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310" r:id="rId40"/>
    <p:sldId id="309" r:id="rId41"/>
    <p:sldId id="298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299" r:id="rId50"/>
    <p:sldId id="300" r:id="rId51"/>
    <p:sldId id="301" r:id="rId52"/>
    <p:sldId id="30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266" r:id="rId62"/>
    <p:sldId id="26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undar" initials="SS" lastIdx="1" clrIdx="0">
    <p:extLst>
      <p:ext uri="{19B8F6BF-5375-455C-9EA6-DF929625EA0E}">
        <p15:presenceInfo xmlns:p15="http://schemas.microsoft.com/office/powerpoint/2012/main" userId="S::susundar@deloitte.com::5ea612b1-7c83-4b34-86e0-299c83c541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  <pc:docChgLst>
    <pc:chgData name="Suraj Sundar" userId="21277d655284b0de" providerId="LiveId" clId="{E2F3747C-E9FB-40B1-A028-6F80A11A7AF1}"/>
    <pc:docChg chg="undo custSel addSld delSld modSld">
      <pc:chgData name="Suraj Sundar" userId="21277d655284b0de" providerId="LiveId" clId="{E2F3747C-E9FB-40B1-A028-6F80A11A7AF1}" dt="2024-02-05T14:24:47.133" v="1761" actId="14100"/>
      <pc:docMkLst>
        <pc:docMk/>
      </pc:docMkLst>
      <pc:sldChg chg="del">
        <pc:chgData name="Suraj Sundar" userId="21277d655284b0de" providerId="LiveId" clId="{E2F3747C-E9FB-40B1-A028-6F80A11A7AF1}" dt="2024-02-05T08:17:47.372" v="1356" actId="2696"/>
        <pc:sldMkLst>
          <pc:docMk/>
          <pc:sldMk cId="1297286529" sldId="265"/>
        </pc:sldMkLst>
      </pc:sldChg>
      <pc:sldChg chg="modSp mod">
        <pc:chgData name="Suraj Sundar" userId="21277d655284b0de" providerId="LiveId" clId="{E2F3747C-E9FB-40B1-A028-6F80A11A7AF1}" dt="2024-02-05T13:33:12.091" v="1739" actId="20577"/>
        <pc:sldMkLst>
          <pc:docMk/>
          <pc:sldMk cId="2048242346" sldId="266"/>
        </pc:sldMkLst>
        <pc:spChg chg="mod">
          <ac:chgData name="Suraj Sundar" userId="21277d655284b0de" providerId="LiveId" clId="{E2F3747C-E9FB-40B1-A028-6F80A11A7AF1}" dt="2024-02-05T13:33:12.091" v="1739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modSp mod">
        <pc:chgData name="Suraj Sundar" userId="21277d655284b0de" providerId="LiveId" clId="{E2F3747C-E9FB-40B1-A028-6F80A11A7AF1}" dt="2024-02-05T08:20:21.077" v="1407" actId="20577"/>
        <pc:sldMkLst>
          <pc:docMk/>
          <pc:sldMk cId="3854129687" sldId="267"/>
        </pc:sldMkLst>
        <pc:spChg chg="mod">
          <ac:chgData name="Suraj Sundar" userId="21277d655284b0de" providerId="LiveId" clId="{E2F3747C-E9FB-40B1-A028-6F80A11A7AF1}" dt="2024-02-05T08:20:21.077" v="1407" actId="20577"/>
          <ac:spMkLst>
            <pc:docMk/>
            <pc:sldMk cId="3854129687" sldId="267"/>
            <ac:spMk id="2" creationId="{00CC8A12-2862-D8AF-5C89-D1269D1E54FD}"/>
          </ac:spMkLst>
        </pc:spChg>
      </pc:sldChg>
      <pc:sldChg chg="addSp modSp mod">
        <pc:chgData name="Suraj Sundar" userId="21277d655284b0de" providerId="LiveId" clId="{E2F3747C-E9FB-40B1-A028-6F80A11A7AF1}" dt="2024-01-22T02:45:50.738" v="30" actId="20577"/>
        <pc:sldMkLst>
          <pc:docMk/>
          <pc:sldMk cId="804951266" sldId="298"/>
        </pc:sldMkLst>
        <pc:spChg chg="mod">
          <ac:chgData name="Suraj Sundar" userId="21277d655284b0de" providerId="LiveId" clId="{E2F3747C-E9FB-40B1-A028-6F80A11A7AF1}" dt="2024-01-22T02:44:27.003" v="9" actId="1076"/>
          <ac:spMkLst>
            <pc:docMk/>
            <pc:sldMk cId="804951266" sldId="298"/>
            <ac:spMk id="4" creationId="{F49FD840-7973-C8C6-B974-0B388374A474}"/>
          </ac:spMkLst>
        </pc:spChg>
        <pc:spChg chg="add mod">
          <ac:chgData name="Suraj Sundar" userId="21277d655284b0de" providerId="LiveId" clId="{E2F3747C-E9FB-40B1-A028-6F80A11A7AF1}" dt="2024-01-22T02:44:06.032" v="4" actId="14100"/>
          <ac:spMkLst>
            <pc:docMk/>
            <pc:sldMk cId="804951266" sldId="298"/>
            <ac:spMk id="5" creationId="{1682C3A8-571D-DFE2-5B3D-07D4B9DF1A4D}"/>
          </ac:spMkLst>
        </pc:spChg>
        <pc:spChg chg="add mod">
          <ac:chgData name="Suraj Sundar" userId="21277d655284b0de" providerId="LiveId" clId="{E2F3747C-E9FB-40B1-A028-6F80A11A7AF1}" dt="2024-01-22T02:44:24.585" v="8" actId="1076"/>
          <ac:spMkLst>
            <pc:docMk/>
            <pc:sldMk cId="804951266" sldId="298"/>
            <ac:spMk id="7" creationId="{BEB7020B-70C1-A909-326D-5E663CA689EE}"/>
          </ac:spMkLst>
        </pc:spChg>
        <pc:spChg chg="add mod">
          <ac:chgData name="Suraj Sundar" userId="21277d655284b0de" providerId="LiveId" clId="{E2F3747C-E9FB-40B1-A028-6F80A11A7AF1}" dt="2024-01-22T02:45:50.738" v="30" actId="20577"/>
          <ac:spMkLst>
            <pc:docMk/>
            <pc:sldMk cId="804951266" sldId="298"/>
            <ac:spMk id="9" creationId="{ACEC8A29-C9DF-1344-3259-E5068D348822}"/>
          </ac:spMkLst>
        </pc:spChg>
      </pc:sldChg>
      <pc:sldChg chg="addSp delSp modSp mod">
        <pc:chgData name="Suraj Sundar" userId="21277d655284b0de" providerId="LiveId" clId="{E2F3747C-E9FB-40B1-A028-6F80A11A7AF1}" dt="2024-01-29T14:36:31.258" v="730" actId="20577"/>
        <pc:sldMkLst>
          <pc:docMk/>
          <pc:sldMk cId="203515458" sldId="302"/>
        </pc:sldMkLst>
        <pc:spChg chg="add del mod">
          <ac:chgData name="Suraj Sundar" userId="21277d655284b0de" providerId="LiveId" clId="{E2F3747C-E9FB-40B1-A028-6F80A11A7AF1}" dt="2024-01-29T13:30:12.448" v="621"/>
          <ac:spMkLst>
            <pc:docMk/>
            <pc:sldMk cId="203515458" sldId="302"/>
            <ac:spMk id="2" creationId="{A947D37A-F0A3-D075-91EB-99AD6490D275}"/>
          </ac:spMkLst>
        </pc:spChg>
        <pc:spChg chg="add mod">
          <ac:chgData name="Suraj Sundar" userId="21277d655284b0de" providerId="LiveId" clId="{E2F3747C-E9FB-40B1-A028-6F80A11A7AF1}" dt="2024-01-29T14:36:31.258" v="730" actId="20577"/>
          <ac:spMkLst>
            <pc:docMk/>
            <pc:sldMk cId="203515458" sldId="302"/>
            <ac:spMk id="4" creationId="{14CC9F6A-3650-F754-B900-D722AFBC04A9}"/>
          </ac:spMkLst>
        </pc:spChg>
      </pc:sldChg>
      <pc:sldChg chg="addSp modSp new mod">
        <pc:chgData name="Suraj Sundar" userId="21277d655284b0de" providerId="LiveId" clId="{E2F3747C-E9FB-40B1-A028-6F80A11A7AF1}" dt="2024-01-22T02:48:03.427" v="60" actId="1076"/>
        <pc:sldMkLst>
          <pc:docMk/>
          <pc:sldMk cId="393230457" sldId="303"/>
        </pc:sldMkLst>
        <pc:spChg chg="add mod">
          <ac:chgData name="Suraj Sundar" userId="21277d655284b0de" providerId="LiveId" clId="{E2F3747C-E9FB-40B1-A028-6F80A11A7AF1}" dt="2024-01-22T02:47:51.661" v="56" actId="1076"/>
          <ac:spMkLst>
            <pc:docMk/>
            <pc:sldMk cId="393230457" sldId="303"/>
            <ac:spMk id="3" creationId="{F46E2AA2-EF9C-A4DE-064B-D7D371DBABF3}"/>
          </ac:spMkLst>
        </pc:spChg>
        <pc:spChg chg="add mod">
          <ac:chgData name="Suraj Sundar" userId="21277d655284b0de" providerId="LiveId" clId="{E2F3747C-E9FB-40B1-A028-6F80A11A7AF1}" dt="2024-01-22T02:48:03.427" v="60" actId="1076"/>
          <ac:spMkLst>
            <pc:docMk/>
            <pc:sldMk cId="393230457" sldId="303"/>
            <ac:spMk id="5" creationId="{C153041A-BE43-14B3-E6CC-F2A82E479924}"/>
          </ac:spMkLst>
        </pc:spChg>
      </pc:sldChg>
      <pc:sldChg chg="addSp delSp modSp add mod">
        <pc:chgData name="Suraj Sundar" userId="21277d655284b0de" providerId="LiveId" clId="{E2F3747C-E9FB-40B1-A028-6F80A11A7AF1}" dt="2024-01-22T02:52:21.856" v="92" actId="20577"/>
        <pc:sldMkLst>
          <pc:docMk/>
          <pc:sldMk cId="496142025" sldId="304"/>
        </pc:sldMkLst>
        <pc:spChg chg="add">
          <ac:chgData name="Suraj Sundar" userId="21277d655284b0de" providerId="LiveId" clId="{E2F3747C-E9FB-40B1-A028-6F80A11A7AF1}" dt="2024-01-22T02:50:48.898" v="73"/>
          <ac:spMkLst>
            <pc:docMk/>
            <pc:sldMk cId="496142025" sldId="304"/>
            <ac:spMk id="2" creationId="{9404B049-DC4A-6CBF-522C-9AB27D09AB29}"/>
          </ac:spMkLst>
        </pc:spChg>
        <pc:spChg chg="mod">
          <ac:chgData name="Suraj Sundar" userId="21277d655284b0de" providerId="LiveId" clId="{E2F3747C-E9FB-40B1-A028-6F80A11A7AF1}" dt="2024-01-22T02:50:48.452" v="72" actId="20577"/>
          <ac:spMkLst>
            <pc:docMk/>
            <pc:sldMk cId="496142025" sldId="304"/>
            <ac:spMk id="3" creationId="{F46E2AA2-EF9C-A4DE-064B-D7D371DBABF3}"/>
          </ac:spMkLst>
        </pc:spChg>
        <pc:spChg chg="add">
          <ac:chgData name="Suraj Sundar" userId="21277d655284b0de" providerId="LiveId" clId="{E2F3747C-E9FB-40B1-A028-6F80A11A7AF1}" dt="2024-01-22T02:50:50.823" v="74"/>
          <ac:spMkLst>
            <pc:docMk/>
            <pc:sldMk cId="496142025" sldId="304"/>
            <ac:spMk id="4" creationId="{5EE604FA-D8F7-DE6D-AAD4-50CAE4F4EAFD}"/>
          </ac:spMkLst>
        </pc:spChg>
        <pc:spChg chg="del mod">
          <ac:chgData name="Suraj Sundar" userId="21277d655284b0de" providerId="LiveId" clId="{E2F3747C-E9FB-40B1-A028-6F80A11A7AF1}" dt="2024-01-22T02:50:53.676" v="76"/>
          <ac:spMkLst>
            <pc:docMk/>
            <pc:sldMk cId="496142025" sldId="304"/>
            <ac:spMk id="5" creationId="{C153041A-BE43-14B3-E6CC-F2A82E479924}"/>
          </ac:spMkLst>
        </pc:spChg>
        <pc:spChg chg="add mod">
          <ac:chgData name="Suraj Sundar" userId="21277d655284b0de" providerId="LiveId" clId="{E2F3747C-E9FB-40B1-A028-6F80A11A7AF1}" dt="2024-01-22T02:51:26.808" v="84" actId="207"/>
          <ac:spMkLst>
            <pc:docMk/>
            <pc:sldMk cId="496142025" sldId="304"/>
            <ac:spMk id="6" creationId="{F33AB405-8D15-5F9A-DB40-EA1A29DDCA7D}"/>
          </ac:spMkLst>
        </pc:spChg>
        <pc:spChg chg="add mod">
          <ac:chgData name="Suraj Sundar" userId="21277d655284b0de" providerId="LiveId" clId="{E2F3747C-E9FB-40B1-A028-6F80A11A7AF1}" dt="2024-01-22T02:52:21.856" v="92" actId="20577"/>
          <ac:spMkLst>
            <pc:docMk/>
            <pc:sldMk cId="496142025" sldId="304"/>
            <ac:spMk id="8" creationId="{C8272F25-254A-937C-9CC6-1019BDCA5BF0}"/>
          </ac:spMkLst>
        </pc:spChg>
      </pc:sldChg>
      <pc:sldChg chg="addSp modSp new mod">
        <pc:chgData name="Suraj Sundar" userId="21277d655284b0de" providerId="LiveId" clId="{E2F3747C-E9FB-40B1-A028-6F80A11A7AF1}" dt="2024-01-22T03:17:20.217" v="231" actId="20577"/>
        <pc:sldMkLst>
          <pc:docMk/>
          <pc:sldMk cId="991056951" sldId="305"/>
        </pc:sldMkLst>
        <pc:spChg chg="add">
          <ac:chgData name="Suraj Sundar" userId="21277d655284b0de" providerId="LiveId" clId="{E2F3747C-E9FB-40B1-A028-6F80A11A7AF1}" dt="2024-01-22T02:55:28.090" v="94"/>
          <ac:spMkLst>
            <pc:docMk/>
            <pc:sldMk cId="991056951" sldId="305"/>
            <ac:spMk id="2" creationId="{8BFD5735-1B64-34A4-ADD6-442D80279358}"/>
          </ac:spMkLst>
        </pc:spChg>
        <pc:spChg chg="add">
          <ac:chgData name="Suraj Sundar" userId="21277d655284b0de" providerId="LiveId" clId="{E2F3747C-E9FB-40B1-A028-6F80A11A7AF1}" dt="2024-01-22T02:55:35.236" v="95"/>
          <ac:spMkLst>
            <pc:docMk/>
            <pc:sldMk cId="991056951" sldId="305"/>
            <ac:spMk id="3" creationId="{E417B8A3-DD59-D9CE-B156-A034E2ECCEC2}"/>
          </ac:spMkLst>
        </pc:spChg>
        <pc:spChg chg="add">
          <ac:chgData name="Suraj Sundar" userId="21277d655284b0de" providerId="LiveId" clId="{E2F3747C-E9FB-40B1-A028-6F80A11A7AF1}" dt="2024-01-22T02:55:42.941" v="96"/>
          <ac:spMkLst>
            <pc:docMk/>
            <pc:sldMk cId="991056951" sldId="305"/>
            <ac:spMk id="4" creationId="{EDE6A285-2A8F-5CBE-D466-91D97773E3D5}"/>
          </ac:spMkLst>
        </pc:spChg>
        <pc:spChg chg="add mod">
          <ac:chgData name="Suraj Sundar" userId="21277d655284b0de" providerId="LiveId" clId="{E2F3747C-E9FB-40B1-A028-6F80A11A7AF1}" dt="2024-01-22T03:17:20.217" v="231" actId="20577"/>
          <ac:spMkLst>
            <pc:docMk/>
            <pc:sldMk cId="991056951" sldId="305"/>
            <ac:spMk id="6" creationId="{F7371CE0-F523-6085-9266-D81CDABA5308}"/>
          </ac:spMkLst>
        </pc:spChg>
      </pc:sldChg>
      <pc:sldChg chg="addSp modSp new mod">
        <pc:chgData name="Suraj Sundar" userId="21277d655284b0de" providerId="LiveId" clId="{E2F3747C-E9FB-40B1-A028-6F80A11A7AF1}" dt="2024-01-22T13:23:30.218" v="298" actId="1076"/>
        <pc:sldMkLst>
          <pc:docMk/>
          <pc:sldMk cId="3137678468" sldId="306"/>
        </pc:sldMkLst>
        <pc:spChg chg="add mod">
          <ac:chgData name="Suraj Sundar" userId="21277d655284b0de" providerId="LiveId" clId="{E2F3747C-E9FB-40B1-A028-6F80A11A7AF1}" dt="2024-01-22T02:57:32.334" v="103" actId="1076"/>
          <ac:spMkLst>
            <pc:docMk/>
            <pc:sldMk cId="3137678468" sldId="306"/>
            <ac:spMk id="2" creationId="{3E30E08F-9730-8E98-7438-D57B6B957ECB}"/>
          </ac:spMkLst>
        </pc:spChg>
        <pc:spChg chg="add mod">
          <ac:chgData name="Suraj Sundar" userId="21277d655284b0de" providerId="LiveId" clId="{E2F3747C-E9FB-40B1-A028-6F80A11A7AF1}" dt="2024-01-22T13:23:30.218" v="298" actId="1076"/>
          <ac:spMkLst>
            <pc:docMk/>
            <pc:sldMk cId="3137678468" sldId="306"/>
            <ac:spMk id="4" creationId="{0CB760D1-4215-F146-34DB-02AC4E77B40D}"/>
          </ac:spMkLst>
        </pc:spChg>
      </pc:sldChg>
      <pc:sldChg chg="addSp modSp new mod">
        <pc:chgData name="Suraj Sundar" userId="21277d655284b0de" providerId="LiveId" clId="{E2F3747C-E9FB-40B1-A028-6F80A11A7AF1}" dt="2024-01-22T03:07:42.847" v="178" actId="1076"/>
        <pc:sldMkLst>
          <pc:docMk/>
          <pc:sldMk cId="2168821088" sldId="307"/>
        </pc:sldMkLst>
        <pc:spChg chg="add mod">
          <ac:chgData name="Suraj Sundar" userId="21277d655284b0de" providerId="LiveId" clId="{E2F3747C-E9FB-40B1-A028-6F80A11A7AF1}" dt="2024-01-22T03:06:52.445" v="162" actId="1076"/>
          <ac:spMkLst>
            <pc:docMk/>
            <pc:sldMk cId="2168821088" sldId="307"/>
            <ac:spMk id="2" creationId="{F1B6D4AE-BE1C-FC6F-A9A0-9D818EF67DE8}"/>
          </ac:spMkLst>
        </pc:spChg>
        <pc:spChg chg="add mod">
          <ac:chgData name="Suraj Sundar" userId="21277d655284b0de" providerId="LiveId" clId="{E2F3747C-E9FB-40B1-A028-6F80A11A7AF1}" dt="2024-01-22T03:07:42.847" v="178" actId="1076"/>
          <ac:spMkLst>
            <pc:docMk/>
            <pc:sldMk cId="2168821088" sldId="307"/>
            <ac:spMk id="3" creationId="{5A32962A-5C05-B9D5-F7E3-28AE076F39BE}"/>
          </ac:spMkLst>
        </pc:spChg>
      </pc:sldChg>
      <pc:sldChg chg="new del">
        <pc:chgData name="Suraj Sundar" userId="21277d655284b0de" providerId="LiveId" clId="{E2F3747C-E9FB-40B1-A028-6F80A11A7AF1}" dt="2024-01-22T03:21:47.036" v="289" actId="2696"/>
        <pc:sldMkLst>
          <pc:docMk/>
          <pc:sldMk cId="1104185968" sldId="308"/>
        </pc:sldMkLst>
      </pc:sldChg>
      <pc:sldChg chg="addSp modSp new mod">
        <pc:chgData name="Suraj Sundar" userId="21277d655284b0de" providerId="LiveId" clId="{E2F3747C-E9FB-40B1-A028-6F80A11A7AF1}" dt="2024-01-22T03:21:39.656" v="288" actId="20577"/>
        <pc:sldMkLst>
          <pc:docMk/>
          <pc:sldMk cId="2934854430" sldId="309"/>
        </pc:sldMkLst>
        <pc:spChg chg="add mod">
          <ac:chgData name="Suraj Sundar" userId="21277d655284b0de" providerId="LiveId" clId="{E2F3747C-E9FB-40B1-A028-6F80A11A7AF1}" dt="2024-01-22T03:21:18.936" v="268" actId="20577"/>
          <ac:spMkLst>
            <pc:docMk/>
            <pc:sldMk cId="2934854430" sldId="309"/>
            <ac:spMk id="3" creationId="{BBB41481-4BC7-64E7-4306-6511346010A7}"/>
          </ac:spMkLst>
        </pc:spChg>
        <pc:spChg chg="add mod">
          <ac:chgData name="Suraj Sundar" userId="21277d655284b0de" providerId="LiveId" clId="{E2F3747C-E9FB-40B1-A028-6F80A11A7AF1}" dt="2024-01-22T03:21:39.656" v="288" actId="20577"/>
          <ac:spMkLst>
            <pc:docMk/>
            <pc:sldMk cId="2934854430" sldId="309"/>
            <ac:spMk id="4" creationId="{013116FF-A09A-6401-1C76-AACF6CBA0A5C}"/>
          </ac:spMkLst>
        </pc:spChg>
      </pc:sldChg>
      <pc:sldChg chg="addSp modSp new mod">
        <pc:chgData name="Suraj Sundar" userId="21277d655284b0de" providerId="LiveId" clId="{E2F3747C-E9FB-40B1-A028-6F80A11A7AF1}" dt="2024-01-22T03:19:48.200" v="262" actId="255"/>
        <pc:sldMkLst>
          <pc:docMk/>
          <pc:sldMk cId="1150082360" sldId="310"/>
        </pc:sldMkLst>
        <pc:spChg chg="add mod">
          <ac:chgData name="Suraj Sundar" userId="21277d655284b0de" providerId="LiveId" clId="{E2F3747C-E9FB-40B1-A028-6F80A11A7AF1}" dt="2024-01-22T03:19:25.982" v="239" actId="1076"/>
          <ac:spMkLst>
            <pc:docMk/>
            <pc:sldMk cId="1150082360" sldId="310"/>
            <ac:spMk id="3" creationId="{5ACF50C8-E416-3FF0-5400-4ADA3AA0937E}"/>
          </ac:spMkLst>
        </pc:spChg>
        <pc:spChg chg="add mod">
          <ac:chgData name="Suraj Sundar" userId="21277d655284b0de" providerId="LiveId" clId="{E2F3747C-E9FB-40B1-A028-6F80A11A7AF1}" dt="2024-01-22T03:19:48.200" v="262" actId="255"/>
          <ac:spMkLst>
            <pc:docMk/>
            <pc:sldMk cId="1150082360" sldId="310"/>
            <ac:spMk id="4" creationId="{869C740D-3A39-13CD-77C1-F42F8FECD121}"/>
          </ac:spMkLst>
        </pc:spChg>
      </pc:sldChg>
      <pc:sldChg chg="addSp modSp new mod">
        <pc:chgData name="Suraj Sundar" userId="21277d655284b0de" providerId="LiveId" clId="{E2F3747C-E9FB-40B1-A028-6F80A11A7AF1}" dt="2024-01-24T13:27:58.285" v="559" actId="20577"/>
        <pc:sldMkLst>
          <pc:docMk/>
          <pc:sldMk cId="3177744339" sldId="311"/>
        </pc:sldMkLst>
        <pc:spChg chg="add mod">
          <ac:chgData name="Suraj Sundar" userId="21277d655284b0de" providerId="LiveId" clId="{E2F3747C-E9FB-40B1-A028-6F80A11A7AF1}" dt="2024-01-24T12:36:02.964" v="309" actId="20577"/>
          <ac:spMkLst>
            <pc:docMk/>
            <pc:sldMk cId="3177744339" sldId="311"/>
            <ac:spMk id="2" creationId="{15EBF84D-9781-915B-F6EC-80FFEEF96AAA}"/>
          </ac:spMkLst>
        </pc:spChg>
        <pc:spChg chg="add mod">
          <ac:chgData name="Suraj Sundar" userId="21277d655284b0de" providerId="LiveId" clId="{E2F3747C-E9FB-40B1-A028-6F80A11A7AF1}" dt="2024-01-24T12:36:46.889" v="314" actId="20577"/>
          <ac:spMkLst>
            <pc:docMk/>
            <pc:sldMk cId="3177744339" sldId="311"/>
            <ac:spMk id="4" creationId="{138766E3-3A2D-52D1-E3C7-4A0374AA7920}"/>
          </ac:spMkLst>
        </pc:spChg>
        <pc:spChg chg="add mod">
          <ac:chgData name="Suraj Sundar" userId="21277d655284b0de" providerId="LiveId" clId="{E2F3747C-E9FB-40B1-A028-6F80A11A7AF1}" dt="2024-01-24T13:27:58.285" v="559" actId="20577"/>
          <ac:spMkLst>
            <pc:docMk/>
            <pc:sldMk cId="3177744339" sldId="311"/>
            <ac:spMk id="6" creationId="{CC7EE5F1-70E0-6E67-4A68-172504C6075E}"/>
          </ac:spMkLst>
        </pc:spChg>
      </pc:sldChg>
      <pc:sldChg chg="addSp modSp new mod">
        <pc:chgData name="Suraj Sundar" userId="21277d655284b0de" providerId="LiveId" clId="{E2F3747C-E9FB-40B1-A028-6F80A11A7AF1}" dt="2024-01-24T12:57:20.721" v="557" actId="20577"/>
        <pc:sldMkLst>
          <pc:docMk/>
          <pc:sldMk cId="351462144" sldId="312"/>
        </pc:sldMkLst>
        <pc:spChg chg="add mod">
          <ac:chgData name="Suraj Sundar" userId="21277d655284b0de" providerId="LiveId" clId="{E2F3747C-E9FB-40B1-A028-6F80A11A7AF1}" dt="2024-01-24T12:56:44.174" v="527" actId="20577"/>
          <ac:spMkLst>
            <pc:docMk/>
            <pc:sldMk cId="351462144" sldId="312"/>
            <ac:spMk id="3" creationId="{D088257E-0BCC-85AF-9C68-3141B4D25C86}"/>
          </ac:spMkLst>
        </pc:spChg>
        <pc:spChg chg="add mod">
          <ac:chgData name="Suraj Sundar" userId="21277d655284b0de" providerId="LiveId" clId="{E2F3747C-E9FB-40B1-A028-6F80A11A7AF1}" dt="2024-01-24T12:57:20.721" v="557" actId="20577"/>
          <ac:spMkLst>
            <pc:docMk/>
            <pc:sldMk cId="351462144" sldId="312"/>
            <ac:spMk id="6" creationId="{F9ADEE07-2262-FA62-D712-359F24BF7195}"/>
          </ac:spMkLst>
        </pc:spChg>
        <pc:graphicFrameChg chg="add mod">
          <ac:chgData name="Suraj Sundar" userId="21277d655284b0de" providerId="LiveId" clId="{E2F3747C-E9FB-40B1-A028-6F80A11A7AF1}" dt="2024-01-24T12:52:49.123" v="384" actId="1076"/>
          <ac:graphicFrameMkLst>
            <pc:docMk/>
            <pc:sldMk cId="351462144" sldId="312"/>
            <ac:graphicFrameMk id="4" creationId="{F31E46B7-4185-ED22-253F-EDE22B2B5DC2}"/>
          </ac:graphicFrameMkLst>
        </pc:graphicFrameChg>
      </pc:sldChg>
      <pc:sldChg chg="addSp modSp new mod">
        <pc:chgData name="Suraj Sundar" userId="21277d655284b0de" providerId="LiveId" clId="{E2F3747C-E9FB-40B1-A028-6F80A11A7AF1}" dt="2024-01-29T14:46:33.153" v="800" actId="20577"/>
        <pc:sldMkLst>
          <pc:docMk/>
          <pc:sldMk cId="3384855016" sldId="313"/>
        </pc:sldMkLst>
        <pc:spChg chg="add mod">
          <ac:chgData name="Suraj Sundar" userId="21277d655284b0de" providerId="LiveId" clId="{E2F3747C-E9FB-40B1-A028-6F80A11A7AF1}" dt="2024-01-29T14:46:33.153" v="800" actId="20577"/>
          <ac:spMkLst>
            <pc:docMk/>
            <pc:sldMk cId="3384855016" sldId="313"/>
            <ac:spMk id="3" creationId="{318372EC-F738-84A3-9BCF-6C7E9062491B}"/>
          </ac:spMkLst>
        </pc:spChg>
      </pc:sldChg>
      <pc:sldChg chg="addSp modSp new mod">
        <pc:chgData name="Suraj Sundar" userId="21277d655284b0de" providerId="LiveId" clId="{E2F3747C-E9FB-40B1-A028-6F80A11A7AF1}" dt="2024-01-29T14:53:47.463" v="802" actId="115"/>
        <pc:sldMkLst>
          <pc:docMk/>
          <pc:sldMk cId="1662661557" sldId="314"/>
        </pc:sldMkLst>
        <pc:spChg chg="add mod">
          <ac:chgData name="Suraj Sundar" userId="21277d655284b0de" providerId="LiveId" clId="{E2F3747C-E9FB-40B1-A028-6F80A11A7AF1}" dt="2024-01-29T14:53:47.463" v="802" actId="115"/>
          <ac:spMkLst>
            <pc:docMk/>
            <pc:sldMk cId="1662661557" sldId="314"/>
            <ac:spMk id="3" creationId="{4443D2BC-A034-B852-977A-39AE43713AD2}"/>
          </ac:spMkLst>
        </pc:spChg>
      </pc:sldChg>
      <pc:sldChg chg="addSp modSp new mod">
        <pc:chgData name="Suraj Sundar" userId="21277d655284b0de" providerId="LiveId" clId="{E2F3747C-E9FB-40B1-A028-6F80A11A7AF1}" dt="2024-01-30T13:33:17.115" v="1028" actId="1076"/>
        <pc:sldMkLst>
          <pc:docMk/>
          <pc:sldMk cId="3351446174" sldId="315"/>
        </pc:sldMkLst>
        <pc:spChg chg="add mod">
          <ac:chgData name="Suraj Sundar" userId="21277d655284b0de" providerId="LiveId" clId="{E2F3747C-E9FB-40B1-A028-6F80A11A7AF1}" dt="2024-01-30T13:33:17.115" v="1028" actId="1076"/>
          <ac:spMkLst>
            <pc:docMk/>
            <pc:sldMk cId="3351446174" sldId="315"/>
            <ac:spMk id="3" creationId="{4193425A-CA99-B396-48D7-B79A60284EC8}"/>
          </ac:spMkLst>
        </pc:spChg>
      </pc:sldChg>
      <pc:sldChg chg="addSp modSp new mod">
        <pc:chgData name="Suraj Sundar" userId="21277d655284b0de" providerId="LiveId" clId="{E2F3747C-E9FB-40B1-A028-6F80A11A7AF1}" dt="2024-02-01T13:35:45.083" v="1195" actId="20577"/>
        <pc:sldMkLst>
          <pc:docMk/>
          <pc:sldMk cId="3287546635" sldId="316"/>
        </pc:sldMkLst>
        <pc:spChg chg="add mod">
          <ac:chgData name="Suraj Sundar" userId="21277d655284b0de" providerId="LiveId" clId="{E2F3747C-E9FB-40B1-A028-6F80A11A7AF1}" dt="2024-02-01T13:35:45.083" v="1195" actId="20577"/>
          <ac:spMkLst>
            <pc:docMk/>
            <pc:sldMk cId="3287546635" sldId="316"/>
            <ac:spMk id="3" creationId="{E3C76B63-D815-7DEF-1F8D-1CA43188039E}"/>
          </ac:spMkLst>
        </pc:spChg>
      </pc:sldChg>
      <pc:sldChg chg="addSp modSp new mod">
        <pc:chgData name="Suraj Sundar" userId="21277d655284b0de" providerId="LiveId" clId="{E2F3747C-E9FB-40B1-A028-6F80A11A7AF1}" dt="2024-02-01T13:41:30.229" v="1239" actId="20577"/>
        <pc:sldMkLst>
          <pc:docMk/>
          <pc:sldMk cId="1132817227" sldId="317"/>
        </pc:sldMkLst>
        <pc:spChg chg="add mod">
          <ac:chgData name="Suraj Sundar" userId="21277d655284b0de" providerId="LiveId" clId="{E2F3747C-E9FB-40B1-A028-6F80A11A7AF1}" dt="2024-02-01T13:39:35.357" v="1212" actId="20577"/>
          <ac:spMkLst>
            <pc:docMk/>
            <pc:sldMk cId="1132817227" sldId="317"/>
            <ac:spMk id="3" creationId="{C3F61F7B-07D9-E419-3211-8EE9C403EBFA}"/>
          </ac:spMkLst>
        </pc:spChg>
        <pc:spChg chg="add mod">
          <ac:chgData name="Suraj Sundar" userId="21277d655284b0de" providerId="LiveId" clId="{E2F3747C-E9FB-40B1-A028-6F80A11A7AF1}" dt="2024-02-01T13:39:45.242" v="1237" actId="20577"/>
          <ac:spMkLst>
            <pc:docMk/>
            <pc:sldMk cId="1132817227" sldId="317"/>
            <ac:spMk id="5" creationId="{5C99B6A2-31B3-739E-0916-C16E1F4AF050}"/>
          </ac:spMkLst>
        </pc:spChg>
        <pc:spChg chg="add mod">
          <ac:chgData name="Suraj Sundar" userId="21277d655284b0de" providerId="LiveId" clId="{E2F3747C-E9FB-40B1-A028-6F80A11A7AF1}" dt="2024-02-01T13:41:30.229" v="1239" actId="20577"/>
          <ac:spMkLst>
            <pc:docMk/>
            <pc:sldMk cId="1132817227" sldId="317"/>
            <ac:spMk id="7" creationId="{F584EE70-6E04-AE2B-50FA-A05D7A2EA63C}"/>
          </ac:spMkLst>
        </pc:spChg>
        <pc:spChg chg="add mod">
          <ac:chgData name="Suraj Sundar" userId="21277d655284b0de" providerId="LiveId" clId="{E2F3747C-E9FB-40B1-A028-6F80A11A7AF1}" dt="2024-01-30T11:17:57.491" v="1008" actId="1076"/>
          <ac:spMkLst>
            <pc:docMk/>
            <pc:sldMk cId="1132817227" sldId="317"/>
            <ac:spMk id="8" creationId="{2EFA7F2E-73F1-2AD3-B6BB-7383B69F8701}"/>
          </ac:spMkLst>
        </pc:spChg>
      </pc:sldChg>
      <pc:sldChg chg="addSp modSp new mod">
        <pc:chgData name="Suraj Sundar" userId="21277d655284b0de" providerId="LiveId" clId="{E2F3747C-E9FB-40B1-A028-6F80A11A7AF1}" dt="2024-02-01T14:25:20.510" v="1254" actId="20577"/>
        <pc:sldMkLst>
          <pc:docMk/>
          <pc:sldMk cId="3085933704" sldId="318"/>
        </pc:sldMkLst>
        <pc:spChg chg="add mod">
          <ac:chgData name="Suraj Sundar" userId="21277d655284b0de" providerId="LiveId" clId="{E2F3747C-E9FB-40B1-A028-6F80A11A7AF1}" dt="2024-02-01T14:25:20.510" v="1254" actId="20577"/>
          <ac:spMkLst>
            <pc:docMk/>
            <pc:sldMk cId="3085933704" sldId="318"/>
            <ac:spMk id="4" creationId="{ED2355B1-8C51-AAB4-F459-EE2D8649F9A8}"/>
          </ac:spMkLst>
        </pc:spChg>
        <pc:graphicFrameChg chg="add mod modGraphic">
          <ac:chgData name="Suraj Sundar" userId="21277d655284b0de" providerId="LiveId" clId="{E2F3747C-E9FB-40B1-A028-6F80A11A7AF1}" dt="2024-02-01T12:32:17.121" v="1046"/>
          <ac:graphicFrameMkLst>
            <pc:docMk/>
            <pc:sldMk cId="3085933704" sldId="318"/>
            <ac:graphicFrameMk id="2" creationId="{1FDC2E7F-4D3A-0B3C-420D-CBE663CD4B57}"/>
          </ac:graphicFrameMkLst>
        </pc:graphicFrameChg>
      </pc:sldChg>
      <pc:sldChg chg="addSp modSp new mod">
        <pc:chgData name="Suraj Sundar" userId="21277d655284b0de" providerId="LiveId" clId="{E2F3747C-E9FB-40B1-A028-6F80A11A7AF1}" dt="2024-02-01T14:52:41.651" v="1315" actId="115"/>
        <pc:sldMkLst>
          <pc:docMk/>
          <pc:sldMk cId="1255137799" sldId="319"/>
        </pc:sldMkLst>
        <pc:spChg chg="add mod">
          <ac:chgData name="Suraj Sundar" userId="21277d655284b0de" providerId="LiveId" clId="{E2F3747C-E9FB-40B1-A028-6F80A11A7AF1}" dt="2024-02-01T12:46:12" v="1115"/>
          <ac:spMkLst>
            <pc:docMk/>
            <pc:sldMk cId="1255137799" sldId="319"/>
            <ac:spMk id="3" creationId="{D34D1B19-26FD-3CE9-8D51-C8C48A136CE7}"/>
          </ac:spMkLst>
        </pc:spChg>
        <pc:spChg chg="add mod">
          <ac:chgData name="Suraj Sundar" userId="21277d655284b0de" providerId="LiveId" clId="{E2F3747C-E9FB-40B1-A028-6F80A11A7AF1}" dt="2024-02-01T14:52:25.743" v="1279" actId="20577"/>
          <ac:spMkLst>
            <pc:docMk/>
            <pc:sldMk cId="1255137799" sldId="319"/>
            <ac:spMk id="4" creationId="{5F933AB6-9AC5-A1E6-DED5-7AFB7F23DC6E}"/>
          </ac:spMkLst>
        </pc:spChg>
        <pc:spChg chg="add mod">
          <ac:chgData name="Suraj Sundar" userId="21277d655284b0de" providerId="LiveId" clId="{E2F3747C-E9FB-40B1-A028-6F80A11A7AF1}" dt="2024-02-01T14:52:41.651" v="1315" actId="115"/>
          <ac:spMkLst>
            <pc:docMk/>
            <pc:sldMk cId="1255137799" sldId="319"/>
            <ac:spMk id="6" creationId="{FE2642F4-4665-E4E9-B5EC-87B2DCA96C3A}"/>
          </ac:spMkLst>
        </pc:spChg>
      </pc:sldChg>
      <pc:sldChg chg="addSp delSp modSp new mod">
        <pc:chgData name="Suraj Sundar" userId="21277d655284b0de" providerId="LiveId" clId="{E2F3747C-E9FB-40B1-A028-6F80A11A7AF1}" dt="2024-02-05T14:24:47.133" v="1761" actId="14100"/>
        <pc:sldMkLst>
          <pc:docMk/>
          <pc:sldMk cId="1171761310" sldId="320"/>
        </pc:sldMkLst>
        <pc:spChg chg="add mod">
          <ac:chgData name="Suraj Sundar" userId="21277d655284b0de" providerId="LiveId" clId="{E2F3747C-E9FB-40B1-A028-6F80A11A7AF1}" dt="2024-02-01T12:40:03.581" v="1084" actId="1076"/>
          <ac:spMkLst>
            <pc:docMk/>
            <pc:sldMk cId="1171761310" sldId="320"/>
            <ac:spMk id="2" creationId="{B9923689-7848-AE80-3657-1B41EFFCA563}"/>
          </ac:spMkLst>
        </pc:spChg>
        <pc:spChg chg="add mod">
          <ac:chgData name="Suraj Sundar" userId="21277d655284b0de" providerId="LiveId" clId="{E2F3747C-E9FB-40B1-A028-6F80A11A7AF1}" dt="2024-02-05T08:17:11.606" v="1354" actId="20577"/>
          <ac:spMkLst>
            <pc:docMk/>
            <pc:sldMk cId="1171761310" sldId="320"/>
            <ac:spMk id="3" creationId="{E9BD2745-2574-BB81-1EB7-186222FAD721}"/>
          </ac:spMkLst>
        </pc:spChg>
        <pc:spChg chg="add del mod">
          <ac:chgData name="Suraj Sundar" userId="21277d655284b0de" providerId="LiveId" clId="{E2F3747C-E9FB-40B1-A028-6F80A11A7AF1}" dt="2024-02-01T12:46:09.437" v="1113"/>
          <ac:spMkLst>
            <pc:docMk/>
            <pc:sldMk cId="1171761310" sldId="320"/>
            <ac:spMk id="4" creationId="{2A64A901-E1E5-B239-3CD5-B8F9C56F11C4}"/>
          </ac:spMkLst>
        </pc:spChg>
        <pc:spChg chg="add mod">
          <ac:chgData name="Suraj Sundar" userId="21277d655284b0de" providerId="LiveId" clId="{E2F3747C-E9FB-40B1-A028-6F80A11A7AF1}" dt="2024-02-05T14:24:47.133" v="1761" actId="14100"/>
          <ac:spMkLst>
            <pc:docMk/>
            <pc:sldMk cId="1171761310" sldId="320"/>
            <ac:spMk id="5" creationId="{1B155E9E-D222-FA38-1002-349454F7B6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4CC2-04C1-4624-9BCC-AFE02C9F976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C95A-7DBC-4C61-91A7-0E38AA646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GB/firefox/addon/selenium-ide/" TargetMode="External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maven/maven-3/3.9.6/binaries/apache-maven-3.9.6-bin.zi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F50C8-E416-3FF0-5400-4ADA3AA0937E}"/>
              </a:ext>
            </a:extLst>
          </p:cNvPr>
          <p:cNvSpPr txBox="1"/>
          <p:nvPr/>
        </p:nvSpPr>
        <p:spPr>
          <a:xfrm>
            <a:off x="815788" y="170160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ExceptionalHandling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</a:rPr>
              <a:t>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000000"/>
                </a:solidFill>
                <a:effectLst/>
              </a:rPr>
              <a:t>test</a:t>
            </a:r>
            <a:r>
              <a:rPr lang="en-IN" sz="18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test()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try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File("\\src\\test112.csv");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800" u="sng" dirty="0" err="1">
                <a:solidFill>
                  <a:srgbClr val="6A3E3E"/>
                </a:solidFill>
                <a:effectLst/>
              </a:rPr>
              <a:t>wb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catch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("Test Exception Handling");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C740D-3A39-13CD-77C1-F42F8FECD121}"/>
              </a:ext>
            </a:extLst>
          </p:cNvPr>
          <p:cNvSpPr/>
          <p:nvPr/>
        </p:nvSpPr>
        <p:spPr>
          <a:xfrm>
            <a:off x="3878982" y="447416"/>
            <a:ext cx="3681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Handling</a:t>
            </a:r>
          </a:p>
        </p:txBody>
      </p:sp>
    </p:spTree>
    <p:extLst>
      <p:ext uri="{BB962C8B-B14F-4D97-AF65-F5344CB8AC3E}">
        <p14:creationId xmlns:p14="http://schemas.microsoft.com/office/powerpoint/2010/main" val="11500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1481-4BC7-64E7-4306-6511346010A7}"/>
              </a:ext>
            </a:extLst>
          </p:cNvPr>
          <p:cNvSpPr txBox="1"/>
          <p:nvPr/>
        </p:nvSpPr>
        <p:spPr>
          <a:xfrm>
            <a:off x="959224" y="674400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read()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Readpath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.getSheetAt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.getStringCellValue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()+"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write()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Writepath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("Sheet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.setCellValue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("This input is from Write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.write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16FF-A09A-6401-1C76-AACF6CBA0A5C}"/>
              </a:ext>
            </a:extLst>
          </p:cNvPr>
          <p:cNvSpPr/>
          <p:nvPr/>
        </p:nvSpPr>
        <p:spPr>
          <a:xfrm>
            <a:off x="6690123" y="590852"/>
            <a:ext cx="2971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Write Excel</a:t>
            </a:r>
          </a:p>
        </p:txBody>
      </p:sp>
    </p:spTree>
    <p:extLst>
      <p:ext uri="{BB962C8B-B14F-4D97-AF65-F5344CB8AC3E}">
        <p14:creationId xmlns:p14="http://schemas.microsoft.com/office/powerpoint/2010/main" val="293485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13EE8-B36B-D670-4E5F-69AB86FC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31829"/>
            <a:ext cx="580016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Selenium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record and playback test automation for the web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D840-7973-C8C6-B974-0B388374A474}"/>
              </a:ext>
            </a:extLst>
          </p:cNvPr>
          <p:cNvSpPr txBox="1"/>
          <p:nvPr/>
        </p:nvSpPr>
        <p:spPr>
          <a:xfrm>
            <a:off x="809064" y="3007532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Chrome Download -  </a:t>
            </a:r>
            <a:r>
              <a:rPr lang="en-IN" dirty="0">
                <a:hlinkClick r:id="rId2"/>
              </a:rPr>
              <a:t>https://chrome.google.com/webstore/detail/selenium-ide/mooikfkahbdckldjjndioackbalphokd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FireFox</a:t>
            </a:r>
            <a:r>
              <a:rPr lang="en-IN" dirty="0"/>
              <a:t> Download - </a:t>
            </a:r>
            <a:r>
              <a:rPr lang="en-IN" dirty="0">
                <a:hlinkClick r:id="rId3"/>
              </a:rPr>
              <a:t>https://addons.mozilla.org/en-GB/firefox/addon/selenium-ide/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2C3A8-571D-DFE2-5B3D-07D4B9DF1A4D}"/>
              </a:ext>
            </a:extLst>
          </p:cNvPr>
          <p:cNvSpPr txBox="1"/>
          <p:nvPr/>
        </p:nvSpPr>
        <p:spPr>
          <a:xfrm>
            <a:off x="739588" y="1139770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Selenium IDE:</a:t>
            </a:r>
          </a:p>
          <a:p>
            <a:r>
              <a:rPr lang="en-US" dirty="0"/>
              <a:t>Selenium IDE is an integrated development environment for Selenium scripts. It's a Firefox and Chrome plugin that facilitates the recording and playback of interactions with a web application. Selenium IDE is user-friendly, making it an excellent tool for beginners to start with automated testing.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7020B-70C1-A909-326D-5E663CA689EE}"/>
              </a:ext>
            </a:extLst>
          </p:cNvPr>
          <p:cNvSpPr txBox="1"/>
          <p:nvPr/>
        </p:nvSpPr>
        <p:spPr>
          <a:xfrm>
            <a:off x="809064" y="242317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Installation and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C8A29-C9DF-1344-3259-E5068D348822}"/>
              </a:ext>
            </a:extLst>
          </p:cNvPr>
          <p:cNvSpPr txBox="1"/>
          <p:nvPr/>
        </p:nvSpPr>
        <p:spPr>
          <a:xfrm>
            <a:off x="874058" y="4240902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features and interface:</a:t>
            </a:r>
          </a:p>
          <a:p>
            <a:r>
              <a:rPr lang="en-US" dirty="0"/>
              <a:t>Selenium IDE provides a simple interface with various features like record and playback, script editing, and debugging. Different panels, such as the </a:t>
            </a:r>
          </a:p>
          <a:p>
            <a:r>
              <a:rPr lang="en-US" dirty="0"/>
              <a:t>Test Case Pane, Menu Bar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OF SIDE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Menu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Case Pane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Script Editor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Start/Stop Recording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Log, Reference 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041A-BE43-14B3-E6CC-F2A82E479924}"/>
              </a:ext>
            </a:extLst>
          </p:cNvPr>
          <p:cNvSpPr txBox="1"/>
          <p:nvPr/>
        </p:nvSpPr>
        <p:spPr>
          <a:xfrm>
            <a:off x="457199" y="3790398"/>
            <a:ext cx="1106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Recording and playback of test scripts:</a:t>
            </a:r>
          </a:p>
          <a:p>
            <a:r>
              <a:rPr lang="en-US" dirty="0"/>
              <a:t>Selenium IDE allows you to record user interactions with a web application and play them back as a test script. This feature simplifies the process of creating automated test cases without the need for extensive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3932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 OF 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3AB405-8D15-5F9A-DB40-EA1A29DD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1066220"/>
            <a:ext cx="83080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commands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verify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Selenium 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how these commands work is crucial for creating effective and reliable test scripts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72F25-254A-937C-9CC6-1019BDCA5BF0}"/>
              </a:ext>
            </a:extLst>
          </p:cNvPr>
          <p:cNvSpPr txBox="1"/>
          <p:nvPr/>
        </p:nvSpPr>
        <p:spPr>
          <a:xfrm>
            <a:off x="986117" y="2508288"/>
            <a:ext cx="10076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Demo: Creating a Simple Test Case </a:t>
            </a:r>
          </a:p>
          <a:p>
            <a:endParaRPr lang="en-US" b="1" dirty="0"/>
          </a:p>
          <a:p>
            <a:r>
              <a:rPr lang="en-US" b="1" dirty="0"/>
              <a:t>Live demonstration of creating a basic test case using Selenium IDE: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I'll demonstrate how to record a simple test case using Selenium IDE. We'll cover the process of navigating to a website, interacting with elements, and verifying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49614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371CE0-F523-6085-9266-D81CDABA5308}"/>
              </a:ext>
            </a:extLst>
          </p:cNvPr>
          <p:cNvSpPr txBox="1"/>
          <p:nvPr/>
        </p:nvSpPr>
        <p:spPr>
          <a:xfrm>
            <a:off x="738909" y="626521"/>
            <a:ext cx="10270836" cy="608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is a build and project management tool that provides a consistent way to build projects. It simplifies tasks such as dependency management, building, testing, and packaging. Maven uses a project object model (POM) to manage project configuration.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Maven in Selenium automation?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Maven in Selenium automation brings advantages such as dependency management, project structure standardization, and easy integration with continuous integration tools. Maven helps manage project dependencies and ensures a standardized project layout for better collaboration among team members.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project structure: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explore the typical structure of a Maven project, including the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directory, the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and how Maven organizes resources and compiled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https://maven.apache.org/download.cgi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https://dlcdn.apache.org/maven/maven-3/3.9.6/binaries/apache-maven-3.9.6-bin.zip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and set system variable</a:t>
            </a:r>
          </a:p>
        </p:txBody>
      </p:sp>
    </p:spTree>
    <p:extLst>
      <p:ext uri="{BB962C8B-B14F-4D97-AF65-F5344CB8AC3E}">
        <p14:creationId xmlns:p14="http://schemas.microsoft.com/office/powerpoint/2010/main" val="99105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760D1-4215-F146-34DB-02AC4E77B40D}"/>
              </a:ext>
            </a:extLst>
          </p:cNvPr>
          <p:cNvSpPr txBox="1"/>
          <p:nvPr/>
        </p:nvSpPr>
        <p:spPr>
          <a:xfrm>
            <a:off x="531633" y="639821"/>
            <a:ext cx="10288766" cy="508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Cleans the project by removing all files generated by the previous build.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Compiles the source code, generating the bytecode.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test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Runs the unit test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Goal: install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Purpose: Installs the packaged artifact into the local repository for use by other local projects. </a:t>
            </a:r>
            <a:r>
              <a:rPr lang="en-IN" sz="1200" b="1" kern="0" dirty="0">
                <a:cs typeface="Times New Roman" panose="02020603050405020304" pitchFamily="18" charset="0"/>
              </a:rPr>
              <a:t> Command Example</a:t>
            </a:r>
            <a:r>
              <a:rPr lang="en-IN" sz="1200" kern="0" dirty="0"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cs typeface="Times New Roman" panose="02020603050405020304" pitchFamily="18" charset="0"/>
              </a:rPr>
              <a:t> install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Packages the compiled code into a distributable format, such as JAR etc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Copies the packaged artifact to a remote repository, making it available to other developers or projects.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78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2962A-5C05-B9D5-F7E3-28AE076F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" y="515312"/>
            <a:ext cx="10510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POM (Project Object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POM file,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pom.xml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is the heart of a Maven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It contains project configuration details, dependencies, plugins, and other settings.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Maven commands (e.g., clean, compile, test):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We'll delve into key Maven commands,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These commands play a vital role in tasks like cleaning the project, compiling source code, and executing tests.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1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BF84D-9781-915B-F6EC-80FFEEF96AAA}"/>
              </a:ext>
            </a:extLst>
          </p:cNvPr>
          <p:cNvSpPr/>
          <p:nvPr/>
        </p:nvSpPr>
        <p:spPr>
          <a:xfrm>
            <a:off x="4702929" y="197241"/>
            <a:ext cx="885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66E3-3A2D-52D1-E3C7-4A0374AA7920}"/>
              </a:ext>
            </a:extLst>
          </p:cNvPr>
          <p:cNvSpPr txBox="1"/>
          <p:nvPr/>
        </p:nvSpPr>
        <p:spPr>
          <a:xfrm>
            <a:off x="770964" y="739153"/>
            <a:ext cx="1073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Locators are used in web automation to identify and interact with HTML elements on a webpage.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5F1-70E0-6E67-4A68-172504C6075E}"/>
              </a:ext>
            </a:extLst>
          </p:cNvPr>
          <p:cNvSpPr txBox="1"/>
          <p:nvPr/>
        </p:nvSpPr>
        <p:spPr>
          <a:xfrm>
            <a:off x="770964" y="1580527"/>
            <a:ext cx="1057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Locators: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These are commonly used locators and are usually unique identifiers for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Name, Class Name: </a:t>
            </a:r>
            <a:r>
              <a:rPr lang="en-US" dirty="0"/>
              <a:t>Identifying element based on name and </a:t>
            </a:r>
            <a:r>
              <a:rPr lang="en-US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Link </a:t>
            </a:r>
            <a:r>
              <a:rPr lang="en-US" b="1" dirty="0"/>
              <a:t>Text and Partial Link Text:</a:t>
            </a:r>
            <a:r>
              <a:rPr lang="en-US" dirty="0"/>
              <a:t> Used for locating links by their visible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Selectors:</a:t>
            </a:r>
            <a:r>
              <a:rPr lang="en-US" dirty="0"/>
              <a:t> A powerful way to select elements using CSS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XPath:</a:t>
            </a:r>
            <a:r>
              <a:rPr lang="en-US" dirty="0"/>
              <a:t> A versatile and powerful locator strategy.</a:t>
            </a:r>
          </a:p>
        </p:txBody>
      </p:sp>
    </p:spTree>
    <p:extLst>
      <p:ext uri="{BB962C8B-B14F-4D97-AF65-F5344CB8AC3E}">
        <p14:creationId xmlns:p14="http://schemas.microsoft.com/office/powerpoint/2010/main" val="31777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8257E-0BCC-85AF-9C68-3141B4D25C86}"/>
              </a:ext>
            </a:extLst>
          </p:cNvPr>
          <p:cNvSpPr txBox="1"/>
          <p:nvPr/>
        </p:nvSpPr>
        <p:spPr>
          <a:xfrm>
            <a:off x="564775" y="480990"/>
            <a:ext cx="11304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XPath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and purpose:</a:t>
            </a:r>
            <a:r>
              <a:rPr lang="en-US" dirty="0"/>
              <a:t> XPath is a language for navigating XML documents, and in the context of web automation, it's used to navigate HTML documents.</a:t>
            </a:r>
          </a:p>
          <a:p>
            <a:endParaRPr lang="en-US" dirty="0"/>
          </a:p>
          <a:p>
            <a:r>
              <a:rPr lang="en-US" b="1" dirty="0"/>
              <a:t>                                Absolute vs. Relative XPath: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DEE07-2262-FA62-D712-359F24BF7195}"/>
              </a:ext>
            </a:extLst>
          </p:cNvPr>
          <p:cNvSpPr txBox="1"/>
          <p:nvPr/>
        </p:nvSpPr>
        <p:spPr>
          <a:xfrm>
            <a:off x="699247" y="2060992"/>
            <a:ext cx="831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</a:t>
            </a:r>
            <a:r>
              <a:rPr lang="en-IN" dirty="0"/>
              <a:t> : starts with // and it’s a shortest path</a:t>
            </a:r>
          </a:p>
          <a:p>
            <a:endParaRPr lang="en-IN" dirty="0"/>
          </a:p>
          <a:p>
            <a:r>
              <a:rPr lang="en-US" b="1" dirty="0"/>
              <a:t>Absolute : </a:t>
            </a:r>
            <a:r>
              <a:rPr lang="en-IN" dirty="0"/>
              <a:t>starts with / and it’s a longest path (Not recommended</a:t>
            </a:r>
          </a:p>
          <a:p>
            <a:endParaRPr lang="en-IN" dirty="0"/>
          </a:p>
          <a:p>
            <a:r>
              <a:rPr lang="en-IN" dirty="0"/>
              <a:t>Sample </a:t>
            </a:r>
            <a:r>
              <a:rPr lang="en-IN" dirty="0" err="1"/>
              <a:t>Xpath</a:t>
            </a:r>
            <a:r>
              <a:rPr lang="en-IN" dirty="0"/>
              <a:t> Relative: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6B8E2-2A8B-E150-33B2-4260BBC2491F}"/>
              </a:ext>
            </a:extLst>
          </p:cNvPr>
          <p:cNvSpPr txBox="1"/>
          <p:nvPr/>
        </p:nvSpPr>
        <p:spPr>
          <a:xfrm>
            <a:off x="914399" y="381070"/>
            <a:ext cx="1106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WebDriver</a:t>
            </a:r>
          </a:p>
          <a:p>
            <a:r>
              <a:rPr lang="en-US" dirty="0"/>
              <a:t>WebDriver drives a browser natively, learn more about it.</a:t>
            </a:r>
          </a:p>
          <a:p>
            <a:endParaRPr lang="en-US" dirty="0"/>
          </a:p>
          <a:p>
            <a:r>
              <a:rPr lang="en-US" dirty="0"/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/>
          </a:p>
          <a:p>
            <a:r>
              <a:rPr lang="en-US" dirty="0"/>
              <a:t>Selenium WebDriver refers to both the language bindings and the implementations of the individual browser controlling code. This is commonly referred to as just </a:t>
            </a:r>
            <a:r>
              <a:rPr lang="en-US" i="1" dirty="0"/>
              <a:t>WebDriver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designed as a simple and more concise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a compact object-oriented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drives the browser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14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91BC-4495-9A97-F2D8-9D8CC96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0" y="367022"/>
            <a:ext cx="1174104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locators are used to identify and interact with web elements on a web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locators are available, and the choice of locator depends on the attributes and structure of the HTML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some common locators in Selenium: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(By.id("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(By.name("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HTML tag name of an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the exact text of the link.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("Link Text"));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a portion of their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By.partialLinkText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("Partial Link"));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way to navigate the XML structure of an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("//div[@id='example']"));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Selector: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CSS syntax to locate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By.cssSelector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input#username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01BFC-7D63-70C1-A8D9-464DF84DEBE0}"/>
              </a:ext>
            </a:extLst>
          </p:cNvPr>
          <p:cNvSpPr txBox="1"/>
          <p:nvPr/>
        </p:nvSpPr>
        <p:spPr>
          <a:xfrm>
            <a:off x="439270" y="148389"/>
            <a:ext cx="1175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XPath (XML Path Language) is a powerful language used to navigate XML documents, including HTML documents, in Selenium. It provides a way to traverse the elements and attributes in XML-like structures.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FAA7B-C665-D2C7-5F30-CCB4BF72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0" y="845386"/>
            <a:ext cx="117512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Absolute XPath: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absolute XPath specifies the complete path from the root element to the target element. It begins with a single forward slash / and follows the hierarchy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EEDD-1BCC-46B2-B21E-5029856F5558}"/>
              </a:ext>
            </a:extLst>
          </p:cNvPr>
          <p:cNvSpPr txBox="1"/>
          <p:nvPr/>
        </p:nvSpPr>
        <p:spPr>
          <a:xfrm>
            <a:off x="537882" y="15840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/html/body/div[1]/form/input[2]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7285-3A66-02E0-C9EC-633C1A9832B3}"/>
              </a:ext>
            </a:extLst>
          </p:cNvPr>
          <p:cNvSpPr txBox="1"/>
          <p:nvPr/>
        </p:nvSpPr>
        <p:spPr>
          <a:xfrm>
            <a:off x="439270" y="1922604"/>
            <a:ext cx="11143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Relative XPath:</a:t>
            </a:r>
          </a:p>
          <a:p>
            <a:r>
              <a:rPr lang="en-US" sz="1400" dirty="0"/>
              <a:t>A relative XPath is more flexible and concise. It doesn't start from the root element and is specified based on the current context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A908-7642-4B20-7E7A-F520B7308212}"/>
              </a:ext>
            </a:extLst>
          </p:cNvPr>
          <p:cNvSpPr txBox="1"/>
          <p:nvPr/>
        </p:nvSpPr>
        <p:spPr>
          <a:xfrm>
            <a:off x="537882" y="24458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//input[@name='username']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FC845F-F00D-2B40-4A26-570D132B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1570"/>
            <a:ext cx="11582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Common XPath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 expressions can use various conditions and functions to locate elements. Here are some commonly used syntax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elements with the specified tag name.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child elements.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[@attribute='value']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a specific attribute and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Content: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text()='some 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the specified text content.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Selectors: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[index]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element at the specified index.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contains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starts-with()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starts with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last matching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C9F6A-3650-F754-B900-D722AFBC04A9}"/>
              </a:ext>
            </a:extLst>
          </p:cNvPr>
          <p:cNvSpPr txBox="1"/>
          <p:nvPr/>
        </p:nvSpPr>
        <p:spPr>
          <a:xfrm>
            <a:off x="1021976" y="4397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verdana" panose="020B0604030504040204" pitchFamily="34" charset="0"/>
              </a:rPr>
              <a:t>Handling Web Elements: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Input boxes  - </a:t>
            </a:r>
            <a:r>
              <a:rPr lang="en-IN" dirty="0" err="1">
                <a:effectLst/>
                <a:latin typeface="verdana" panose="020B0604030504040204" pitchFamily="34" charset="0"/>
              </a:rPr>
              <a:t>uname</a:t>
            </a:r>
            <a:r>
              <a:rPr lang="en-IN" dirty="0">
                <a:effectLst/>
                <a:latin typeface="verdana" panose="020B0604030504040204" pitchFamily="34" charset="0"/>
              </a:rPr>
              <a:t> and </a:t>
            </a:r>
            <a:r>
              <a:rPr lang="en-IN" dirty="0" err="1">
                <a:effectLst/>
                <a:latin typeface="verdana" panose="020B0604030504040204" pitchFamily="34" charset="0"/>
              </a:rPr>
              <a:t>pwd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Buttons - submit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3. </a:t>
            </a:r>
            <a:r>
              <a:rPr lang="en-IN" dirty="0" err="1">
                <a:effectLst/>
                <a:latin typeface="verdana" panose="020B0604030504040204" pitchFamily="34" charset="0"/>
              </a:rPr>
              <a:t>CheckBox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4. Dropdown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5. Radio button  --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6. </a:t>
            </a:r>
            <a:r>
              <a:rPr lang="en-IN" dirty="0" err="1">
                <a:effectLst/>
                <a:latin typeface="verdana" panose="020B0604030504040204" pitchFamily="34" charset="0"/>
              </a:rPr>
              <a:t>Iframe</a:t>
            </a:r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7. File upload using AWT/Robot --</a:t>
            </a:r>
          </a:p>
          <a:p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Handling Interactions: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Enter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</a:t>
            </a:r>
            <a:r>
              <a:rPr lang="en-IN" dirty="0" err="1">
                <a:effectLst/>
                <a:latin typeface="verdana" panose="020B0604030504040204" pitchFamily="34" charset="0"/>
              </a:rPr>
              <a:t>DragAndDrop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Implicit waits and assertion – </a:t>
            </a:r>
            <a:r>
              <a:rPr lang="en-IN" dirty="0" err="1">
                <a:effectLst/>
                <a:latin typeface="verdana" panose="020B0604030504040204" pitchFamily="34" charset="0"/>
              </a:rPr>
              <a:t>wedriver</a:t>
            </a:r>
            <a:r>
              <a:rPr lang="en-IN" dirty="0">
                <a:effectLst/>
                <a:latin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2035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372EC-F738-84A3-9BCF-6C7E9062491B}"/>
              </a:ext>
            </a:extLst>
          </p:cNvPr>
          <p:cNvSpPr txBox="1"/>
          <p:nvPr/>
        </p:nvSpPr>
        <p:spPr>
          <a:xfrm>
            <a:off x="385481" y="115967"/>
            <a:ext cx="121471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//Initialize driver and launch web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Orange HRM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FirefoxDriver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("https://opensource-demo.orangehrmlive.com/");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//Login to application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("username")).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("password")).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("admin123");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page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("//span[text()='Admin']")).click();</a:t>
            </a: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Dropdown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("//span[text()='ESS']")).click();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("//span[text()='Enabled']")).click();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//Submit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Handle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(store it in a list since its list of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=1;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+2)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3D2BC-A034-B852-977A-39AE43713AD2}"/>
              </a:ext>
            </a:extLst>
          </p:cNvPr>
          <p:cNvSpPr txBox="1"/>
          <p:nvPr/>
        </p:nvSpPr>
        <p:spPr>
          <a:xfrm>
            <a:off x="313764" y="424586"/>
            <a:ext cx="111162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//Check box - Single Element click based on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indexing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-checkbox-input-icon'])[4]")).click();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UI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("https://jqueryui.com/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checkboxradio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switch the focus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.switchTo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().frame(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//Click radio button which is inside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("(//label[contains(@class,'radio-label')]//span)[1]")).click();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latin typeface="Courier New" panose="02070309020205020404" pitchFamily="49" charset="0"/>
              </a:rPr>
              <a:t>KeyBoard</a:t>
            </a: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("https://google.com");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("java");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3425A-CA99-B396-48D7-B79A60284EC8}"/>
              </a:ext>
            </a:extLst>
          </p:cNvPr>
          <p:cNvSpPr txBox="1"/>
          <p:nvPr/>
        </p:nvSpPr>
        <p:spPr>
          <a:xfrm>
            <a:off x="636494" y="367058"/>
            <a:ext cx="102914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Upload a FILE using Robot Class</a:t>
            </a:r>
          </a:p>
          <a:p>
            <a:pPr marL="0" marR="0">
              <a:spcAft>
                <a:spcPts val="0"/>
              </a:spcAft>
            </a:pPr>
            <a:endParaRPr lang="en-IN" sz="1400" b="1" dirty="0">
              <a:solidFill>
                <a:srgbClr val="000000"/>
              </a:solidFill>
              <a:effectLst/>
            </a:endParaRPr>
          </a:p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uploadFile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AWTException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</a:rPr>
              <a:t>("https://jumpshare.com/file-sharing/txt");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 file path passed as parameter to </a:t>
            </a:r>
            <a:r>
              <a:rPr lang="en-IN" sz="1400" dirty="0" err="1">
                <a:solidFill>
                  <a:srgbClr val="0078D7"/>
                </a:solidFill>
                <a:effectLst/>
              </a:rPr>
              <a:t>StringSelection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</a:rPr>
              <a:t>("//label[@for='guest-file-upload']")).click();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("C:\\Users\\suraj\\OneDrive\\Desktop\\Practice\\Training\\com.demo.acte\\test.txt");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Toolkit.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getDefaultToolkit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getSystemClipboard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setContents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null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</a:rPr>
            </a:b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//imitate mouse events like ENTER, CTRL+C, CTRL+V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Robot </a:t>
            </a: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Robot();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(300);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(90);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46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6B63-D815-7DEF-1F8D-1CA43188039E}"/>
              </a:ext>
            </a:extLst>
          </p:cNvPr>
          <p:cNvSpPr txBox="1"/>
          <p:nvPr/>
        </p:nvSpPr>
        <p:spPr>
          <a:xfrm>
            <a:off x="591669" y="986641"/>
            <a:ext cx="80592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effectLst/>
              </a:rPr>
              <a:t>DRAG and DROP in Selenium: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</a:rPr>
              <a:t>   Use Action class for mouse keyboard actions</a:t>
            </a:r>
            <a:endParaRPr lang="en-US" sz="1400" dirty="0">
              <a:solidFill>
                <a:srgbClr val="0000C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C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US" sz="1400" dirty="0">
                <a:solidFill>
                  <a:srgbClr val="000000"/>
                </a:solidFill>
                <a:effectLst/>
              </a:rPr>
              <a:t>("https://jqueryui.com/droppable/");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().window().maximize();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</a:rPr>
              <a:t>Actions </a:t>
            </a:r>
            <a:r>
              <a:rPr lang="en-US" sz="1400" dirty="0">
                <a:solidFill>
                  <a:srgbClr val="6A3E3E"/>
                </a:solidFill>
                <a:effectLst/>
              </a:rPr>
              <a:t>a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</a:rPr>
              <a:t> Actions(</a:t>
            </a:r>
            <a:r>
              <a:rPr lang="en-US" sz="1400" dirty="0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iframe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.switchTo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().frame(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("//div[@id='draggable']"));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WebElement</a:t>
            </a:r>
            <a:r>
              <a:rPr lang="en-US" sz="1400" dirty="0">
                <a:solidFill>
                  <a:srgbClr val="000000"/>
                </a:solidFill>
              </a:rPr>
              <a:t> droppable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("//div[@id='droppable']"))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6A3E3E"/>
                </a:solidFill>
                <a:effectLst/>
              </a:rPr>
              <a:t>a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.dragAndDrop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 droppable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).build().perform();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46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61F7B-07D9-E419-3211-8EE9C403EBFA}"/>
              </a:ext>
            </a:extLst>
          </p:cNvPr>
          <p:cNvSpPr txBox="1"/>
          <p:nvPr/>
        </p:nvSpPr>
        <p:spPr>
          <a:xfrm>
            <a:off x="385482" y="541929"/>
            <a:ext cx="9897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IMPLICIT WAITS</a:t>
            </a:r>
            <a:r>
              <a:rPr lang="en-US" dirty="0"/>
              <a:t>: waits a specified time before throwing an exception if the element is not found.</a:t>
            </a:r>
          </a:p>
          <a:p>
            <a:endParaRPr lang="en-US" dirty="0"/>
          </a:p>
          <a:p>
            <a:r>
              <a:rPr lang="en-IN" sz="18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8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800" dirty="0">
                <a:solidFill>
                  <a:srgbClr val="000000"/>
                </a:solidFill>
                <a:effectLst/>
              </a:rPr>
              <a:t>(2));  all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webelement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B6A2-31B3-739E-0916-C16E1F4AF050}"/>
              </a:ext>
            </a:extLst>
          </p:cNvPr>
          <p:cNvSpPr txBox="1"/>
          <p:nvPr/>
        </p:nvSpPr>
        <p:spPr>
          <a:xfrm>
            <a:off x="385482" y="1850776"/>
            <a:ext cx="1057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EXPLICIT WAITS</a:t>
            </a:r>
            <a:r>
              <a:rPr lang="en-US" b="1" dirty="0"/>
              <a:t>: </a:t>
            </a:r>
            <a:r>
              <a:rPr lang="en-US" dirty="0"/>
              <a:t>wait that allows us to wait for a specific condition to be met before continuing test execution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Wait&lt;WebDriver&gt; wait = new </a:t>
            </a:r>
            <a:r>
              <a:rPr lang="en-IN" dirty="0" err="1">
                <a:solidFill>
                  <a:srgbClr val="000000"/>
                </a:solidFill>
              </a:rPr>
              <a:t>WebDriverWait</a:t>
            </a:r>
            <a:r>
              <a:rPr lang="en-IN" dirty="0">
                <a:solidFill>
                  <a:srgbClr val="000000"/>
                </a:solidFill>
              </a:rPr>
              <a:t>(driver, </a:t>
            </a:r>
            <a:r>
              <a:rPr lang="en-IN" dirty="0" err="1">
                <a:solidFill>
                  <a:srgbClr val="000000"/>
                </a:solidFill>
              </a:rPr>
              <a:t>Duration.ofSeconds</a:t>
            </a:r>
            <a:r>
              <a:rPr lang="en-IN" dirty="0">
                <a:solidFill>
                  <a:srgbClr val="000000"/>
                </a:solidFill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WebElement</a:t>
            </a:r>
            <a:r>
              <a:rPr lang="en-IN" dirty="0">
                <a:solidFill>
                  <a:srgbClr val="000000"/>
                </a:solidFill>
              </a:rPr>
              <a:t> title = </a:t>
            </a:r>
            <a:r>
              <a:rPr lang="en-IN" dirty="0" err="1">
                <a:solidFill>
                  <a:srgbClr val="000000"/>
                </a:solidFill>
              </a:rPr>
              <a:t>driver.findElement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("(//input[@type='submit'])[4]"));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wait.until</a:t>
            </a:r>
            <a:r>
              <a:rPr lang="en-IN" dirty="0">
                <a:solidFill>
                  <a:srgbClr val="000000"/>
                </a:solidFill>
              </a:rPr>
              <a:t>(d -&gt; </a:t>
            </a:r>
            <a:r>
              <a:rPr lang="en-IN" dirty="0" err="1">
                <a:solidFill>
                  <a:srgbClr val="000000"/>
                </a:solidFill>
              </a:rPr>
              <a:t>title.isDisplayed</a:t>
            </a:r>
            <a:r>
              <a:rPr lang="en-IN" dirty="0">
                <a:solidFill>
                  <a:srgbClr val="000000"/>
                </a:solidFill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/>
              <a:t>Selected web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EE70-6E04-AE2B-50FA-A05D7A2EA63C}"/>
              </a:ext>
            </a:extLst>
          </p:cNvPr>
          <p:cNvSpPr txBox="1"/>
          <p:nvPr/>
        </p:nvSpPr>
        <p:spPr>
          <a:xfrm>
            <a:off x="385482" y="3801053"/>
            <a:ext cx="112776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FLUENT WAITS</a:t>
            </a:r>
            <a:r>
              <a:rPr lang="en-US" dirty="0"/>
              <a:t>: Each </a:t>
            </a:r>
            <a:r>
              <a:rPr lang="en-US" dirty="0" err="1"/>
              <a:t>FluentWait</a:t>
            </a:r>
            <a:r>
              <a:rPr lang="en-US" dirty="0"/>
              <a:t> instance defines the maximum amount of time to wait for a condition, as well as the frequency with which to check the condition.</a:t>
            </a:r>
          </a:p>
          <a:p>
            <a:endParaRPr lang="en-US" sz="1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Wait&lt;WebDriver&gt; </a:t>
            </a:r>
            <a:r>
              <a:rPr lang="en-IN" sz="1600" u="sng" dirty="0">
                <a:solidFill>
                  <a:srgbClr val="6A3E3E"/>
                </a:solidFill>
                <a:effectLst/>
              </a:rPr>
              <a:t>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FluentWait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&lt;WebDriver&gt;(</a:t>
            </a:r>
            <a:r>
              <a:rPr lang="en-IN" sz="1600" dirty="0">
                <a:solidFill>
                  <a:srgbClr val="0000C0"/>
                </a:solidFill>
                <a:effectLst/>
              </a:rPr>
              <a:t>driver</a:t>
            </a:r>
            <a:r>
              <a:rPr lang="en-IN" sz="160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withTimeout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(10))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pollingEvery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(2));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17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DC2E7F-4D3A-0B3C-420D-CBE663CD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80759"/>
              </p:ext>
            </p:extLst>
          </p:nvPr>
        </p:nvGraphicFramePr>
        <p:xfrm>
          <a:off x="1222859" y="572329"/>
          <a:ext cx="8665212" cy="4966838"/>
        </p:xfrm>
        <a:graphic>
          <a:graphicData uri="http://schemas.openxmlformats.org/drawingml/2006/table">
            <a:tbl>
              <a:tblPr/>
              <a:tblGrid>
                <a:gridCol w="4332606">
                  <a:extLst>
                    <a:ext uri="{9D8B030D-6E8A-4147-A177-3AD203B41FA5}">
                      <a16:colId xmlns:a16="http://schemas.microsoft.com/office/drawing/2014/main" val="678087147"/>
                    </a:ext>
                  </a:extLst>
                </a:gridCol>
                <a:gridCol w="4332606">
                  <a:extLst>
                    <a:ext uri="{9D8B030D-6E8A-4147-A177-3AD203B41FA5}">
                      <a16:colId xmlns:a16="http://schemas.microsoft.com/office/drawing/2014/main" val="1125139248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r>
                        <a:rPr lang="en-IN" sz="1200"/>
                        <a:t>TestNG Annotation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Description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4328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@BeforeSuite annotated method will run before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9789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@AfterSuite annotated method will run after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9826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@BeforeTest annotated method will be executed before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9574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@AfterTest annotated method will be executed after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7108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@BeforeClass annotated method will be executed before the first method of the current class is invoked.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12625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@AfterClass annotated method will be invoked after the execution of all the test methods of the current class.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866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@BeforeMethod annotated method will be executed before each test method will run.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65979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@AfterMethod annotated method will run after the execution of each test method.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6929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@BeforeGroups annotated method run only once for a group before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4152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@AfterGroups annotated method run only once for a group after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0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2355B1-8C51-AAB4-F459-EE2D8649F9A8}"/>
              </a:ext>
            </a:extLst>
          </p:cNvPr>
          <p:cNvSpPr txBox="1"/>
          <p:nvPr/>
        </p:nvSpPr>
        <p:spPr>
          <a:xfrm>
            <a:off x="1222859" y="5539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@Parameteres, @depends on, group, enable, @dataprovider,</a:t>
            </a:r>
          </a:p>
          <a:p>
            <a:endParaRPr lang="en-IN" sz="1200" dirty="0"/>
          </a:p>
          <a:p>
            <a:r>
              <a:rPr lang="en-IN" sz="1200" dirty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3085933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D1B19-26FD-3CE9-8D51-C8C48A136CE7}"/>
              </a:ext>
            </a:extLst>
          </p:cNvPr>
          <p:cNvSpPr txBox="1"/>
          <p:nvPr/>
        </p:nvSpPr>
        <p:spPr>
          <a:xfrm>
            <a:off x="1658470" y="89980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Tests;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TestNGDemo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org.testng.annotations.</a:t>
            </a: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AfterSuite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{"smoke"})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TestRun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{"regression"})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TestRun1()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before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after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("Before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("After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3AB6-9AC5-A1E6-DED5-7AFB7F23DC6E}"/>
              </a:ext>
            </a:extLst>
          </p:cNvPr>
          <p:cNvSpPr txBox="1"/>
          <p:nvPr/>
        </p:nvSpPr>
        <p:spPr>
          <a:xfrm>
            <a:off x="6096000" y="290969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PROVIDERS:</a:t>
            </a:r>
          </a:p>
          <a:p>
            <a:endParaRPr lang="en-IN" sz="1200" dirty="0"/>
          </a:p>
          <a:p>
            <a:r>
              <a:rPr lang="en-IN" sz="1200" dirty="0"/>
              <a:t>public class DP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@DataProvider (name = “</a:t>
            </a:r>
            <a:r>
              <a:rPr lang="en-IN" sz="1200" dirty="0" err="1"/>
              <a:t>demoACTE</a:t>
            </a:r>
            <a:r>
              <a:rPr lang="en-IN" sz="1200" dirty="0"/>
              <a:t>")</a:t>
            </a:r>
          </a:p>
          <a:p>
            <a:r>
              <a:rPr lang="en-IN" sz="1200" dirty="0"/>
              <a:t>     public Object[][] </a:t>
            </a:r>
            <a:r>
              <a:rPr lang="en-IN" sz="1200" dirty="0" err="1"/>
              <a:t>dpMethod</a:t>
            </a:r>
            <a:r>
              <a:rPr lang="en-IN" sz="1200" dirty="0"/>
              <a:t>(){</a:t>
            </a:r>
          </a:p>
          <a:p>
            <a:r>
              <a:rPr lang="en-IN" sz="1200" dirty="0"/>
              <a:t>	 return new Object[][] {{"Value1"}, {“Value2"}};</a:t>
            </a:r>
          </a:p>
          <a:p>
            <a:r>
              <a:rPr lang="en-IN" sz="1200" dirty="0"/>
              <a:t>     }</a:t>
            </a:r>
          </a:p>
          <a:p>
            <a:r>
              <a:rPr lang="en-IN" sz="1200" dirty="0"/>
              <a:t>	</a:t>
            </a:r>
          </a:p>
          <a:p>
            <a:r>
              <a:rPr lang="en-IN" sz="1200" dirty="0"/>
              <a:t>    @Test (</a:t>
            </a:r>
            <a:r>
              <a:rPr lang="en-IN" sz="1200" dirty="0" err="1"/>
              <a:t>dataProvider</a:t>
            </a:r>
            <a:r>
              <a:rPr lang="en-IN" sz="1200" dirty="0"/>
              <a:t> = " </a:t>
            </a:r>
            <a:r>
              <a:rPr lang="en-IN" sz="1200" dirty="0" err="1"/>
              <a:t>demoACTE</a:t>
            </a:r>
            <a:r>
              <a:rPr lang="en-IN" sz="1200" dirty="0"/>
              <a:t> ")</a:t>
            </a:r>
          </a:p>
          <a:p>
            <a:r>
              <a:rPr lang="en-IN" sz="1200" dirty="0"/>
              <a:t>    public void </a:t>
            </a:r>
            <a:r>
              <a:rPr lang="en-IN" sz="1200" dirty="0" err="1"/>
              <a:t>myTest</a:t>
            </a:r>
            <a:r>
              <a:rPr lang="en-IN" sz="1200" dirty="0"/>
              <a:t> (String </a:t>
            </a:r>
            <a:r>
              <a:rPr lang="en-IN" sz="1200" dirty="0" err="1"/>
              <a:t>val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("Passed Parameter Is : " + </a:t>
            </a:r>
            <a:r>
              <a:rPr lang="en-IN" sz="1200" dirty="0" err="1"/>
              <a:t>val</a:t>
            </a:r>
            <a:r>
              <a:rPr lang="en-IN" sz="1200" dirty="0"/>
              <a:t>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42F4-4665-E4E9-B5EC-87B2DCA96C3A}"/>
              </a:ext>
            </a:extLst>
          </p:cNvPr>
          <p:cNvSpPr txBox="1"/>
          <p:nvPr/>
        </p:nvSpPr>
        <p:spPr>
          <a:xfrm>
            <a:off x="6176683" y="4015351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100" u="sng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Parallel and Param</a:t>
            </a:r>
          </a:p>
          <a:p>
            <a:pPr marL="0" marR="0">
              <a:spcAft>
                <a:spcPts val="0"/>
              </a:spcAft>
            </a:pPr>
            <a:endParaRPr lang="en-IN" sz="1100" dirty="0"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xml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"1.0"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encoding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?&gt;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&lt;!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DOCTYPE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"https://testng.org/testng-1.0.dtd"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"Suite"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thread-count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"3"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u="sng" dirty="0"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"150"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"100 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i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Tests.TestNGDemo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Test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Suite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D2745-2574-BB81-1EB7-186222FAD721}"/>
              </a:ext>
            </a:extLst>
          </p:cNvPr>
          <p:cNvSpPr txBox="1"/>
          <p:nvPr/>
        </p:nvSpPr>
        <p:spPr>
          <a:xfrm>
            <a:off x="215153" y="511006"/>
            <a:ext cx="11035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FRAMEWORK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data-driven</a:t>
            </a:r>
            <a:r>
              <a:rPr lang="en-US" dirty="0"/>
              <a:t> framework is a test automation framework where test data is kept separate from the test script, allowing for more flexibility and reusability of test cases.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5E9E-D222-FA38-1002-349454F7B63D}"/>
              </a:ext>
            </a:extLst>
          </p:cNvPr>
          <p:cNvSpPr txBox="1"/>
          <p:nvPr/>
        </p:nvSpPr>
        <p:spPr>
          <a:xfrm>
            <a:off x="215153" y="2338898"/>
            <a:ext cx="93681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a Data-Driven Framework: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IN" dirty="0"/>
              <a:t>Increased Reusability</a:t>
            </a:r>
          </a:p>
          <a:p>
            <a:pPr marL="342900" indent="-342900">
              <a:buAutoNum type="arabicPeriod"/>
            </a:pPr>
            <a:r>
              <a:rPr lang="en-IN" dirty="0"/>
              <a:t>Faster Test Execution</a:t>
            </a:r>
          </a:p>
          <a:p>
            <a:pPr marL="342900" indent="-342900">
              <a:buAutoNum type="arabicPeriod"/>
            </a:pPr>
            <a:r>
              <a:rPr lang="en-IN" dirty="0"/>
              <a:t>Adaptability to Changes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DD – </a:t>
            </a:r>
            <a:r>
              <a:rPr lang="en-IN" dirty="0" err="1"/>
              <a:t>framweok</a:t>
            </a:r>
            <a:r>
              <a:rPr lang="en-IN" dirty="0"/>
              <a:t> where it takes care of fetching the data from external resources</a:t>
            </a:r>
          </a:p>
          <a:p>
            <a:endParaRPr lang="en-IN" dirty="0"/>
          </a:p>
          <a:p>
            <a:r>
              <a:rPr lang="en-IN" dirty="0"/>
              <a:t>SRC/MAIN/JAVA</a:t>
            </a:r>
          </a:p>
          <a:p>
            <a:r>
              <a:rPr lang="en-IN" dirty="0"/>
              <a:t>      -Utils (initialize the driver and open the app)  - Done</a:t>
            </a:r>
          </a:p>
          <a:p>
            <a:r>
              <a:rPr lang="en-IN" dirty="0"/>
              <a:t>      -Pages (</a:t>
            </a:r>
            <a:r>
              <a:rPr lang="en-IN" dirty="0" err="1"/>
              <a:t>Loginpage</a:t>
            </a:r>
            <a:r>
              <a:rPr lang="en-IN" dirty="0"/>
              <a:t> – all page element) --</a:t>
            </a:r>
          </a:p>
          <a:p>
            <a:r>
              <a:rPr lang="en-IN" dirty="0"/>
              <a:t>SRC/TEST/JAVA</a:t>
            </a:r>
          </a:p>
          <a:p>
            <a:r>
              <a:rPr lang="en-IN" dirty="0"/>
              <a:t>     -Tests (login) run the code</a:t>
            </a:r>
          </a:p>
        </p:txBody>
      </p:sp>
    </p:spTree>
    <p:extLst>
      <p:ext uri="{BB962C8B-B14F-4D97-AF65-F5344CB8AC3E}">
        <p14:creationId xmlns:p14="http://schemas.microsoft.com/office/powerpoint/2010/main" val="1171761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227943" y="878558"/>
            <a:ext cx="1155483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b="1" dirty="0"/>
              <a:t>Design Patterns in Selenium:</a:t>
            </a:r>
          </a:p>
          <a:p>
            <a:endParaRPr lang="en-IN" b="1" dirty="0"/>
          </a:p>
          <a:p>
            <a:r>
              <a:rPr lang="en-US" b="0" dirty="0">
                <a:effectLst/>
              </a:rPr>
              <a:t>Design Pattern are reusable solutions that can be reused on to problems that frequently arise in software design.</a:t>
            </a:r>
          </a:p>
          <a:p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Types: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POM (Page Object Model)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POM stands for Page Object Model, and it is a design pattern used in test automation to enhance the maintainability and </a:t>
            </a:r>
          </a:p>
          <a:p>
            <a:r>
              <a:rPr lang="en-US" dirty="0"/>
              <a:t>readability of test scripts. It is particularly popular in Selenium WebDriver-based frameworks. </a:t>
            </a:r>
          </a:p>
          <a:p>
            <a:endParaRPr lang="en-US" dirty="0"/>
          </a:p>
          <a:p>
            <a:r>
              <a:rPr lang="en-US" dirty="0"/>
              <a:t>The main idea behind the Page Object Model is to represent the web pages of an application as objects in the test code, </a:t>
            </a:r>
          </a:p>
          <a:p>
            <a:r>
              <a:rPr lang="en-US" dirty="0"/>
              <a:t>with each page having a corresponding class.</a:t>
            </a:r>
          </a:p>
          <a:p>
            <a:endParaRPr lang="en-US" dirty="0"/>
          </a:p>
          <a:p>
            <a:r>
              <a:rPr lang="en-US" dirty="0" err="1"/>
              <a:t>PageFactory</a:t>
            </a:r>
            <a:r>
              <a:rPr lang="en-US" dirty="0"/>
              <a:t> – class that help us to implement the POM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6615</Words>
  <Application>Microsoft Office PowerPoint</Application>
  <PresentationFormat>Widescreen</PresentationFormat>
  <Paragraphs>933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24</cp:revision>
  <dcterms:created xsi:type="dcterms:W3CDTF">2023-11-19T04:40:39Z</dcterms:created>
  <dcterms:modified xsi:type="dcterms:W3CDTF">2024-02-05T14:25:06Z</dcterms:modified>
</cp:coreProperties>
</file>