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2" r:id="rId2"/>
    <p:sldId id="263" r:id="rId3"/>
    <p:sldId id="264" r:id="rId4"/>
    <p:sldId id="256" r:id="rId5"/>
    <p:sldId id="257" r:id="rId6"/>
    <p:sldId id="258" r:id="rId7"/>
    <p:sldId id="260" r:id="rId8"/>
    <p:sldId id="259" r:id="rId9"/>
    <p:sldId id="261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8" r:id="rId27"/>
    <p:sldId id="287" r:id="rId28"/>
    <p:sldId id="284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6" r:id="rId39"/>
    <p:sldId id="310" r:id="rId40"/>
    <p:sldId id="309" r:id="rId41"/>
    <p:sldId id="298" r:id="rId42"/>
    <p:sldId id="303" r:id="rId43"/>
    <p:sldId id="304" r:id="rId44"/>
    <p:sldId id="305" r:id="rId45"/>
    <p:sldId id="306" r:id="rId46"/>
    <p:sldId id="307" r:id="rId47"/>
    <p:sldId id="311" r:id="rId48"/>
    <p:sldId id="312" r:id="rId49"/>
    <p:sldId id="299" r:id="rId50"/>
    <p:sldId id="300" r:id="rId51"/>
    <p:sldId id="301" r:id="rId52"/>
    <p:sldId id="302" r:id="rId53"/>
    <p:sldId id="313" r:id="rId54"/>
    <p:sldId id="314" r:id="rId55"/>
    <p:sldId id="315" r:id="rId56"/>
    <p:sldId id="316" r:id="rId57"/>
    <p:sldId id="317" r:id="rId58"/>
    <p:sldId id="318" r:id="rId59"/>
    <p:sldId id="265" r:id="rId60"/>
    <p:sldId id="266" r:id="rId61"/>
    <p:sldId id="26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Sundar" initials="SS" lastIdx="1" clrIdx="0">
    <p:extLst>
      <p:ext uri="{19B8F6BF-5375-455C-9EA6-DF929625EA0E}">
        <p15:presenceInfo xmlns:p15="http://schemas.microsoft.com/office/powerpoint/2012/main" userId="S::susundar@deloitte.com::5ea612b1-7c83-4b34-86e0-299c83c541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Sundar" userId="21277d655284b0de" providerId="LiveId" clId="{EB36A9AD-9429-4AFA-A8A6-18EB4B94057B}"/>
    <pc:docChg chg="undo custSel addSld delSld modSld sldOrd">
      <pc:chgData name="Suraj Sundar" userId="21277d655284b0de" providerId="LiveId" clId="{EB36A9AD-9429-4AFA-A8A6-18EB4B94057B}" dt="2023-12-16T10:08:59.302" v="2486" actId="20577"/>
      <pc:docMkLst>
        <pc:docMk/>
      </pc:docMkLst>
      <pc:sldChg chg="modSp mod">
        <pc:chgData name="Suraj Sundar" userId="21277d655284b0de" providerId="LiveId" clId="{EB36A9AD-9429-4AFA-A8A6-18EB4B94057B}" dt="2023-12-10T07:17:00.266" v="2176" actId="20577"/>
        <pc:sldMkLst>
          <pc:docMk/>
          <pc:sldMk cId="2048242346" sldId="266"/>
        </pc:sldMkLst>
        <pc:spChg chg="mod">
          <ac:chgData name="Suraj Sundar" userId="21277d655284b0de" providerId="LiveId" clId="{EB36A9AD-9429-4AFA-A8A6-18EB4B94057B}" dt="2023-12-10T07:17:00.266" v="2176" actId="20577"/>
          <ac:spMkLst>
            <pc:docMk/>
            <pc:sldMk cId="2048242346" sldId="266"/>
            <ac:spMk id="2" creationId="{76677099-EEE8-9984-C00C-BEB82F324B94}"/>
          </ac:spMkLst>
        </pc:spChg>
      </pc:sldChg>
      <pc:sldChg chg="addSp modSp new mod">
        <pc:chgData name="Suraj Sundar" userId="21277d655284b0de" providerId="LiveId" clId="{EB36A9AD-9429-4AFA-A8A6-18EB4B94057B}" dt="2023-12-03T03:57:25.344" v="1238" actId="20577"/>
        <pc:sldMkLst>
          <pc:docMk/>
          <pc:sldMk cId="3503801883" sldId="274"/>
        </pc:sldMkLst>
        <pc:spChg chg="add mod">
          <ac:chgData name="Suraj Sundar" userId="21277d655284b0de" providerId="LiveId" clId="{EB36A9AD-9429-4AFA-A8A6-18EB4B94057B}" dt="2023-12-03T01:57:04.199" v="10" actId="20577"/>
          <ac:spMkLst>
            <pc:docMk/>
            <pc:sldMk cId="3503801883" sldId="274"/>
            <ac:spMk id="2" creationId="{B228BAE1-893E-D5D5-FA85-B6650926E741}"/>
          </ac:spMkLst>
        </pc:spChg>
        <pc:spChg chg="add mod">
          <ac:chgData name="Suraj Sundar" userId="21277d655284b0de" providerId="LiveId" clId="{EB36A9AD-9429-4AFA-A8A6-18EB4B94057B}" dt="2023-12-03T03:57:25.344" v="1238" actId="20577"/>
          <ac:spMkLst>
            <pc:docMk/>
            <pc:sldMk cId="3503801883" sldId="274"/>
            <ac:spMk id="4" creationId="{5EC42B16-606E-836D-1D6B-D61DF99B1CB8}"/>
          </ac:spMkLst>
        </pc:spChg>
        <pc:spChg chg="add mod">
          <ac:chgData name="Suraj Sundar" userId="21277d655284b0de" providerId="LiveId" clId="{EB36A9AD-9429-4AFA-A8A6-18EB4B94057B}" dt="2023-12-03T02:11:04.830" v="71" actId="20577"/>
          <ac:spMkLst>
            <pc:docMk/>
            <pc:sldMk cId="3503801883" sldId="274"/>
            <ac:spMk id="7" creationId="{2801D333-2B2C-CF3D-8442-DEDC559C9370}"/>
          </ac:spMkLst>
        </pc:spChg>
        <pc:picChg chg="add mod">
          <ac:chgData name="Suraj Sundar" userId="21277d655284b0de" providerId="LiveId" clId="{EB36A9AD-9429-4AFA-A8A6-18EB4B94057B}" dt="2023-12-03T02:10:23.194" v="30" actId="14100"/>
          <ac:picMkLst>
            <pc:docMk/>
            <pc:sldMk cId="3503801883" sldId="274"/>
            <ac:picMk id="6" creationId="{A928E674-6E52-A67D-C0D9-F843F7C40169}"/>
          </ac:picMkLst>
        </pc:picChg>
      </pc:sldChg>
      <pc:sldChg chg="addSp delSp modSp new mod">
        <pc:chgData name="Suraj Sundar" userId="21277d655284b0de" providerId="LiveId" clId="{EB36A9AD-9429-4AFA-A8A6-18EB4B94057B}" dt="2023-12-03T02:14:07.378" v="192" actId="1076"/>
        <pc:sldMkLst>
          <pc:docMk/>
          <pc:sldMk cId="3605788922" sldId="275"/>
        </pc:sldMkLst>
        <pc:spChg chg="add mod">
          <ac:chgData name="Suraj Sundar" userId="21277d655284b0de" providerId="LiveId" clId="{EB36A9AD-9429-4AFA-A8A6-18EB4B94057B}" dt="2023-12-03T02:12:59.054" v="174" actId="113"/>
          <ac:spMkLst>
            <pc:docMk/>
            <pc:sldMk cId="3605788922" sldId="275"/>
            <ac:spMk id="3" creationId="{F16B9F29-5D65-7016-56F4-CF68BF7D20BF}"/>
          </ac:spMkLst>
        </pc:spChg>
        <pc:spChg chg="add del mod">
          <ac:chgData name="Suraj Sundar" userId="21277d655284b0de" providerId="LiveId" clId="{EB36A9AD-9429-4AFA-A8A6-18EB4B94057B}" dt="2023-12-03T02:11:52.521" v="79"/>
          <ac:spMkLst>
            <pc:docMk/>
            <pc:sldMk cId="3605788922" sldId="275"/>
            <ac:spMk id="4" creationId="{85B040D1-3726-CE55-4673-82DBA27F3E09}"/>
          </ac:spMkLst>
        </pc:spChg>
        <pc:spChg chg="add del mod">
          <ac:chgData name="Suraj Sundar" userId="21277d655284b0de" providerId="LiveId" clId="{EB36A9AD-9429-4AFA-A8A6-18EB4B94057B}" dt="2023-12-03T02:13:15.111" v="176"/>
          <ac:spMkLst>
            <pc:docMk/>
            <pc:sldMk cId="3605788922" sldId="275"/>
            <ac:spMk id="5" creationId="{0E2F0B54-40D7-2495-0F65-B0B1FD33FF6C}"/>
          </ac:spMkLst>
        </pc:spChg>
        <pc:spChg chg="add mod">
          <ac:chgData name="Suraj Sundar" userId="21277d655284b0de" providerId="LiveId" clId="{EB36A9AD-9429-4AFA-A8A6-18EB4B94057B}" dt="2023-12-03T02:14:07.378" v="192" actId="1076"/>
          <ac:spMkLst>
            <pc:docMk/>
            <pc:sldMk cId="3605788922" sldId="275"/>
            <ac:spMk id="6" creationId="{8C592F15-D978-DA0E-3159-E0B95FC9D4E9}"/>
          </ac:spMkLst>
        </pc:spChg>
      </pc:sldChg>
      <pc:sldChg chg="addSp delSp modSp new mod">
        <pc:chgData name="Suraj Sundar" userId="21277d655284b0de" providerId="LiveId" clId="{EB36A9AD-9429-4AFA-A8A6-18EB4B94057B}" dt="2023-12-09T08:48:11.161" v="1290" actId="20577"/>
        <pc:sldMkLst>
          <pc:docMk/>
          <pc:sldMk cId="378531350" sldId="276"/>
        </pc:sldMkLst>
        <pc:spChg chg="add mod">
          <ac:chgData name="Suraj Sundar" userId="21277d655284b0de" providerId="LiveId" clId="{EB36A9AD-9429-4AFA-A8A6-18EB4B94057B}" dt="2023-12-03T02:15:05.747" v="220" actId="20577"/>
          <ac:spMkLst>
            <pc:docMk/>
            <pc:sldMk cId="378531350" sldId="276"/>
            <ac:spMk id="2" creationId="{C983ACBE-2A61-04ED-3946-23A80ABB6BC6}"/>
          </ac:spMkLst>
        </pc:spChg>
        <pc:spChg chg="add mod">
          <ac:chgData name="Suraj Sundar" userId="21277d655284b0de" providerId="LiveId" clId="{EB36A9AD-9429-4AFA-A8A6-18EB4B94057B}" dt="2023-12-03T02:15:41.784" v="237" actId="1076"/>
          <ac:spMkLst>
            <pc:docMk/>
            <pc:sldMk cId="378531350" sldId="276"/>
            <ac:spMk id="3" creationId="{6CCE6BE3-80AC-1A99-780C-8C4BAA779237}"/>
          </ac:spMkLst>
        </pc:spChg>
        <pc:spChg chg="add del">
          <ac:chgData name="Suraj Sundar" userId="21277d655284b0de" providerId="LiveId" clId="{EB36A9AD-9429-4AFA-A8A6-18EB4B94057B}" dt="2023-12-03T02:15:33.153" v="234"/>
          <ac:spMkLst>
            <pc:docMk/>
            <pc:sldMk cId="378531350" sldId="276"/>
            <ac:spMk id="4" creationId="{38275D67-A00A-683E-D93A-FFF9F9BEF22E}"/>
          </ac:spMkLst>
        </pc:spChg>
        <pc:spChg chg="add mod">
          <ac:chgData name="Suraj Sundar" userId="21277d655284b0de" providerId="LiveId" clId="{EB36A9AD-9429-4AFA-A8A6-18EB4B94057B}" dt="2023-12-09T08:48:11.161" v="1290" actId="20577"/>
          <ac:spMkLst>
            <pc:docMk/>
            <pc:sldMk cId="378531350" sldId="276"/>
            <ac:spMk id="5" creationId="{7D0A0D46-004C-7A52-E46D-FF33AED43F75}"/>
          </ac:spMkLst>
        </pc:spChg>
      </pc:sldChg>
      <pc:sldChg chg="addSp delSp modSp new mod">
        <pc:chgData name="Suraj Sundar" userId="21277d655284b0de" providerId="LiveId" clId="{EB36A9AD-9429-4AFA-A8A6-18EB4B94057B}" dt="2023-12-03T02:23:20.233" v="651" actId="21"/>
        <pc:sldMkLst>
          <pc:docMk/>
          <pc:sldMk cId="1601523359" sldId="277"/>
        </pc:sldMkLst>
        <pc:spChg chg="add mod">
          <ac:chgData name="Suraj Sundar" userId="21277d655284b0de" providerId="LiveId" clId="{EB36A9AD-9429-4AFA-A8A6-18EB4B94057B}" dt="2023-12-03T02:19:56.289" v="460" actId="1076"/>
          <ac:spMkLst>
            <pc:docMk/>
            <pc:sldMk cId="1601523359" sldId="277"/>
            <ac:spMk id="2" creationId="{46E6D2C8-EAE9-9CB1-07C9-1683F30509BF}"/>
          </ac:spMkLst>
        </pc:spChg>
        <pc:spChg chg="add mod">
          <ac:chgData name="Suraj Sundar" userId="21277d655284b0de" providerId="LiveId" clId="{EB36A9AD-9429-4AFA-A8A6-18EB4B94057B}" dt="2023-12-03T02:21:07.873" v="565" actId="21"/>
          <ac:spMkLst>
            <pc:docMk/>
            <pc:sldMk cId="1601523359" sldId="277"/>
            <ac:spMk id="3" creationId="{747B8DF3-E948-D68B-0FF2-D76A35C535B6}"/>
          </ac:spMkLst>
        </pc:spChg>
        <pc:spChg chg="add mod">
          <ac:chgData name="Suraj Sundar" userId="21277d655284b0de" providerId="LiveId" clId="{EB36A9AD-9429-4AFA-A8A6-18EB4B94057B}" dt="2023-12-03T02:23:07.971" v="649" actId="1076"/>
          <ac:spMkLst>
            <pc:docMk/>
            <pc:sldMk cId="1601523359" sldId="277"/>
            <ac:spMk id="5" creationId="{E02621DC-0A22-B98A-843A-A7FBD4B46DB9}"/>
          </ac:spMkLst>
        </pc:spChg>
        <pc:graphicFrameChg chg="add del mod modGraphic">
          <ac:chgData name="Suraj Sundar" userId="21277d655284b0de" providerId="LiveId" clId="{EB36A9AD-9429-4AFA-A8A6-18EB4B94057B}" dt="2023-12-03T02:23:20.233" v="651" actId="21"/>
          <ac:graphicFrameMkLst>
            <pc:docMk/>
            <pc:sldMk cId="1601523359" sldId="277"/>
            <ac:graphicFrameMk id="6" creationId="{564583ED-3557-D52D-EEE5-A1E67C4E67C5}"/>
          </ac:graphicFrameMkLst>
        </pc:graphicFrameChg>
      </pc:sldChg>
      <pc:sldChg chg="addSp modSp new mod">
        <pc:chgData name="Suraj Sundar" userId="21277d655284b0de" providerId="LiveId" clId="{EB36A9AD-9429-4AFA-A8A6-18EB4B94057B}" dt="2023-12-09T08:54:13.540" v="1311" actId="20577"/>
        <pc:sldMkLst>
          <pc:docMk/>
          <pc:sldMk cId="2063274683" sldId="278"/>
        </pc:sldMkLst>
        <pc:spChg chg="add mod">
          <ac:chgData name="Suraj Sundar" userId="21277d655284b0de" providerId="LiveId" clId="{EB36A9AD-9429-4AFA-A8A6-18EB4B94057B}" dt="2023-12-03T02:24:02.322" v="677" actId="1076"/>
          <ac:spMkLst>
            <pc:docMk/>
            <pc:sldMk cId="2063274683" sldId="278"/>
            <ac:spMk id="3" creationId="{6F38F2B8-7681-AA26-74BE-FEAE42C3F0A9}"/>
          </ac:spMkLst>
        </pc:spChg>
        <pc:spChg chg="add mod">
          <ac:chgData name="Suraj Sundar" userId="21277d655284b0de" providerId="LiveId" clId="{EB36A9AD-9429-4AFA-A8A6-18EB4B94057B}" dt="2023-12-03T02:24:07.555" v="679" actId="1076"/>
          <ac:spMkLst>
            <pc:docMk/>
            <pc:sldMk cId="2063274683" sldId="278"/>
            <ac:spMk id="5" creationId="{68BF5E5F-F33F-6A2E-7BEC-6FAFAC8A593D}"/>
          </ac:spMkLst>
        </pc:spChg>
        <pc:graphicFrameChg chg="add mod modGraphic">
          <ac:chgData name="Suraj Sundar" userId="21277d655284b0de" providerId="LiveId" clId="{EB36A9AD-9429-4AFA-A8A6-18EB4B94057B}" dt="2023-12-09T08:54:13.540" v="1311" actId="20577"/>
          <ac:graphicFrameMkLst>
            <pc:docMk/>
            <pc:sldMk cId="2063274683" sldId="278"/>
            <ac:graphicFrameMk id="2" creationId="{62362095-6266-3A2E-0CE4-952540397E84}"/>
          </ac:graphicFrameMkLst>
        </pc:graphicFrameChg>
      </pc:sldChg>
      <pc:sldChg chg="addSp delSp modSp new mod ord">
        <pc:chgData name="Suraj Sundar" userId="21277d655284b0de" providerId="LiveId" clId="{EB36A9AD-9429-4AFA-A8A6-18EB4B94057B}" dt="2023-12-03T02:49:35.931" v="1121" actId="114"/>
        <pc:sldMkLst>
          <pc:docMk/>
          <pc:sldMk cId="1657392615" sldId="279"/>
        </pc:sldMkLst>
        <pc:spChg chg="add mod">
          <ac:chgData name="Suraj Sundar" userId="21277d655284b0de" providerId="LiveId" clId="{EB36A9AD-9429-4AFA-A8A6-18EB4B94057B}" dt="2023-12-03T02:37:28.563" v="1031" actId="1076"/>
          <ac:spMkLst>
            <pc:docMk/>
            <pc:sldMk cId="1657392615" sldId="279"/>
            <ac:spMk id="2" creationId="{1D3E6404-70A3-4A86-2DC0-F950BE750625}"/>
          </ac:spMkLst>
        </pc:spChg>
        <pc:spChg chg="add mod">
          <ac:chgData name="Suraj Sundar" userId="21277d655284b0de" providerId="LiveId" clId="{EB36A9AD-9429-4AFA-A8A6-18EB4B94057B}" dt="2023-12-03T02:41:28.653" v="1086" actId="255"/>
          <ac:spMkLst>
            <pc:docMk/>
            <pc:sldMk cId="1657392615" sldId="279"/>
            <ac:spMk id="3" creationId="{0853CBE8-F88F-CEBA-D5CB-0D427CEB2870}"/>
          </ac:spMkLst>
        </pc:spChg>
        <pc:spChg chg="add mod">
          <ac:chgData name="Suraj Sundar" userId="21277d655284b0de" providerId="LiveId" clId="{EB36A9AD-9429-4AFA-A8A6-18EB4B94057B}" dt="2023-12-03T02:49:35.931" v="1121" actId="114"/>
          <ac:spMkLst>
            <pc:docMk/>
            <pc:sldMk cId="1657392615" sldId="279"/>
            <ac:spMk id="5" creationId="{A4B8CDBC-2613-039C-FB10-AF82ACA3CF50}"/>
          </ac:spMkLst>
        </pc:spChg>
        <pc:spChg chg="add del">
          <ac:chgData name="Suraj Sundar" userId="21277d655284b0de" providerId="LiveId" clId="{EB36A9AD-9429-4AFA-A8A6-18EB4B94057B}" dt="2023-12-03T02:40:26.345" v="1051"/>
          <ac:spMkLst>
            <pc:docMk/>
            <pc:sldMk cId="1657392615" sldId="279"/>
            <ac:spMk id="6" creationId="{4EBFD899-6F03-0FCB-9950-E047E602AA3E}"/>
          </ac:spMkLst>
        </pc:spChg>
        <pc:spChg chg="add del">
          <ac:chgData name="Suraj Sundar" userId="21277d655284b0de" providerId="LiveId" clId="{EB36A9AD-9429-4AFA-A8A6-18EB4B94057B}" dt="2023-12-03T02:40:39.310" v="1059"/>
          <ac:spMkLst>
            <pc:docMk/>
            <pc:sldMk cId="1657392615" sldId="279"/>
            <ac:spMk id="7" creationId="{5A87D89A-349C-0393-821B-45D53D9ACDB0}"/>
          </ac:spMkLst>
        </pc:spChg>
        <pc:spChg chg="add del mod">
          <ac:chgData name="Suraj Sundar" userId="21277d655284b0de" providerId="LiveId" clId="{EB36A9AD-9429-4AFA-A8A6-18EB4B94057B}" dt="2023-12-03T02:41:28.964" v="1088"/>
          <ac:spMkLst>
            <pc:docMk/>
            <pc:sldMk cId="1657392615" sldId="279"/>
            <ac:spMk id="8" creationId="{814738F3-AC31-30E3-7F21-94E4CCBDB6AD}"/>
          </ac:spMkLst>
        </pc:spChg>
      </pc:sldChg>
      <pc:sldChg chg="addSp delSp modSp add mod">
        <pc:chgData name="Suraj Sundar" userId="21277d655284b0de" providerId="LiveId" clId="{EB36A9AD-9429-4AFA-A8A6-18EB4B94057B}" dt="2023-12-03T02:35:27.655" v="995" actId="14100"/>
        <pc:sldMkLst>
          <pc:docMk/>
          <pc:sldMk cId="2926656021" sldId="280"/>
        </pc:sldMkLst>
        <pc:spChg chg="add del mod">
          <ac:chgData name="Suraj Sundar" userId="21277d655284b0de" providerId="LiveId" clId="{EB36A9AD-9429-4AFA-A8A6-18EB4B94057B}" dt="2023-12-03T02:30:07.320" v="801" actId="255"/>
          <ac:spMkLst>
            <pc:docMk/>
            <pc:sldMk cId="2926656021" sldId="280"/>
            <ac:spMk id="3" creationId="{6F38F2B8-7681-AA26-74BE-FEAE42C3F0A9}"/>
          </ac:spMkLst>
        </pc:spChg>
        <pc:spChg chg="add del">
          <ac:chgData name="Suraj Sundar" userId="21277d655284b0de" providerId="LiveId" clId="{EB36A9AD-9429-4AFA-A8A6-18EB4B94057B}" dt="2023-12-03T02:28:01.699" v="696"/>
          <ac:spMkLst>
            <pc:docMk/>
            <pc:sldMk cId="2926656021" sldId="280"/>
            <ac:spMk id="4" creationId="{DAE9128E-3421-6BD6-72BA-2BB0A4354AF3}"/>
          </ac:spMkLst>
        </pc:spChg>
        <pc:spChg chg="del mod">
          <ac:chgData name="Suraj Sundar" userId="21277d655284b0de" providerId="LiveId" clId="{EB36A9AD-9429-4AFA-A8A6-18EB4B94057B}" dt="2023-12-03T02:28:18.252" v="703"/>
          <ac:spMkLst>
            <pc:docMk/>
            <pc:sldMk cId="2926656021" sldId="280"/>
            <ac:spMk id="5" creationId="{68BF5E5F-F33F-6A2E-7BEC-6FAFAC8A593D}"/>
          </ac:spMkLst>
        </pc:spChg>
        <pc:spChg chg="add del">
          <ac:chgData name="Suraj Sundar" userId="21277d655284b0de" providerId="LiveId" clId="{EB36A9AD-9429-4AFA-A8A6-18EB4B94057B}" dt="2023-12-03T02:28:05.938" v="698"/>
          <ac:spMkLst>
            <pc:docMk/>
            <pc:sldMk cId="2926656021" sldId="280"/>
            <ac:spMk id="6" creationId="{03A17FA0-010B-1785-EF69-7A7E5DDFA322}"/>
          </ac:spMkLst>
        </pc:spChg>
        <pc:spChg chg="add del mod">
          <ac:chgData name="Suraj Sundar" userId="21277d655284b0de" providerId="LiveId" clId="{EB36A9AD-9429-4AFA-A8A6-18EB4B94057B}" dt="2023-12-03T02:28:29.367" v="704" actId="21"/>
          <ac:spMkLst>
            <pc:docMk/>
            <pc:sldMk cId="2926656021" sldId="280"/>
            <ac:spMk id="7" creationId="{F4B9E84D-7A54-3E4B-E872-D25A51360CD0}"/>
          </ac:spMkLst>
        </pc:spChg>
        <pc:spChg chg="add del mod">
          <ac:chgData name="Suraj Sundar" userId="21277d655284b0de" providerId="LiveId" clId="{EB36A9AD-9429-4AFA-A8A6-18EB4B94057B}" dt="2023-12-03T02:29:02.050" v="709" actId="21"/>
          <ac:spMkLst>
            <pc:docMk/>
            <pc:sldMk cId="2926656021" sldId="280"/>
            <ac:spMk id="8" creationId="{A8CBD615-7B7C-8B51-B778-9B7A25AE02D1}"/>
          </ac:spMkLst>
        </pc:spChg>
        <pc:spChg chg="add del mod">
          <ac:chgData name="Suraj Sundar" userId="21277d655284b0de" providerId="LiveId" clId="{EB36A9AD-9429-4AFA-A8A6-18EB4B94057B}" dt="2023-12-03T02:29:28.889" v="716" actId="21"/>
          <ac:spMkLst>
            <pc:docMk/>
            <pc:sldMk cId="2926656021" sldId="280"/>
            <ac:spMk id="9" creationId="{8319AA25-156D-97D6-8767-5755B7ED998F}"/>
          </ac:spMkLst>
        </pc:spChg>
        <pc:graphicFrameChg chg="mod modGraphic">
          <ac:chgData name="Suraj Sundar" userId="21277d655284b0de" providerId="LiveId" clId="{EB36A9AD-9429-4AFA-A8A6-18EB4B94057B}" dt="2023-12-03T02:35:27.655" v="995" actId="14100"/>
          <ac:graphicFrameMkLst>
            <pc:docMk/>
            <pc:sldMk cId="2926656021" sldId="280"/>
            <ac:graphicFrameMk id="2" creationId="{62362095-6266-3A2E-0CE4-952540397E84}"/>
          </ac:graphicFrameMkLst>
        </pc:graphicFrameChg>
      </pc:sldChg>
      <pc:sldChg chg="addSp modSp new mod">
        <pc:chgData name="Suraj Sundar" userId="21277d655284b0de" providerId="LiveId" clId="{EB36A9AD-9429-4AFA-A8A6-18EB4B94057B}" dt="2023-12-09T10:34:12.130" v="1898" actId="20577"/>
        <pc:sldMkLst>
          <pc:docMk/>
          <pc:sldMk cId="3721424023" sldId="281"/>
        </pc:sldMkLst>
        <pc:spChg chg="add mod">
          <ac:chgData name="Suraj Sundar" userId="21277d655284b0de" providerId="LiveId" clId="{EB36A9AD-9429-4AFA-A8A6-18EB4B94057B}" dt="2023-12-09T10:34:12.130" v="1898" actId="20577"/>
          <ac:spMkLst>
            <pc:docMk/>
            <pc:sldMk cId="3721424023" sldId="281"/>
            <ac:spMk id="2" creationId="{5F1FD7DF-AF93-428D-CA48-AF444ABBDEE6}"/>
          </ac:spMkLst>
        </pc:spChg>
      </pc:sldChg>
      <pc:sldChg chg="ord">
        <pc:chgData name="Suraj Sundar" userId="21277d655284b0de" providerId="LiveId" clId="{EB36A9AD-9429-4AFA-A8A6-18EB4B94057B}" dt="2023-12-10T02:42:51.522" v="1947"/>
        <pc:sldMkLst>
          <pc:docMk/>
          <pc:sldMk cId="3641397306" sldId="283"/>
        </pc:sldMkLst>
      </pc:sldChg>
      <pc:sldChg chg="addSp modSp new mod">
        <pc:chgData name="Suraj Sundar" userId="21277d655284b0de" providerId="LiveId" clId="{EB36A9AD-9429-4AFA-A8A6-18EB4B94057B}" dt="2023-12-09T09:24:27.323" v="1348" actId="20577"/>
        <pc:sldMkLst>
          <pc:docMk/>
          <pc:sldMk cId="3768945709" sldId="284"/>
        </pc:sldMkLst>
        <pc:spChg chg="add mod">
          <ac:chgData name="Suraj Sundar" userId="21277d655284b0de" providerId="LiveId" clId="{EB36A9AD-9429-4AFA-A8A6-18EB4B94057B}" dt="2023-12-09T09:24:27.323" v="1348" actId="20577"/>
          <ac:spMkLst>
            <pc:docMk/>
            <pc:sldMk cId="3768945709" sldId="284"/>
            <ac:spMk id="2" creationId="{B44F79F2-630D-BDBA-23FC-23CE8D512884}"/>
          </ac:spMkLst>
        </pc:spChg>
      </pc:sldChg>
      <pc:sldChg chg="addSp modSp new del mod ord">
        <pc:chgData name="Suraj Sundar" userId="21277d655284b0de" providerId="LiveId" clId="{EB36A9AD-9429-4AFA-A8A6-18EB4B94057B}" dt="2023-12-10T07:16:47.597" v="2173" actId="2696"/>
        <pc:sldMkLst>
          <pc:docMk/>
          <pc:sldMk cId="784326760" sldId="285"/>
        </pc:sldMkLst>
        <pc:spChg chg="add mod">
          <ac:chgData name="Suraj Sundar" userId="21277d655284b0de" providerId="LiveId" clId="{EB36A9AD-9429-4AFA-A8A6-18EB4B94057B}" dt="2023-12-10T03:42:30.629" v="2169" actId="20577"/>
          <ac:spMkLst>
            <pc:docMk/>
            <pc:sldMk cId="784326760" sldId="285"/>
            <ac:spMk id="2" creationId="{9F924F66-7ACD-D4FD-63DF-FED7840C14C4}"/>
          </ac:spMkLst>
        </pc:spChg>
      </pc:sldChg>
      <pc:sldChg chg="addSp delSp modSp new mod ord">
        <pc:chgData name="Suraj Sundar" userId="21277d655284b0de" providerId="LiveId" clId="{EB36A9AD-9429-4AFA-A8A6-18EB4B94057B}" dt="2023-12-16T09:35:45.216" v="2454" actId="14734"/>
        <pc:sldMkLst>
          <pc:docMk/>
          <pc:sldMk cId="3229436690" sldId="286"/>
        </pc:sldMkLst>
        <pc:spChg chg="add del mod">
          <ac:chgData name="Suraj Sundar" userId="21277d655284b0de" providerId="LiveId" clId="{EB36A9AD-9429-4AFA-A8A6-18EB4B94057B}" dt="2023-12-10T02:34:15.072" v="1944" actId="21"/>
          <ac:spMkLst>
            <pc:docMk/>
            <pc:sldMk cId="3229436690" sldId="286"/>
            <ac:spMk id="2" creationId="{4768B788-1846-8203-EF16-F894E2C06BC9}"/>
          </ac:spMkLst>
        </pc:spChg>
        <pc:graphicFrameChg chg="add mod modGraphic">
          <ac:chgData name="Suraj Sundar" userId="21277d655284b0de" providerId="LiveId" clId="{EB36A9AD-9429-4AFA-A8A6-18EB4B94057B}" dt="2023-12-16T09:35:45.216" v="2454" actId="14734"/>
          <ac:graphicFrameMkLst>
            <pc:docMk/>
            <pc:sldMk cId="3229436690" sldId="286"/>
            <ac:graphicFrameMk id="3" creationId="{4A62CA9D-6437-B9D1-1D9E-CFDD7D58AF14}"/>
          </ac:graphicFrameMkLst>
        </pc:graphicFrameChg>
      </pc:sldChg>
      <pc:sldChg chg="addSp delSp modSp new mod">
        <pc:chgData name="Suraj Sundar" userId="21277d655284b0de" providerId="LiveId" clId="{EB36A9AD-9429-4AFA-A8A6-18EB4B94057B}" dt="2023-12-10T02:45:41.395" v="2145" actId="20577"/>
        <pc:sldMkLst>
          <pc:docMk/>
          <pc:sldMk cId="597176899" sldId="287"/>
        </pc:sldMkLst>
        <pc:spChg chg="add mod">
          <ac:chgData name="Suraj Sundar" userId="21277d655284b0de" providerId="LiveId" clId="{EB36A9AD-9429-4AFA-A8A6-18EB4B94057B}" dt="2023-12-10T02:45:41.395" v="2145" actId="20577"/>
          <ac:spMkLst>
            <pc:docMk/>
            <pc:sldMk cId="597176899" sldId="287"/>
            <ac:spMk id="3" creationId="{CA38ABEF-4714-7F9E-5ECA-9700571CD216}"/>
          </ac:spMkLst>
        </pc:spChg>
        <pc:spChg chg="add del">
          <ac:chgData name="Suraj Sundar" userId="21277d655284b0de" providerId="LiveId" clId="{EB36A9AD-9429-4AFA-A8A6-18EB4B94057B}" dt="2023-12-10T02:43:26.324" v="1965"/>
          <ac:spMkLst>
            <pc:docMk/>
            <pc:sldMk cId="597176899" sldId="287"/>
            <ac:spMk id="4" creationId="{207128C9-5249-7647-CC74-781732C772DB}"/>
          </ac:spMkLst>
        </pc:spChg>
      </pc:sldChg>
      <pc:sldChg chg="addSp new mod">
        <pc:chgData name="Suraj Sundar" userId="21277d655284b0de" providerId="LiveId" clId="{EB36A9AD-9429-4AFA-A8A6-18EB4B94057B}" dt="2023-12-10T03:41:23.476" v="2147" actId="22"/>
        <pc:sldMkLst>
          <pc:docMk/>
          <pc:sldMk cId="2038850177" sldId="288"/>
        </pc:sldMkLst>
        <pc:picChg chg="add">
          <ac:chgData name="Suraj Sundar" userId="21277d655284b0de" providerId="LiveId" clId="{EB36A9AD-9429-4AFA-A8A6-18EB4B94057B}" dt="2023-12-10T03:41:23.476" v="2147" actId="22"/>
          <ac:picMkLst>
            <pc:docMk/>
            <pc:sldMk cId="2038850177" sldId="288"/>
            <ac:picMk id="3" creationId="{402B7647-2DE2-29FC-A70A-4C57FF1E2474}"/>
          </ac:picMkLst>
        </pc:picChg>
      </pc:sldChg>
      <pc:sldChg chg="addSp delSp modSp new mod">
        <pc:chgData name="Suraj Sundar" userId="21277d655284b0de" providerId="LiveId" clId="{EB36A9AD-9429-4AFA-A8A6-18EB4B94057B}" dt="2023-12-16T08:10:48.998" v="2452" actId="6549"/>
        <pc:sldMkLst>
          <pc:docMk/>
          <pc:sldMk cId="75166264" sldId="289"/>
        </pc:sldMkLst>
        <pc:spChg chg="add mod">
          <ac:chgData name="Suraj Sundar" userId="21277d655284b0de" providerId="LiveId" clId="{EB36A9AD-9429-4AFA-A8A6-18EB4B94057B}" dt="2023-12-15T09:13:35.688" v="2285" actId="14100"/>
          <ac:spMkLst>
            <pc:docMk/>
            <pc:sldMk cId="75166264" sldId="289"/>
            <ac:spMk id="3" creationId="{B323392D-77EE-F3DF-E68B-49D38C8ED1ED}"/>
          </ac:spMkLst>
        </pc:spChg>
        <pc:spChg chg="add del">
          <ac:chgData name="Suraj Sundar" userId="21277d655284b0de" providerId="LiveId" clId="{EB36A9AD-9429-4AFA-A8A6-18EB4B94057B}" dt="2023-12-15T09:06:30.602" v="2183"/>
          <ac:spMkLst>
            <pc:docMk/>
            <pc:sldMk cId="75166264" sldId="289"/>
            <ac:spMk id="4" creationId="{63FD4A46-B282-036E-7F5E-3829A9CAE07D}"/>
          </ac:spMkLst>
        </pc:spChg>
        <pc:spChg chg="add mod">
          <ac:chgData name="Suraj Sundar" userId="21277d655284b0de" providerId="LiveId" clId="{EB36A9AD-9429-4AFA-A8A6-18EB4B94057B}" dt="2023-12-16T08:10:48.998" v="2452" actId="6549"/>
          <ac:spMkLst>
            <pc:docMk/>
            <pc:sldMk cId="75166264" sldId="289"/>
            <ac:spMk id="5" creationId="{689A843E-A144-74DF-01F4-918C93714462}"/>
          </ac:spMkLst>
        </pc:spChg>
        <pc:spChg chg="add mod">
          <ac:chgData name="Suraj Sundar" userId="21277d655284b0de" providerId="LiveId" clId="{EB36A9AD-9429-4AFA-A8A6-18EB4B94057B}" dt="2023-12-15T09:25:42.349" v="2295" actId="20577"/>
          <ac:spMkLst>
            <pc:docMk/>
            <pc:sldMk cId="75166264" sldId="289"/>
            <ac:spMk id="7" creationId="{E38FF8D2-20E6-78C1-DBB0-127301DA0573}"/>
          </ac:spMkLst>
        </pc:spChg>
        <pc:spChg chg="add del mod">
          <ac:chgData name="Suraj Sundar" userId="21277d655284b0de" providerId="LiveId" clId="{EB36A9AD-9429-4AFA-A8A6-18EB4B94057B}" dt="2023-12-15T09:07:52.335" v="2199" actId="21"/>
          <ac:spMkLst>
            <pc:docMk/>
            <pc:sldMk cId="75166264" sldId="289"/>
            <ac:spMk id="8" creationId="{A3D459C9-3E3F-3AED-C7A7-EDE9BDC7CDC7}"/>
          </ac:spMkLst>
        </pc:spChg>
        <pc:spChg chg="add mod">
          <ac:chgData name="Suraj Sundar" userId="21277d655284b0de" providerId="LiveId" clId="{EB36A9AD-9429-4AFA-A8A6-18EB4B94057B}" dt="2023-12-15T09:25:40.515" v="2294" actId="1076"/>
          <ac:spMkLst>
            <pc:docMk/>
            <pc:sldMk cId="75166264" sldId="289"/>
            <ac:spMk id="10" creationId="{CDC81AEA-1A05-00C3-F7BB-6C46B60A784E}"/>
          </ac:spMkLst>
        </pc:spChg>
      </pc:sldChg>
      <pc:sldChg chg="addSp delSp modSp new mod">
        <pc:chgData name="Suraj Sundar" userId="21277d655284b0de" providerId="LiveId" clId="{EB36A9AD-9429-4AFA-A8A6-18EB4B94057B}" dt="2023-12-16T08:11:32.989" v="2453" actId="20577"/>
        <pc:sldMkLst>
          <pc:docMk/>
          <pc:sldMk cId="1484033765" sldId="290"/>
        </pc:sldMkLst>
        <pc:spChg chg="add mod">
          <ac:chgData name="Suraj Sundar" userId="21277d655284b0de" providerId="LiveId" clId="{EB36A9AD-9429-4AFA-A8A6-18EB4B94057B}" dt="2023-12-15T09:13:07.104" v="2282" actId="14100"/>
          <ac:spMkLst>
            <pc:docMk/>
            <pc:sldMk cId="1484033765" sldId="290"/>
            <ac:spMk id="3" creationId="{8048C927-B605-D404-FE40-0907B7620A09}"/>
          </ac:spMkLst>
        </pc:spChg>
        <pc:spChg chg="add del">
          <ac:chgData name="Suraj Sundar" userId="21277d655284b0de" providerId="LiveId" clId="{EB36A9AD-9429-4AFA-A8A6-18EB4B94057B}" dt="2023-12-15T09:10:48.189" v="2249"/>
          <ac:spMkLst>
            <pc:docMk/>
            <pc:sldMk cId="1484033765" sldId="290"/>
            <ac:spMk id="4" creationId="{090D340C-57DC-9DEA-09D2-8F9DF264C0D0}"/>
          </ac:spMkLst>
        </pc:spChg>
        <pc:spChg chg="add mod">
          <ac:chgData name="Suraj Sundar" userId="21277d655284b0de" providerId="LiveId" clId="{EB36A9AD-9429-4AFA-A8A6-18EB4B94057B}" dt="2023-12-16T08:11:32.989" v="2453" actId="20577"/>
          <ac:spMkLst>
            <pc:docMk/>
            <pc:sldMk cId="1484033765" sldId="290"/>
            <ac:spMk id="6" creationId="{A29592C6-4DAC-078E-748B-8D9240CC932E}"/>
          </ac:spMkLst>
        </pc:spChg>
        <pc:spChg chg="add mod">
          <ac:chgData name="Suraj Sundar" userId="21277d655284b0de" providerId="LiveId" clId="{EB36A9AD-9429-4AFA-A8A6-18EB4B94057B}" dt="2023-12-15T09:12:46.421" v="2277" actId="14100"/>
          <ac:spMkLst>
            <pc:docMk/>
            <pc:sldMk cId="1484033765" sldId="290"/>
            <ac:spMk id="8" creationId="{C36B9327-EB7A-54BF-ABF6-AB12236F12C1}"/>
          </ac:spMkLst>
        </pc:spChg>
        <pc:spChg chg="add del mod">
          <ac:chgData name="Suraj Sundar" userId="21277d655284b0de" providerId="LiveId" clId="{EB36A9AD-9429-4AFA-A8A6-18EB4B94057B}" dt="2023-12-15T09:12:41.862" v="2276" actId="22"/>
          <ac:spMkLst>
            <pc:docMk/>
            <pc:sldMk cId="1484033765" sldId="290"/>
            <ac:spMk id="10" creationId="{85457FE6-3407-C616-E6A6-A2D3BEA06769}"/>
          </ac:spMkLst>
        </pc:spChg>
        <pc:spChg chg="add mod">
          <ac:chgData name="Suraj Sundar" userId="21277d655284b0de" providerId="LiveId" clId="{EB36A9AD-9429-4AFA-A8A6-18EB4B94057B}" dt="2023-12-15T09:12:59.835" v="2281" actId="1076"/>
          <ac:spMkLst>
            <pc:docMk/>
            <pc:sldMk cId="1484033765" sldId="290"/>
            <ac:spMk id="12" creationId="{E668E608-B3A6-7CFD-36EA-8A930E080EB9}"/>
          </ac:spMkLst>
        </pc:spChg>
      </pc:sldChg>
      <pc:sldChg chg="addSp modSp new mod">
        <pc:chgData name="Suraj Sundar" userId="21277d655284b0de" providerId="LiveId" clId="{EB36A9AD-9429-4AFA-A8A6-18EB4B94057B}" dt="2023-12-15T09:27:09.577" v="2319" actId="1076"/>
        <pc:sldMkLst>
          <pc:docMk/>
          <pc:sldMk cId="2196382666" sldId="291"/>
        </pc:sldMkLst>
        <pc:spChg chg="add mod">
          <ac:chgData name="Suraj Sundar" userId="21277d655284b0de" providerId="LiveId" clId="{EB36A9AD-9429-4AFA-A8A6-18EB4B94057B}" dt="2023-12-15T09:26:48.806" v="2317" actId="14100"/>
          <ac:spMkLst>
            <pc:docMk/>
            <pc:sldMk cId="2196382666" sldId="291"/>
            <ac:spMk id="3" creationId="{6E836F4E-A431-7E36-1FF9-B7B6D515C48F}"/>
          </ac:spMkLst>
        </pc:spChg>
        <pc:spChg chg="add mod">
          <ac:chgData name="Suraj Sundar" userId="21277d655284b0de" providerId="LiveId" clId="{EB36A9AD-9429-4AFA-A8A6-18EB4B94057B}" dt="2023-12-15T09:27:09.577" v="2319" actId="1076"/>
          <ac:spMkLst>
            <pc:docMk/>
            <pc:sldMk cId="2196382666" sldId="291"/>
            <ac:spMk id="5" creationId="{31B96742-82B9-E3C0-B1B0-D6D4D5E9733E}"/>
          </ac:spMkLst>
        </pc:spChg>
      </pc:sldChg>
      <pc:sldChg chg="addSp delSp modSp new mod">
        <pc:chgData name="Suraj Sundar" userId="21277d655284b0de" providerId="LiveId" clId="{EB36A9AD-9429-4AFA-A8A6-18EB4B94057B}" dt="2023-12-16T10:05:07.932" v="2456" actId="255"/>
        <pc:sldMkLst>
          <pc:docMk/>
          <pc:sldMk cId="959276890" sldId="292"/>
        </pc:sldMkLst>
        <pc:spChg chg="add mod">
          <ac:chgData name="Suraj Sundar" userId="21277d655284b0de" providerId="LiveId" clId="{EB36A9AD-9429-4AFA-A8A6-18EB4B94057B}" dt="2023-12-15T09:28:41.990" v="2326" actId="20577"/>
          <ac:spMkLst>
            <pc:docMk/>
            <pc:sldMk cId="959276890" sldId="292"/>
            <ac:spMk id="3" creationId="{BD82AB02-2D58-7FF5-13B4-8B83B92DB99D}"/>
          </ac:spMkLst>
        </pc:spChg>
        <pc:spChg chg="add del">
          <ac:chgData name="Suraj Sundar" userId="21277d655284b0de" providerId="LiveId" clId="{EB36A9AD-9429-4AFA-A8A6-18EB4B94057B}" dt="2023-12-16T06:42:41.511" v="2332" actId="22"/>
          <ac:spMkLst>
            <pc:docMk/>
            <pc:sldMk cId="959276890" sldId="292"/>
            <ac:spMk id="4" creationId="{445DAAC3-954D-50C4-2F0A-09B1A7B0F162}"/>
          </ac:spMkLst>
        </pc:spChg>
        <pc:spChg chg="add mod">
          <ac:chgData name="Suraj Sundar" userId="21277d655284b0de" providerId="LiveId" clId="{EB36A9AD-9429-4AFA-A8A6-18EB4B94057B}" dt="2023-12-16T10:05:07.932" v="2456" actId="255"/>
          <ac:spMkLst>
            <pc:docMk/>
            <pc:sldMk cId="959276890" sldId="292"/>
            <ac:spMk id="6" creationId="{2B526D75-B79A-AF53-EA90-F00254256497}"/>
          </ac:spMkLst>
        </pc:spChg>
      </pc:sldChg>
      <pc:sldChg chg="addSp modSp new mod">
        <pc:chgData name="Suraj Sundar" userId="21277d655284b0de" providerId="LiveId" clId="{EB36A9AD-9429-4AFA-A8A6-18EB4B94057B}" dt="2023-12-16T10:05:32.564" v="2459" actId="1076"/>
        <pc:sldMkLst>
          <pc:docMk/>
          <pc:sldMk cId="363206712" sldId="293"/>
        </pc:sldMkLst>
        <pc:spChg chg="add mod">
          <ac:chgData name="Suraj Sundar" userId="21277d655284b0de" providerId="LiveId" clId="{EB36A9AD-9429-4AFA-A8A6-18EB4B94057B}" dt="2023-12-15T09:29:27.850" v="2330" actId="14100"/>
          <ac:spMkLst>
            <pc:docMk/>
            <pc:sldMk cId="363206712" sldId="293"/>
            <ac:spMk id="3" creationId="{DFC90F36-4EAA-66C8-6E93-FC0C84E81AD2}"/>
          </ac:spMkLst>
        </pc:spChg>
        <pc:spChg chg="add mod">
          <ac:chgData name="Suraj Sundar" userId="21277d655284b0de" providerId="LiveId" clId="{EB36A9AD-9429-4AFA-A8A6-18EB4B94057B}" dt="2023-12-16T10:05:32.564" v="2459" actId="1076"/>
          <ac:spMkLst>
            <pc:docMk/>
            <pc:sldMk cId="363206712" sldId="293"/>
            <ac:spMk id="4" creationId="{D83FF54B-142D-7E79-E32B-41A2FE656EFB}"/>
          </ac:spMkLst>
        </pc:spChg>
      </pc:sldChg>
      <pc:sldChg chg="addSp delSp modSp new mod">
        <pc:chgData name="Suraj Sundar" userId="21277d655284b0de" providerId="LiveId" clId="{EB36A9AD-9429-4AFA-A8A6-18EB4B94057B}" dt="2023-12-16T10:08:59.302" v="2486" actId="20577"/>
        <pc:sldMkLst>
          <pc:docMk/>
          <pc:sldMk cId="2189013326" sldId="294"/>
        </pc:sldMkLst>
        <pc:spChg chg="add mod">
          <ac:chgData name="Suraj Sundar" userId="21277d655284b0de" providerId="LiveId" clId="{EB36A9AD-9429-4AFA-A8A6-18EB4B94057B}" dt="2023-12-16T10:06:44.663" v="2467" actId="14100"/>
          <ac:spMkLst>
            <pc:docMk/>
            <pc:sldMk cId="2189013326" sldId="294"/>
            <ac:spMk id="3" creationId="{8A74053C-4C9D-0483-BB65-377161E31FE8}"/>
          </ac:spMkLst>
        </pc:spChg>
        <pc:spChg chg="add del mod">
          <ac:chgData name="Suraj Sundar" userId="21277d655284b0de" providerId="LiveId" clId="{EB36A9AD-9429-4AFA-A8A6-18EB4B94057B}" dt="2023-12-16T10:06:34.664" v="2464" actId="21"/>
          <ac:spMkLst>
            <pc:docMk/>
            <pc:sldMk cId="2189013326" sldId="294"/>
            <ac:spMk id="5" creationId="{FBBFCAE8-7D77-C5C1-AA5C-59E12518AC11}"/>
          </ac:spMkLst>
        </pc:spChg>
        <pc:spChg chg="add mod">
          <ac:chgData name="Suraj Sundar" userId="21277d655284b0de" providerId="LiveId" clId="{EB36A9AD-9429-4AFA-A8A6-18EB4B94057B}" dt="2023-12-16T10:08:59.302" v="2486" actId="20577"/>
          <ac:spMkLst>
            <pc:docMk/>
            <pc:sldMk cId="2189013326" sldId="294"/>
            <ac:spMk id="7" creationId="{7624623B-F030-8023-CD2B-A506D5CAC1F5}"/>
          </ac:spMkLst>
        </pc:spChg>
      </pc:sldChg>
      <pc:sldChg chg="addSp delSp modSp new mod">
        <pc:chgData name="Suraj Sundar" userId="21277d655284b0de" providerId="LiveId" clId="{EB36A9AD-9429-4AFA-A8A6-18EB4B94057B}" dt="2023-12-16T06:48:16.124" v="2369" actId="1076"/>
        <pc:sldMkLst>
          <pc:docMk/>
          <pc:sldMk cId="2307393591" sldId="295"/>
        </pc:sldMkLst>
        <pc:spChg chg="add mod">
          <ac:chgData name="Suraj Sundar" userId="21277d655284b0de" providerId="LiveId" clId="{EB36A9AD-9429-4AFA-A8A6-18EB4B94057B}" dt="2023-12-16T06:48:16.124" v="2369" actId="1076"/>
          <ac:spMkLst>
            <pc:docMk/>
            <pc:sldMk cId="2307393591" sldId="295"/>
            <ac:spMk id="3" creationId="{06BFE256-135E-9B92-3437-C0D84985947F}"/>
          </ac:spMkLst>
        </pc:spChg>
        <pc:spChg chg="add del">
          <ac:chgData name="Suraj Sundar" userId="21277d655284b0de" providerId="LiveId" clId="{EB36A9AD-9429-4AFA-A8A6-18EB4B94057B}" dt="2023-12-16T06:45:28.399" v="2351" actId="22"/>
          <ac:spMkLst>
            <pc:docMk/>
            <pc:sldMk cId="2307393591" sldId="295"/>
            <ac:spMk id="5" creationId="{CFE5F224-B917-BFF5-383B-93F35DCFD5AA}"/>
          </ac:spMkLst>
        </pc:spChg>
        <pc:spChg chg="add mod">
          <ac:chgData name="Suraj Sundar" userId="21277d655284b0de" providerId="LiveId" clId="{EB36A9AD-9429-4AFA-A8A6-18EB4B94057B}" dt="2023-12-16T06:46:55.812" v="2365" actId="1076"/>
          <ac:spMkLst>
            <pc:docMk/>
            <pc:sldMk cId="2307393591" sldId="295"/>
            <ac:spMk id="7" creationId="{665BEC83-EB11-5508-6399-71D226D1B701}"/>
          </ac:spMkLst>
        </pc:spChg>
        <pc:spChg chg="add mod">
          <ac:chgData name="Suraj Sundar" userId="21277d655284b0de" providerId="LiveId" clId="{EB36A9AD-9429-4AFA-A8A6-18EB4B94057B}" dt="2023-12-16T06:46:53.542" v="2364" actId="1076"/>
          <ac:spMkLst>
            <pc:docMk/>
            <pc:sldMk cId="2307393591" sldId="295"/>
            <ac:spMk id="9" creationId="{37F460E7-8D43-A83C-8E61-AEA8DA27FBE1}"/>
          </ac:spMkLst>
        </pc:spChg>
        <pc:spChg chg="add mod">
          <ac:chgData name="Suraj Sundar" userId="21277d655284b0de" providerId="LiveId" clId="{EB36A9AD-9429-4AFA-A8A6-18EB4B94057B}" dt="2023-12-16T06:46:51.390" v="2363" actId="1076"/>
          <ac:spMkLst>
            <pc:docMk/>
            <pc:sldMk cId="2307393591" sldId="295"/>
            <ac:spMk id="11" creationId="{065DB6D2-05DE-F7A2-1BDD-5BD92C7C7517}"/>
          </ac:spMkLst>
        </pc:spChg>
        <pc:spChg chg="add mod">
          <ac:chgData name="Suraj Sundar" userId="21277d655284b0de" providerId="LiveId" clId="{EB36A9AD-9429-4AFA-A8A6-18EB4B94057B}" dt="2023-12-16T06:47:14.313" v="2368" actId="1076"/>
          <ac:spMkLst>
            <pc:docMk/>
            <pc:sldMk cId="2307393591" sldId="295"/>
            <ac:spMk id="13" creationId="{6E93B2D9-2CF8-AC46-D3D0-CF6C31DE280C}"/>
          </ac:spMkLst>
        </pc:spChg>
      </pc:sldChg>
      <pc:sldChg chg="addSp modSp new mod">
        <pc:chgData name="Suraj Sundar" userId="21277d655284b0de" providerId="LiveId" clId="{EB36A9AD-9429-4AFA-A8A6-18EB4B94057B}" dt="2023-12-16T06:55:43.737" v="2450" actId="20577"/>
        <pc:sldMkLst>
          <pc:docMk/>
          <pc:sldMk cId="2286785806" sldId="296"/>
        </pc:sldMkLst>
        <pc:spChg chg="add mod">
          <ac:chgData name="Suraj Sundar" userId="21277d655284b0de" providerId="LiveId" clId="{EB36A9AD-9429-4AFA-A8A6-18EB4B94057B}" dt="2023-12-16T06:49:26.954" v="2372" actId="1076"/>
          <ac:spMkLst>
            <pc:docMk/>
            <pc:sldMk cId="2286785806" sldId="296"/>
            <ac:spMk id="3" creationId="{C0355ECF-53A3-424F-B939-29B4F75B140D}"/>
          </ac:spMkLst>
        </pc:spChg>
        <pc:spChg chg="add mod">
          <ac:chgData name="Suraj Sundar" userId="21277d655284b0de" providerId="LiveId" clId="{EB36A9AD-9429-4AFA-A8A6-18EB4B94057B}" dt="2023-12-16T06:55:43.737" v="2450" actId="20577"/>
          <ac:spMkLst>
            <pc:docMk/>
            <pc:sldMk cId="2286785806" sldId="296"/>
            <ac:spMk id="5" creationId="{FAFEB033-15DC-FBF1-67A7-BB3F390D4607}"/>
          </ac:spMkLst>
        </pc:spChg>
      </pc:sldChg>
      <pc:sldChg chg="addSp modSp new mod">
        <pc:chgData name="Suraj Sundar" userId="21277d655284b0de" providerId="LiveId" clId="{EB36A9AD-9429-4AFA-A8A6-18EB4B94057B}" dt="2023-12-16T10:06:39.295" v="2466" actId="1076"/>
        <pc:sldMkLst>
          <pc:docMk/>
          <pc:sldMk cId="2341520778" sldId="297"/>
        </pc:sldMkLst>
        <pc:spChg chg="add mod">
          <ac:chgData name="Suraj Sundar" userId="21277d655284b0de" providerId="LiveId" clId="{EB36A9AD-9429-4AFA-A8A6-18EB4B94057B}" dt="2023-12-16T10:06:23.982" v="2463" actId="1076"/>
          <ac:spMkLst>
            <pc:docMk/>
            <pc:sldMk cId="2341520778" sldId="297"/>
            <ac:spMk id="3" creationId="{757DD0CA-2F02-D297-D46B-D1018D11A28D}"/>
          </ac:spMkLst>
        </pc:spChg>
        <pc:spChg chg="add mod">
          <ac:chgData name="Suraj Sundar" userId="21277d655284b0de" providerId="LiveId" clId="{EB36A9AD-9429-4AFA-A8A6-18EB4B94057B}" dt="2023-12-16T10:06:39.295" v="2466" actId="1076"/>
          <ac:spMkLst>
            <pc:docMk/>
            <pc:sldMk cId="2341520778" sldId="297"/>
            <ac:spMk id="4" creationId="{466A7621-3C2C-D511-02F1-BF76E383FF3C}"/>
          </ac:spMkLst>
        </pc:spChg>
      </pc:sldChg>
    </pc:docChg>
  </pc:docChgLst>
  <pc:docChgLst>
    <pc:chgData name="Suraj Sundar" userId="21277d655284b0de" providerId="LiveId" clId="{0FB50BDC-9E42-4CA5-BCAA-FABD080E7B19}"/>
    <pc:docChg chg="undo custSel addSld modSld">
      <pc:chgData name="Suraj Sundar" userId="21277d655284b0de" providerId="LiveId" clId="{0FB50BDC-9E42-4CA5-BCAA-FABD080E7B19}" dt="2023-11-26T05:14:59.611" v="448" actId="20577"/>
      <pc:docMkLst>
        <pc:docMk/>
      </pc:docMkLst>
      <pc:sldChg chg="modSp mod">
        <pc:chgData name="Suraj Sundar" userId="21277d655284b0de" providerId="LiveId" clId="{0FB50BDC-9E42-4CA5-BCAA-FABD080E7B19}" dt="2023-11-26T02:29:42.561" v="199" actId="20577"/>
        <pc:sldMkLst>
          <pc:docMk/>
          <pc:sldMk cId="1649353269" sldId="262"/>
        </pc:sldMkLst>
        <pc:spChg chg="mod">
          <ac:chgData name="Suraj Sundar" userId="21277d655284b0de" providerId="LiveId" clId="{0FB50BDC-9E42-4CA5-BCAA-FABD080E7B19}" dt="2023-11-20T05:54:24.811" v="130" actId="20577"/>
          <ac:spMkLst>
            <pc:docMk/>
            <pc:sldMk cId="1649353269" sldId="262"/>
            <ac:spMk id="2" creationId="{CA0A5A7C-E7A2-AD69-4817-11F0790418AE}"/>
          </ac:spMkLst>
        </pc:spChg>
        <pc:spChg chg="mod">
          <ac:chgData name="Suraj Sundar" userId="21277d655284b0de" providerId="LiveId" clId="{0FB50BDC-9E42-4CA5-BCAA-FABD080E7B19}" dt="2023-11-26T02:29:42.561" v="199" actId="20577"/>
          <ac:spMkLst>
            <pc:docMk/>
            <pc:sldMk cId="1649353269" sldId="262"/>
            <ac:spMk id="3" creationId="{8E93808F-D146-8F94-71DB-F0F1D26ACBBF}"/>
          </ac:spMkLst>
        </pc:spChg>
      </pc:sldChg>
      <pc:sldChg chg="modSp mod">
        <pc:chgData name="Suraj Sundar" userId="21277d655284b0de" providerId="LiveId" clId="{0FB50BDC-9E42-4CA5-BCAA-FABD080E7B19}" dt="2023-11-19T04:51:01.881" v="2" actId="1076"/>
        <pc:sldMkLst>
          <pc:docMk/>
          <pc:sldMk cId="3861630804" sldId="263"/>
        </pc:sldMkLst>
        <pc:spChg chg="mod">
          <ac:chgData name="Suraj Sundar" userId="21277d655284b0de" providerId="LiveId" clId="{0FB50BDC-9E42-4CA5-BCAA-FABD080E7B19}" dt="2023-11-19T04:51:01.881" v="2" actId="1076"/>
          <ac:spMkLst>
            <pc:docMk/>
            <pc:sldMk cId="3861630804" sldId="263"/>
            <ac:spMk id="4" creationId="{73C581D1-5FB6-25F6-4FBD-B2942D386047}"/>
          </ac:spMkLst>
        </pc:spChg>
      </pc:sldChg>
      <pc:sldChg chg="addSp modSp new mod">
        <pc:chgData name="Suraj Sundar" userId="21277d655284b0de" providerId="LiveId" clId="{0FB50BDC-9E42-4CA5-BCAA-FABD080E7B19}" dt="2023-11-19T05:07:37.507" v="122" actId="20577"/>
        <pc:sldMkLst>
          <pc:docMk/>
          <pc:sldMk cId="2613704094" sldId="264"/>
        </pc:sldMkLst>
        <pc:spChg chg="add mod">
          <ac:chgData name="Suraj Sundar" userId="21277d655284b0de" providerId="LiveId" clId="{0FB50BDC-9E42-4CA5-BCAA-FABD080E7B19}" dt="2023-11-19T05:07:37.507" v="122" actId="20577"/>
          <ac:spMkLst>
            <pc:docMk/>
            <pc:sldMk cId="2613704094" sldId="264"/>
            <ac:spMk id="2" creationId="{EAE83CB4-B53E-8F0D-C9FE-7D442212C375}"/>
          </ac:spMkLst>
        </pc:spChg>
      </pc:sldChg>
      <pc:sldChg chg="addSp modSp new mod">
        <pc:chgData name="Suraj Sundar" userId="21277d655284b0de" providerId="LiveId" clId="{0FB50BDC-9E42-4CA5-BCAA-FABD080E7B19}" dt="2023-11-26T05:14:59.611" v="448" actId="20577"/>
        <pc:sldMkLst>
          <pc:docMk/>
          <pc:sldMk cId="1635330965" sldId="268"/>
        </pc:sldMkLst>
        <pc:spChg chg="add mod">
          <ac:chgData name="Suraj Sundar" userId="21277d655284b0de" providerId="LiveId" clId="{0FB50BDC-9E42-4CA5-BCAA-FABD080E7B19}" dt="2023-11-26T02:31:09.475" v="221" actId="20577"/>
          <ac:spMkLst>
            <pc:docMk/>
            <pc:sldMk cId="1635330965" sldId="268"/>
            <ac:spMk id="2" creationId="{00B590DC-40D4-82BD-B307-29FBCCAF05C0}"/>
          </ac:spMkLst>
        </pc:spChg>
        <pc:spChg chg="add mod">
          <ac:chgData name="Suraj Sundar" userId="21277d655284b0de" providerId="LiveId" clId="{0FB50BDC-9E42-4CA5-BCAA-FABD080E7B19}" dt="2023-11-26T05:14:59.611" v="448" actId="20577"/>
          <ac:spMkLst>
            <pc:docMk/>
            <pc:sldMk cId="1635330965" sldId="268"/>
            <ac:spMk id="3" creationId="{E38023DB-2C4E-44D7-F44D-98382C0335BF}"/>
          </ac:spMkLst>
        </pc:spChg>
      </pc:sldChg>
      <pc:sldChg chg="addSp modSp new mod">
        <pc:chgData name="Suraj Sundar" userId="21277d655284b0de" providerId="LiveId" clId="{0FB50BDC-9E42-4CA5-BCAA-FABD080E7B19}" dt="2023-11-26T02:33:43.471" v="262" actId="5793"/>
        <pc:sldMkLst>
          <pc:docMk/>
          <pc:sldMk cId="756847409" sldId="269"/>
        </pc:sldMkLst>
        <pc:spChg chg="add mod">
          <ac:chgData name="Suraj Sundar" userId="21277d655284b0de" providerId="LiveId" clId="{0FB50BDC-9E42-4CA5-BCAA-FABD080E7B19}" dt="2023-11-26T02:33:43.471" v="262" actId="5793"/>
          <ac:spMkLst>
            <pc:docMk/>
            <pc:sldMk cId="756847409" sldId="269"/>
            <ac:spMk id="3" creationId="{E7B90945-60B1-D3C3-6847-D77570A5DD4D}"/>
          </ac:spMkLst>
        </pc:spChg>
      </pc:sldChg>
      <pc:sldChg chg="addSp modSp new mod">
        <pc:chgData name="Suraj Sundar" userId="21277d655284b0de" providerId="LiveId" clId="{0FB50BDC-9E42-4CA5-BCAA-FABD080E7B19}" dt="2023-11-26T03:49:57.079" v="295"/>
        <pc:sldMkLst>
          <pc:docMk/>
          <pc:sldMk cId="2801798500" sldId="270"/>
        </pc:sldMkLst>
        <pc:spChg chg="add mod">
          <ac:chgData name="Suraj Sundar" userId="21277d655284b0de" providerId="LiveId" clId="{0FB50BDC-9E42-4CA5-BCAA-FABD080E7B19}" dt="2023-11-26T03:49:57.079" v="295"/>
          <ac:spMkLst>
            <pc:docMk/>
            <pc:sldMk cId="2801798500" sldId="270"/>
            <ac:spMk id="3" creationId="{EF4747E4-9A6F-9664-55D3-90607C919046}"/>
          </ac:spMkLst>
        </pc:spChg>
      </pc:sldChg>
      <pc:sldChg chg="addSp modSp new mod">
        <pc:chgData name="Suraj Sundar" userId="21277d655284b0de" providerId="LiveId" clId="{0FB50BDC-9E42-4CA5-BCAA-FABD080E7B19}" dt="2023-11-26T03:53:55.103" v="433" actId="20577"/>
        <pc:sldMkLst>
          <pc:docMk/>
          <pc:sldMk cId="4063539589" sldId="271"/>
        </pc:sldMkLst>
        <pc:spChg chg="add mod">
          <ac:chgData name="Suraj Sundar" userId="21277d655284b0de" providerId="LiveId" clId="{0FB50BDC-9E42-4CA5-BCAA-FABD080E7B19}" dt="2023-11-26T03:53:55.103" v="433" actId="20577"/>
          <ac:spMkLst>
            <pc:docMk/>
            <pc:sldMk cId="4063539589" sldId="271"/>
            <ac:spMk id="3" creationId="{3B740A15-EF54-5480-5309-8ED7EB01564A}"/>
          </ac:spMkLst>
        </pc:spChg>
      </pc:sldChg>
    </pc:docChg>
  </pc:docChgLst>
  <pc:docChgLst>
    <pc:chgData name="Suraj Sundar" userId="21277d655284b0de" providerId="LiveId" clId="{E2F3747C-E9FB-40B1-A028-6F80A11A7AF1}"/>
    <pc:docChg chg="undo custSel addSld delSld modSld">
      <pc:chgData name="Suraj Sundar" userId="21277d655284b0de" providerId="LiveId" clId="{E2F3747C-E9FB-40B1-A028-6F80A11A7AF1}" dt="2024-01-30T14:05:16.137" v="1030" actId="20577"/>
      <pc:docMkLst>
        <pc:docMk/>
      </pc:docMkLst>
      <pc:sldChg chg="addSp modSp mod">
        <pc:chgData name="Suraj Sundar" userId="21277d655284b0de" providerId="LiveId" clId="{E2F3747C-E9FB-40B1-A028-6F80A11A7AF1}" dt="2024-01-22T02:45:50.738" v="30" actId="20577"/>
        <pc:sldMkLst>
          <pc:docMk/>
          <pc:sldMk cId="804951266" sldId="298"/>
        </pc:sldMkLst>
        <pc:spChg chg="mod">
          <ac:chgData name="Suraj Sundar" userId="21277d655284b0de" providerId="LiveId" clId="{E2F3747C-E9FB-40B1-A028-6F80A11A7AF1}" dt="2024-01-22T02:44:27.003" v="9" actId="1076"/>
          <ac:spMkLst>
            <pc:docMk/>
            <pc:sldMk cId="804951266" sldId="298"/>
            <ac:spMk id="4" creationId="{F49FD840-7973-C8C6-B974-0B388374A474}"/>
          </ac:spMkLst>
        </pc:spChg>
        <pc:spChg chg="add mod">
          <ac:chgData name="Suraj Sundar" userId="21277d655284b0de" providerId="LiveId" clId="{E2F3747C-E9FB-40B1-A028-6F80A11A7AF1}" dt="2024-01-22T02:44:06.032" v="4" actId="14100"/>
          <ac:spMkLst>
            <pc:docMk/>
            <pc:sldMk cId="804951266" sldId="298"/>
            <ac:spMk id="5" creationId="{1682C3A8-571D-DFE2-5B3D-07D4B9DF1A4D}"/>
          </ac:spMkLst>
        </pc:spChg>
        <pc:spChg chg="add mod">
          <ac:chgData name="Suraj Sundar" userId="21277d655284b0de" providerId="LiveId" clId="{E2F3747C-E9FB-40B1-A028-6F80A11A7AF1}" dt="2024-01-22T02:44:24.585" v="8" actId="1076"/>
          <ac:spMkLst>
            <pc:docMk/>
            <pc:sldMk cId="804951266" sldId="298"/>
            <ac:spMk id="7" creationId="{BEB7020B-70C1-A909-326D-5E663CA689EE}"/>
          </ac:spMkLst>
        </pc:spChg>
        <pc:spChg chg="add mod">
          <ac:chgData name="Suraj Sundar" userId="21277d655284b0de" providerId="LiveId" clId="{E2F3747C-E9FB-40B1-A028-6F80A11A7AF1}" dt="2024-01-22T02:45:50.738" v="30" actId="20577"/>
          <ac:spMkLst>
            <pc:docMk/>
            <pc:sldMk cId="804951266" sldId="298"/>
            <ac:spMk id="9" creationId="{ACEC8A29-C9DF-1344-3259-E5068D348822}"/>
          </ac:spMkLst>
        </pc:spChg>
      </pc:sldChg>
      <pc:sldChg chg="addSp delSp modSp mod">
        <pc:chgData name="Suraj Sundar" userId="21277d655284b0de" providerId="LiveId" clId="{E2F3747C-E9FB-40B1-A028-6F80A11A7AF1}" dt="2024-01-29T14:36:31.258" v="730" actId="20577"/>
        <pc:sldMkLst>
          <pc:docMk/>
          <pc:sldMk cId="203515458" sldId="302"/>
        </pc:sldMkLst>
        <pc:spChg chg="add del mod">
          <ac:chgData name="Suraj Sundar" userId="21277d655284b0de" providerId="LiveId" clId="{E2F3747C-E9FB-40B1-A028-6F80A11A7AF1}" dt="2024-01-29T13:30:12.448" v="621"/>
          <ac:spMkLst>
            <pc:docMk/>
            <pc:sldMk cId="203515458" sldId="302"/>
            <ac:spMk id="2" creationId="{A947D37A-F0A3-D075-91EB-99AD6490D275}"/>
          </ac:spMkLst>
        </pc:spChg>
        <pc:spChg chg="add mod">
          <ac:chgData name="Suraj Sundar" userId="21277d655284b0de" providerId="LiveId" clId="{E2F3747C-E9FB-40B1-A028-6F80A11A7AF1}" dt="2024-01-29T14:36:31.258" v="730" actId="20577"/>
          <ac:spMkLst>
            <pc:docMk/>
            <pc:sldMk cId="203515458" sldId="302"/>
            <ac:spMk id="4" creationId="{14CC9F6A-3650-F754-B900-D722AFBC04A9}"/>
          </ac:spMkLst>
        </pc:spChg>
      </pc:sldChg>
      <pc:sldChg chg="addSp modSp new mod">
        <pc:chgData name="Suraj Sundar" userId="21277d655284b0de" providerId="LiveId" clId="{E2F3747C-E9FB-40B1-A028-6F80A11A7AF1}" dt="2024-01-22T02:48:03.427" v="60" actId="1076"/>
        <pc:sldMkLst>
          <pc:docMk/>
          <pc:sldMk cId="393230457" sldId="303"/>
        </pc:sldMkLst>
        <pc:spChg chg="add mod">
          <ac:chgData name="Suraj Sundar" userId="21277d655284b0de" providerId="LiveId" clId="{E2F3747C-E9FB-40B1-A028-6F80A11A7AF1}" dt="2024-01-22T02:47:51.661" v="56" actId="1076"/>
          <ac:spMkLst>
            <pc:docMk/>
            <pc:sldMk cId="393230457" sldId="303"/>
            <ac:spMk id="3" creationId="{F46E2AA2-EF9C-A4DE-064B-D7D371DBABF3}"/>
          </ac:spMkLst>
        </pc:spChg>
        <pc:spChg chg="add mod">
          <ac:chgData name="Suraj Sundar" userId="21277d655284b0de" providerId="LiveId" clId="{E2F3747C-E9FB-40B1-A028-6F80A11A7AF1}" dt="2024-01-22T02:48:03.427" v="60" actId="1076"/>
          <ac:spMkLst>
            <pc:docMk/>
            <pc:sldMk cId="393230457" sldId="303"/>
            <ac:spMk id="5" creationId="{C153041A-BE43-14B3-E6CC-F2A82E479924}"/>
          </ac:spMkLst>
        </pc:spChg>
      </pc:sldChg>
      <pc:sldChg chg="addSp delSp modSp add mod">
        <pc:chgData name="Suraj Sundar" userId="21277d655284b0de" providerId="LiveId" clId="{E2F3747C-E9FB-40B1-A028-6F80A11A7AF1}" dt="2024-01-22T02:52:21.856" v="92" actId="20577"/>
        <pc:sldMkLst>
          <pc:docMk/>
          <pc:sldMk cId="496142025" sldId="304"/>
        </pc:sldMkLst>
        <pc:spChg chg="add">
          <ac:chgData name="Suraj Sundar" userId="21277d655284b0de" providerId="LiveId" clId="{E2F3747C-E9FB-40B1-A028-6F80A11A7AF1}" dt="2024-01-22T02:50:48.898" v="73"/>
          <ac:spMkLst>
            <pc:docMk/>
            <pc:sldMk cId="496142025" sldId="304"/>
            <ac:spMk id="2" creationId="{9404B049-DC4A-6CBF-522C-9AB27D09AB29}"/>
          </ac:spMkLst>
        </pc:spChg>
        <pc:spChg chg="mod">
          <ac:chgData name="Suraj Sundar" userId="21277d655284b0de" providerId="LiveId" clId="{E2F3747C-E9FB-40B1-A028-6F80A11A7AF1}" dt="2024-01-22T02:50:48.452" v="72" actId="20577"/>
          <ac:spMkLst>
            <pc:docMk/>
            <pc:sldMk cId="496142025" sldId="304"/>
            <ac:spMk id="3" creationId="{F46E2AA2-EF9C-A4DE-064B-D7D371DBABF3}"/>
          </ac:spMkLst>
        </pc:spChg>
        <pc:spChg chg="add">
          <ac:chgData name="Suraj Sundar" userId="21277d655284b0de" providerId="LiveId" clId="{E2F3747C-E9FB-40B1-A028-6F80A11A7AF1}" dt="2024-01-22T02:50:50.823" v="74"/>
          <ac:spMkLst>
            <pc:docMk/>
            <pc:sldMk cId="496142025" sldId="304"/>
            <ac:spMk id="4" creationId="{5EE604FA-D8F7-DE6D-AAD4-50CAE4F4EAFD}"/>
          </ac:spMkLst>
        </pc:spChg>
        <pc:spChg chg="del mod">
          <ac:chgData name="Suraj Sundar" userId="21277d655284b0de" providerId="LiveId" clId="{E2F3747C-E9FB-40B1-A028-6F80A11A7AF1}" dt="2024-01-22T02:50:53.676" v="76"/>
          <ac:spMkLst>
            <pc:docMk/>
            <pc:sldMk cId="496142025" sldId="304"/>
            <ac:spMk id="5" creationId="{C153041A-BE43-14B3-E6CC-F2A82E479924}"/>
          </ac:spMkLst>
        </pc:spChg>
        <pc:spChg chg="add mod">
          <ac:chgData name="Suraj Sundar" userId="21277d655284b0de" providerId="LiveId" clId="{E2F3747C-E9FB-40B1-A028-6F80A11A7AF1}" dt="2024-01-22T02:51:26.808" v="84" actId="207"/>
          <ac:spMkLst>
            <pc:docMk/>
            <pc:sldMk cId="496142025" sldId="304"/>
            <ac:spMk id="6" creationId="{F33AB405-8D15-5F9A-DB40-EA1A29DDCA7D}"/>
          </ac:spMkLst>
        </pc:spChg>
        <pc:spChg chg="add mod">
          <ac:chgData name="Suraj Sundar" userId="21277d655284b0de" providerId="LiveId" clId="{E2F3747C-E9FB-40B1-A028-6F80A11A7AF1}" dt="2024-01-22T02:52:21.856" v="92" actId="20577"/>
          <ac:spMkLst>
            <pc:docMk/>
            <pc:sldMk cId="496142025" sldId="304"/>
            <ac:spMk id="8" creationId="{C8272F25-254A-937C-9CC6-1019BDCA5BF0}"/>
          </ac:spMkLst>
        </pc:spChg>
      </pc:sldChg>
      <pc:sldChg chg="addSp modSp new mod">
        <pc:chgData name="Suraj Sundar" userId="21277d655284b0de" providerId="LiveId" clId="{E2F3747C-E9FB-40B1-A028-6F80A11A7AF1}" dt="2024-01-22T03:17:20.217" v="231" actId="20577"/>
        <pc:sldMkLst>
          <pc:docMk/>
          <pc:sldMk cId="991056951" sldId="305"/>
        </pc:sldMkLst>
        <pc:spChg chg="add">
          <ac:chgData name="Suraj Sundar" userId="21277d655284b0de" providerId="LiveId" clId="{E2F3747C-E9FB-40B1-A028-6F80A11A7AF1}" dt="2024-01-22T02:55:28.090" v="94"/>
          <ac:spMkLst>
            <pc:docMk/>
            <pc:sldMk cId="991056951" sldId="305"/>
            <ac:spMk id="2" creationId="{8BFD5735-1B64-34A4-ADD6-442D80279358}"/>
          </ac:spMkLst>
        </pc:spChg>
        <pc:spChg chg="add">
          <ac:chgData name="Suraj Sundar" userId="21277d655284b0de" providerId="LiveId" clId="{E2F3747C-E9FB-40B1-A028-6F80A11A7AF1}" dt="2024-01-22T02:55:35.236" v="95"/>
          <ac:spMkLst>
            <pc:docMk/>
            <pc:sldMk cId="991056951" sldId="305"/>
            <ac:spMk id="3" creationId="{E417B8A3-DD59-D9CE-B156-A034E2ECCEC2}"/>
          </ac:spMkLst>
        </pc:spChg>
        <pc:spChg chg="add">
          <ac:chgData name="Suraj Sundar" userId="21277d655284b0de" providerId="LiveId" clId="{E2F3747C-E9FB-40B1-A028-6F80A11A7AF1}" dt="2024-01-22T02:55:42.941" v="96"/>
          <ac:spMkLst>
            <pc:docMk/>
            <pc:sldMk cId="991056951" sldId="305"/>
            <ac:spMk id="4" creationId="{EDE6A285-2A8F-5CBE-D466-91D97773E3D5}"/>
          </ac:spMkLst>
        </pc:spChg>
        <pc:spChg chg="add mod">
          <ac:chgData name="Suraj Sundar" userId="21277d655284b0de" providerId="LiveId" clId="{E2F3747C-E9FB-40B1-A028-6F80A11A7AF1}" dt="2024-01-22T03:17:20.217" v="231" actId="20577"/>
          <ac:spMkLst>
            <pc:docMk/>
            <pc:sldMk cId="991056951" sldId="305"/>
            <ac:spMk id="6" creationId="{F7371CE0-F523-6085-9266-D81CDABA5308}"/>
          </ac:spMkLst>
        </pc:spChg>
      </pc:sldChg>
      <pc:sldChg chg="addSp modSp new mod">
        <pc:chgData name="Suraj Sundar" userId="21277d655284b0de" providerId="LiveId" clId="{E2F3747C-E9FB-40B1-A028-6F80A11A7AF1}" dt="2024-01-22T13:23:30.218" v="298" actId="1076"/>
        <pc:sldMkLst>
          <pc:docMk/>
          <pc:sldMk cId="3137678468" sldId="306"/>
        </pc:sldMkLst>
        <pc:spChg chg="add mod">
          <ac:chgData name="Suraj Sundar" userId="21277d655284b0de" providerId="LiveId" clId="{E2F3747C-E9FB-40B1-A028-6F80A11A7AF1}" dt="2024-01-22T02:57:32.334" v="103" actId="1076"/>
          <ac:spMkLst>
            <pc:docMk/>
            <pc:sldMk cId="3137678468" sldId="306"/>
            <ac:spMk id="2" creationId="{3E30E08F-9730-8E98-7438-D57B6B957ECB}"/>
          </ac:spMkLst>
        </pc:spChg>
        <pc:spChg chg="add mod">
          <ac:chgData name="Suraj Sundar" userId="21277d655284b0de" providerId="LiveId" clId="{E2F3747C-E9FB-40B1-A028-6F80A11A7AF1}" dt="2024-01-22T13:23:30.218" v="298" actId="1076"/>
          <ac:spMkLst>
            <pc:docMk/>
            <pc:sldMk cId="3137678468" sldId="306"/>
            <ac:spMk id="4" creationId="{0CB760D1-4215-F146-34DB-02AC4E77B40D}"/>
          </ac:spMkLst>
        </pc:spChg>
      </pc:sldChg>
      <pc:sldChg chg="addSp modSp new mod">
        <pc:chgData name="Suraj Sundar" userId="21277d655284b0de" providerId="LiveId" clId="{E2F3747C-E9FB-40B1-A028-6F80A11A7AF1}" dt="2024-01-22T03:07:42.847" v="178" actId="1076"/>
        <pc:sldMkLst>
          <pc:docMk/>
          <pc:sldMk cId="2168821088" sldId="307"/>
        </pc:sldMkLst>
        <pc:spChg chg="add mod">
          <ac:chgData name="Suraj Sundar" userId="21277d655284b0de" providerId="LiveId" clId="{E2F3747C-E9FB-40B1-A028-6F80A11A7AF1}" dt="2024-01-22T03:06:52.445" v="162" actId="1076"/>
          <ac:spMkLst>
            <pc:docMk/>
            <pc:sldMk cId="2168821088" sldId="307"/>
            <ac:spMk id="2" creationId="{F1B6D4AE-BE1C-FC6F-A9A0-9D818EF67DE8}"/>
          </ac:spMkLst>
        </pc:spChg>
        <pc:spChg chg="add mod">
          <ac:chgData name="Suraj Sundar" userId="21277d655284b0de" providerId="LiveId" clId="{E2F3747C-E9FB-40B1-A028-6F80A11A7AF1}" dt="2024-01-22T03:07:42.847" v="178" actId="1076"/>
          <ac:spMkLst>
            <pc:docMk/>
            <pc:sldMk cId="2168821088" sldId="307"/>
            <ac:spMk id="3" creationId="{5A32962A-5C05-B9D5-F7E3-28AE076F39BE}"/>
          </ac:spMkLst>
        </pc:spChg>
      </pc:sldChg>
      <pc:sldChg chg="new del">
        <pc:chgData name="Suraj Sundar" userId="21277d655284b0de" providerId="LiveId" clId="{E2F3747C-E9FB-40B1-A028-6F80A11A7AF1}" dt="2024-01-22T03:21:47.036" v="289" actId="2696"/>
        <pc:sldMkLst>
          <pc:docMk/>
          <pc:sldMk cId="1104185968" sldId="308"/>
        </pc:sldMkLst>
      </pc:sldChg>
      <pc:sldChg chg="addSp modSp new mod">
        <pc:chgData name="Suraj Sundar" userId="21277d655284b0de" providerId="LiveId" clId="{E2F3747C-E9FB-40B1-A028-6F80A11A7AF1}" dt="2024-01-22T03:21:39.656" v="288" actId="20577"/>
        <pc:sldMkLst>
          <pc:docMk/>
          <pc:sldMk cId="2934854430" sldId="309"/>
        </pc:sldMkLst>
        <pc:spChg chg="add mod">
          <ac:chgData name="Suraj Sundar" userId="21277d655284b0de" providerId="LiveId" clId="{E2F3747C-E9FB-40B1-A028-6F80A11A7AF1}" dt="2024-01-22T03:21:18.936" v="268" actId="20577"/>
          <ac:spMkLst>
            <pc:docMk/>
            <pc:sldMk cId="2934854430" sldId="309"/>
            <ac:spMk id="3" creationId="{BBB41481-4BC7-64E7-4306-6511346010A7}"/>
          </ac:spMkLst>
        </pc:spChg>
        <pc:spChg chg="add mod">
          <ac:chgData name="Suraj Sundar" userId="21277d655284b0de" providerId="LiveId" clId="{E2F3747C-E9FB-40B1-A028-6F80A11A7AF1}" dt="2024-01-22T03:21:39.656" v="288" actId="20577"/>
          <ac:spMkLst>
            <pc:docMk/>
            <pc:sldMk cId="2934854430" sldId="309"/>
            <ac:spMk id="4" creationId="{013116FF-A09A-6401-1C76-AACF6CBA0A5C}"/>
          </ac:spMkLst>
        </pc:spChg>
      </pc:sldChg>
      <pc:sldChg chg="addSp modSp new mod">
        <pc:chgData name="Suraj Sundar" userId="21277d655284b0de" providerId="LiveId" clId="{E2F3747C-E9FB-40B1-A028-6F80A11A7AF1}" dt="2024-01-22T03:19:48.200" v="262" actId="255"/>
        <pc:sldMkLst>
          <pc:docMk/>
          <pc:sldMk cId="1150082360" sldId="310"/>
        </pc:sldMkLst>
        <pc:spChg chg="add mod">
          <ac:chgData name="Suraj Sundar" userId="21277d655284b0de" providerId="LiveId" clId="{E2F3747C-E9FB-40B1-A028-6F80A11A7AF1}" dt="2024-01-22T03:19:25.982" v="239" actId="1076"/>
          <ac:spMkLst>
            <pc:docMk/>
            <pc:sldMk cId="1150082360" sldId="310"/>
            <ac:spMk id="3" creationId="{5ACF50C8-E416-3FF0-5400-4ADA3AA0937E}"/>
          </ac:spMkLst>
        </pc:spChg>
        <pc:spChg chg="add mod">
          <ac:chgData name="Suraj Sundar" userId="21277d655284b0de" providerId="LiveId" clId="{E2F3747C-E9FB-40B1-A028-6F80A11A7AF1}" dt="2024-01-22T03:19:48.200" v="262" actId="255"/>
          <ac:spMkLst>
            <pc:docMk/>
            <pc:sldMk cId="1150082360" sldId="310"/>
            <ac:spMk id="4" creationId="{869C740D-3A39-13CD-77C1-F42F8FECD121}"/>
          </ac:spMkLst>
        </pc:spChg>
      </pc:sldChg>
      <pc:sldChg chg="addSp modSp new mod">
        <pc:chgData name="Suraj Sundar" userId="21277d655284b0de" providerId="LiveId" clId="{E2F3747C-E9FB-40B1-A028-6F80A11A7AF1}" dt="2024-01-24T13:27:58.285" v="559" actId="20577"/>
        <pc:sldMkLst>
          <pc:docMk/>
          <pc:sldMk cId="3177744339" sldId="311"/>
        </pc:sldMkLst>
        <pc:spChg chg="add mod">
          <ac:chgData name="Suraj Sundar" userId="21277d655284b0de" providerId="LiveId" clId="{E2F3747C-E9FB-40B1-A028-6F80A11A7AF1}" dt="2024-01-24T12:36:02.964" v="309" actId="20577"/>
          <ac:spMkLst>
            <pc:docMk/>
            <pc:sldMk cId="3177744339" sldId="311"/>
            <ac:spMk id="2" creationId="{15EBF84D-9781-915B-F6EC-80FFEEF96AAA}"/>
          </ac:spMkLst>
        </pc:spChg>
        <pc:spChg chg="add mod">
          <ac:chgData name="Suraj Sundar" userId="21277d655284b0de" providerId="LiveId" clId="{E2F3747C-E9FB-40B1-A028-6F80A11A7AF1}" dt="2024-01-24T12:36:46.889" v="314" actId="20577"/>
          <ac:spMkLst>
            <pc:docMk/>
            <pc:sldMk cId="3177744339" sldId="311"/>
            <ac:spMk id="4" creationId="{138766E3-3A2D-52D1-E3C7-4A0374AA7920}"/>
          </ac:spMkLst>
        </pc:spChg>
        <pc:spChg chg="add mod">
          <ac:chgData name="Suraj Sundar" userId="21277d655284b0de" providerId="LiveId" clId="{E2F3747C-E9FB-40B1-A028-6F80A11A7AF1}" dt="2024-01-24T13:27:58.285" v="559" actId="20577"/>
          <ac:spMkLst>
            <pc:docMk/>
            <pc:sldMk cId="3177744339" sldId="311"/>
            <ac:spMk id="6" creationId="{CC7EE5F1-70E0-6E67-4A68-172504C6075E}"/>
          </ac:spMkLst>
        </pc:spChg>
      </pc:sldChg>
      <pc:sldChg chg="addSp modSp new mod">
        <pc:chgData name="Suraj Sundar" userId="21277d655284b0de" providerId="LiveId" clId="{E2F3747C-E9FB-40B1-A028-6F80A11A7AF1}" dt="2024-01-24T12:57:20.721" v="557" actId="20577"/>
        <pc:sldMkLst>
          <pc:docMk/>
          <pc:sldMk cId="351462144" sldId="312"/>
        </pc:sldMkLst>
        <pc:spChg chg="add mod">
          <ac:chgData name="Suraj Sundar" userId="21277d655284b0de" providerId="LiveId" clId="{E2F3747C-E9FB-40B1-A028-6F80A11A7AF1}" dt="2024-01-24T12:56:44.174" v="527" actId="20577"/>
          <ac:spMkLst>
            <pc:docMk/>
            <pc:sldMk cId="351462144" sldId="312"/>
            <ac:spMk id="3" creationId="{D088257E-0BCC-85AF-9C68-3141B4D25C86}"/>
          </ac:spMkLst>
        </pc:spChg>
        <pc:spChg chg="add mod">
          <ac:chgData name="Suraj Sundar" userId="21277d655284b0de" providerId="LiveId" clId="{E2F3747C-E9FB-40B1-A028-6F80A11A7AF1}" dt="2024-01-24T12:57:20.721" v="557" actId="20577"/>
          <ac:spMkLst>
            <pc:docMk/>
            <pc:sldMk cId="351462144" sldId="312"/>
            <ac:spMk id="6" creationId="{F9ADEE07-2262-FA62-D712-359F24BF7195}"/>
          </ac:spMkLst>
        </pc:spChg>
        <pc:graphicFrameChg chg="add mod">
          <ac:chgData name="Suraj Sundar" userId="21277d655284b0de" providerId="LiveId" clId="{E2F3747C-E9FB-40B1-A028-6F80A11A7AF1}" dt="2024-01-24T12:52:49.123" v="384" actId="1076"/>
          <ac:graphicFrameMkLst>
            <pc:docMk/>
            <pc:sldMk cId="351462144" sldId="312"/>
            <ac:graphicFrameMk id="4" creationId="{F31E46B7-4185-ED22-253F-EDE22B2B5DC2}"/>
          </ac:graphicFrameMkLst>
        </pc:graphicFrameChg>
      </pc:sldChg>
      <pc:sldChg chg="addSp modSp new mod">
        <pc:chgData name="Suraj Sundar" userId="21277d655284b0de" providerId="LiveId" clId="{E2F3747C-E9FB-40B1-A028-6F80A11A7AF1}" dt="2024-01-29T14:46:33.153" v="800" actId="20577"/>
        <pc:sldMkLst>
          <pc:docMk/>
          <pc:sldMk cId="3384855016" sldId="313"/>
        </pc:sldMkLst>
        <pc:spChg chg="add mod">
          <ac:chgData name="Suraj Sundar" userId="21277d655284b0de" providerId="LiveId" clId="{E2F3747C-E9FB-40B1-A028-6F80A11A7AF1}" dt="2024-01-29T14:46:33.153" v="800" actId="20577"/>
          <ac:spMkLst>
            <pc:docMk/>
            <pc:sldMk cId="3384855016" sldId="313"/>
            <ac:spMk id="3" creationId="{318372EC-F738-84A3-9BCF-6C7E9062491B}"/>
          </ac:spMkLst>
        </pc:spChg>
      </pc:sldChg>
      <pc:sldChg chg="addSp modSp new mod">
        <pc:chgData name="Suraj Sundar" userId="21277d655284b0de" providerId="LiveId" clId="{E2F3747C-E9FB-40B1-A028-6F80A11A7AF1}" dt="2024-01-29T14:53:47.463" v="802" actId="115"/>
        <pc:sldMkLst>
          <pc:docMk/>
          <pc:sldMk cId="1662661557" sldId="314"/>
        </pc:sldMkLst>
        <pc:spChg chg="add mod">
          <ac:chgData name="Suraj Sundar" userId="21277d655284b0de" providerId="LiveId" clId="{E2F3747C-E9FB-40B1-A028-6F80A11A7AF1}" dt="2024-01-29T14:53:47.463" v="802" actId="115"/>
          <ac:spMkLst>
            <pc:docMk/>
            <pc:sldMk cId="1662661557" sldId="314"/>
            <ac:spMk id="3" creationId="{4443D2BC-A034-B852-977A-39AE43713AD2}"/>
          </ac:spMkLst>
        </pc:spChg>
      </pc:sldChg>
      <pc:sldChg chg="addSp modSp new mod">
        <pc:chgData name="Suraj Sundar" userId="21277d655284b0de" providerId="LiveId" clId="{E2F3747C-E9FB-40B1-A028-6F80A11A7AF1}" dt="2024-01-30T13:33:17.115" v="1028" actId="1076"/>
        <pc:sldMkLst>
          <pc:docMk/>
          <pc:sldMk cId="3351446174" sldId="315"/>
        </pc:sldMkLst>
        <pc:spChg chg="add mod">
          <ac:chgData name="Suraj Sundar" userId="21277d655284b0de" providerId="LiveId" clId="{E2F3747C-E9FB-40B1-A028-6F80A11A7AF1}" dt="2024-01-30T13:33:17.115" v="1028" actId="1076"/>
          <ac:spMkLst>
            <pc:docMk/>
            <pc:sldMk cId="3351446174" sldId="315"/>
            <ac:spMk id="3" creationId="{4193425A-CA99-B396-48D7-B79A60284EC8}"/>
          </ac:spMkLst>
        </pc:spChg>
      </pc:sldChg>
      <pc:sldChg chg="addSp modSp new mod">
        <pc:chgData name="Suraj Sundar" userId="21277d655284b0de" providerId="LiveId" clId="{E2F3747C-E9FB-40B1-A028-6F80A11A7AF1}" dt="2024-01-30T10:30:58.571" v="929" actId="20577"/>
        <pc:sldMkLst>
          <pc:docMk/>
          <pc:sldMk cId="3287546635" sldId="316"/>
        </pc:sldMkLst>
        <pc:spChg chg="add mod">
          <ac:chgData name="Suraj Sundar" userId="21277d655284b0de" providerId="LiveId" clId="{E2F3747C-E9FB-40B1-A028-6F80A11A7AF1}" dt="2024-01-30T10:30:58.571" v="929" actId="20577"/>
          <ac:spMkLst>
            <pc:docMk/>
            <pc:sldMk cId="3287546635" sldId="316"/>
            <ac:spMk id="3" creationId="{E3C76B63-D815-7DEF-1F8D-1CA43188039E}"/>
          </ac:spMkLst>
        </pc:spChg>
      </pc:sldChg>
      <pc:sldChg chg="addSp modSp new mod">
        <pc:chgData name="Suraj Sundar" userId="21277d655284b0de" providerId="LiveId" clId="{E2F3747C-E9FB-40B1-A028-6F80A11A7AF1}" dt="2024-01-30T14:05:16.137" v="1030" actId="20577"/>
        <pc:sldMkLst>
          <pc:docMk/>
          <pc:sldMk cId="1132817227" sldId="317"/>
        </pc:sldMkLst>
        <pc:spChg chg="add mod">
          <ac:chgData name="Suraj Sundar" userId="21277d655284b0de" providerId="LiveId" clId="{E2F3747C-E9FB-40B1-A028-6F80A11A7AF1}" dt="2024-01-30T11:11:26.228" v="978" actId="2711"/>
          <ac:spMkLst>
            <pc:docMk/>
            <pc:sldMk cId="1132817227" sldId="317"/>
            <ac:spMk id="3" creationId="{C3F61F7B-07D9-E419-3211-8EE9C403EBFA}"/>
          </ac:spMkLst>
        </pc:spChg>
        <pc:spChg chg="add mod">
          <ac:chgData name="Suraj Sundar" userId="21277d655284b0de" providerId="LiveId" clId="{E2F3747C-E9FB-40B1-A028-6F80A11A7AF1}" dt="2024-01-30T11:17:29.929" v="1003" actId="114"/>
          <ac:spMkLst>
            <pc:docMk/>
            <pc:sldMk cId="1132817227" sldId="317"/>
            <ac:spMk id="5" creationId="{5C99B6A2-31B3-739E-0916-C16E1F4AF050}"/>
          </ac:spMkLst>
        </pc:spChg>
        <pc:spChg chg="add mod">
          <ac:chgData name="Suraj Sundar" userId="21277d655284b0de" providerId="LiveId" clId="{E2F3747C-E9FB-40B1-A028-6F80A11A7AF1}" dt="2024-01-30T14:05:16.137" v="1030" actId="20577"/>
          <ac:spMkLst>
            <pc:docMk/>
            <pc:sldMk cId="1132817227" sldId="317"/>
            <ac:spMk id="7" creationId="{F584EE70-6E04-AE2B-50FA-A05D7A2EA63C}"/>
          </ac:spMkLst>
        </pc:spChg>
        <pc:spChg chg="add mod">
          <ac:chgData name="Suraj Sundar" userId="21277d655284b0de" providerId="LiveId" clId="{E2F3747C-E9FB-40B1-A028-6F80A11A7AF1}" dt="2024-01-30T11:17:57.491" v="1008" actId="1076"/>
          <ac:spMkLst>
            <pc:docMk/>
            <pc:sldMk cId="1132817227" sldId="317"/>
            <ac:spMk id="8" creationId="{2EFA7F2E-73F1-2AD3-B6BB-7383B69F8701}"/>
          </ac:spMkLst>
        </pc:spChg>
      </pc:sldChg>
      <pc:sldChg chg="addSp modSp new mod">
        <pc:chgData name="Suraj Sundar" userId="21277d655284b0de" providerId="LiveId" clId="{E2F3747C-E9FB-40B1-A028-6F80A11A7AF1}" dt="2024-01-30T11:21:06.442" v="1026" actId="3626"/>
        <pc:sldMkLst>
          <pc:docMk/>
          <pc:sldMk cId="3085933704" sldId="318"/>
        </pc:sldMkLst>
        <pc:graphicFrameChg chg="add mod modGraphic">
          <ac:chgData name="Suraj Sundar" userId="21277d655284b0de" providerId="LiveId" clId="{E2F3747C-E9FB-40B1-A028-6F80A11A7AF1}" dt="2024-01-30T11:21:06.442" v="1026" actId="3626"/>
          <ac:graphicFrameMkLst>
            <pc:docMk/>
            <pc:sldMk cId="3085933704" sldId="318"/>
            <ac:graphicFrameMk id="2" creationId="{1FDC2E7F-4D3A-0B3C-420D-CBE663CD4B5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4CC2-04C1-4624-9BCC-AFE02C9F9764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AC95A-7DBC-4C61-91A7-0E38AA646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2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939B-FDE6-FE49-063F-05E9B712C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8420-1500-28FF-DC2D-44E8E9DB1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6DB-82F8-FFF0-FD76-CE6445AC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7FAE-3E3D-F05D-F32E-56B2FB8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6FF-135D-2E29-FFAB-BACC1A9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E73C-31BD-E28C-DB24-1ED09F4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519-813C-DB0F-A09A-B742A54C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E45D-9815-242E-3324-E5CC2683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18C3-8DCA-3F61-BDD6-C940F764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238C-A345-B944-26A1-E092E12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D9B-FEFE-9ECC-8E04-667CCB36A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D4517-BD38-A85B-4B7F-EF047BD5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CF090-2FF7-B65F-6C5A-D4630686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09-49C2-F4FF-33FD-1B54F5F5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B68C-6B0B-6381-744C-732240F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37F-481B-2648-0109-4F726263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977F-055B-BC0B-1F54-900C714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76E1-8D9F-2B92-B139-A73970DC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A35AE-5DD4-46E5-53E3-69EC958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D1548-94F2-D2ED-98C9-65723E52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ED9C-50B7-59C5-5535-C2D7F08C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EE9A-10E4-ACA0-0B7C-BB919127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1C8-871A-E623-1382-B739006A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42CC-5229-6A6E-51B3-EA53A94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5C4E-8482-DA88-E1E9-84A17CB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5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207E-4646-A57B-3DDB-57AF710C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B941-727C-E09E-4659-EA76E3B29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FDA1-00FA-0FC4-EE2C-1F5B2072B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C2DB-4ED0-F3B9-6D6A-9A9124F1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2C99-521D-5D5D-F860-DD282AA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0C9C-D0CF-8419-8D18-756BA14D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45CE-0D6A-8458-F273-9359B192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28140-4A75-E043-ACA8-36A12046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832A0-C167-33EF-53E2-86822800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B89F-140D-89B0-9F1D-5F399185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38849-9805-C649-48E4-585CFB5B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87EF-2EA9-F54F-EB7D-C455EB8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BC399-2615-8F3D-7289-E4A37F2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C361-8C7A-380C-3D45-CEFDF96A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E87-990A-DAA9-2187-9B2DAA3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DDA67-6AF6-D632-93CD-6F3FBC8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3773-D1BA-DE7A-D6A7-AB95365D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D97B-5C9D-931C-AF93-84F4A0A4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2D413-5361-FF9F-3AD5-024757BB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21A9A-DCB3-227C-7534-DAB525BD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D3E6-28B0-CE0C-3C93-C98C759D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E8A-9958-C306-C06F-42276B43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BB64-4FDE-AA67-F58C-DABC9C13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231B-0EF1-F2AE-C60F-B9B55F94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CB3E-CF66-54A4-0330-CA789534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D76C-5218-9D30-E2A4-260F0F2C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D8C7-7C20-568A-00B7-07AF24A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65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262A-7621-648B-6477-F91C23A5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6FC92-0809-91BB-1D46-95008C2C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6F9B-8652-9DE8-A268-650CCE636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7EA5-2497-79D5-3F4F-5017690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F5D3A-D013-DD6E-D9D5-5525EDE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DDC2-D818-8019-42A7-4766A0C7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9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5227A-995C-4285-A211-E518F669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E842-5DF6-7585-CE73-12B48F95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46E-BAC5-E90C-4841-CFFD5007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63A3-44DB-42D5-A5A8-89ADCC6CF7A6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4D35-6F48-7B5B-C23C-02421C32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5F34-4534-ADD5-D8DD-AFE899F6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5D15-7F3D-46B6-A2E7-F6C57BCA5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9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installing-selenium-webdriver.html#4" TargetMode="External"/><Relationship Id="rId3" Type="http://schemas.openxmlformats.org/officeDocument/2006/relationships/hyperlink" Target="https://www.oracle.com/java/technologies/downloads/" TargetMode="External"/><Relationship Id="rId7" Type="http://schemas.openxmlformats.org/officeDocument/2006/relationships/hyperlink" Target="https://selenium.dev/downloads/" TargetMode="External"/><Relationship Id="rId2" Type="http://schemas.openxmlformats.org/officeDocument/2006/relationships/hyperlink" Target="https://www.guru99.com/installing-selenium-webdriver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uru99.com/installing-selenium-webdriver.html#3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www.guru99.com/installing-selenium-webdriver.html#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GB/firefox/addon/selenium-ide/" TargetMode="External"/><Relationship Id="rId2" Type="http://schemas.openxmlformats.org/officeDocument/2006/relationships/hyperlink" Target="https://chrome.google.com/webstore/detail/selenium-ide/mooikfkahbdckldjjndioackbalphokd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maven/maven-3/3.9.6/binaries/apache-maven-3.9.6-bin.zip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viewbit.com/blog/selenium-framework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design-patterns-in-automation-framework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wiki/JsonWireProtoc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A5A7C-E7A2-AD69-4817-11F0790418AE}"/>
              </a:ext>
            </a:extLst>
          </p:cNvPr>
          <p:cNvSpPr/>
          <p:nvPr/>
        </p:nvSpPr>
        <p:spPr>
          <a:xfrm>
            <a:off x="3250422" y="295852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93808F-D146-8F94-71DB-F0F1D26ACBBF}"/>
              </a:ext>
            </a:extLst>
          </p:cNvPr>
          <p:cNvSpPr/>
          <p:nvPr/>
        </p:nvSpPr>
        <p:spPr>
          <a:xfrm>
            <a:off x="3159503" y="1837781"/>
            <a:ext cx="6253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1.Difference between Manual and Automation. 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What is Automation Testing, Why do we need?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Introduction to Selenium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Selenium 3 vs Selenium 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35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590DC-40D4-82BD-B307-29FBCCAF05C0}"/>
              </a:ext>
            </a:extLst>
          </p:cNvPr>
          <p:cNvSpPr/>
          <p:nvPr/>
        </p:nvSpPr>
        <p:spPr>
          <a:xfrm>
            <a:off x="3099861" y="905453"/>
            <a:ext cx="518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023DB-2C4E-44D7-F44D-98382C0335BF}"/>
              </a:ext>
            </a:extLst>
          </p:cNvPr>
          <p:cNvSpPr/>
          <p:nvPr/>
        </p:nvSpPr>
        <p:spPr>
          <a:xfrm>
            <a:off x="2182249" y="1874728"/>
            <a:ext cx="6644511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Introduction to Java:</a:t>
            </a:r>
          </a:p>
          <a:p>
            <a:r>
              <a:rPr lang="en-US" sz="1400" b="1" dirty="0"/>
              <a:t>1.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is a general-purpose, object-oriented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by James Gosling and Mike Sheridan at Sun Microsystems in the early 1990s.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Known for its portability, performance, and security features. </a:t>
            </a:r>
          </a:p>
          <a:p>
            <a:endParaRPr lang="en-US" sz="1400" dirty="0"/>
          </a:p>
          <a:p>
            <a:r>
              <a:rPr lang="en-US" sz="1400" b="1" dirty="0"/>
              <a:t>2. Platform Independence: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Write Once, Run Anywhere (WORA) philosophy.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Java applications can run on any device with the Java Virtual Machine (JVM).</a:t>
            </a:r>
          </a:p>
          <a:p>
            <a:endParaRPr lang="en-US" sz="1400" dirty="0"/>
          </a:p>
          <a:p>
            <a:r>
              <a:rPr lang="en-US" sz="1400" b="1" dirty="0"/>
              <a:t>3. Object-Oriented Nature: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Everything in Java is treated as an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Encapsulation, Inheritance, Polymorphism, and Abstraction are fundamental principles.</a:t>
            </a:r>
          </a:p>
        </p:txBody>
      </p:sp>
    </p:spTree>
    <p:extLst>
      <p:ext uri="{BB962C8B-B14F-4D97-AF65-F5344CB8AC3E}">
        <p14:creationId xmlns:p14="http://schemas.microsoft.com/office/powerpoint/2010/main" val="16353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90945-60B1-D3C3-6847-D77570A5DD4D}"/>
              </a:ext>
            </a:extLst>
          </p:cNvPr>
          <p:cNvSpPr txBox="1"/>
          <p:nvPr/>
        </p:nvSpPr>
        <p:spPr>
          <a:xfrm>
            <a:off x="3048000" y="10283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		Java Architecture:</a:t>
            </a:r>
          </a:p>
          <a:p>
            <a:endParaRPr lang="en-US" b="1" dirty="0"/>
          </a:p>
          <a:p>
            <a:r>
              <a:rPr lang="en-IN" b="1" dirty="0"/>
              <a:t>1. Java Virtual Machine (JVM):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heart of Java's platform independence.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Converts Java bytecode into machine-specific code during runtime.</a:t>
            </a:r>
          </a:p>
          <a:p>
            <a:endParaRPr lang="en-IN" dirty="0"/>
          </a:p>
          <a:p>
            <a:r>
              <a:rPr lang="en-IN" b="1" dirty="0"/>
              <a:t>2. Java Development Kit (JDK):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Java Compiler (</a:t>
            </a:r>
            <a:r>
              <a:rPr lang="en-IN" dirty="0" err="1"/>
              <a:t>javac</a:t>
            </a:r>
            <a:r>
              <a:rPr lang="en-IN" dirty="0"/>
              <a:t>), Java Virtual Machine (JVM), and other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developing, compiling, and running Java applications.</a:t>
            </a:r>
          </a:p>
          <a:p>
            <a:endParaRPr lang="en-IN" dirty="0"/>
          </a:p>
          <a:p>
            <a:r>
              <a:rPr lang="en-IN" b="1" dirty="0"/>
              <a:t>3. Java Runtime Environment (JRE):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the JVM and libraries necessary for running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JRE is a subset of JDK.</a:t>
            </a:r>
          </a:p>
        </p:txBody>
      </p:sp>
    </p:spTree>
    <p:extLst>
      <p:ext uri="{BB962C8B-B14F-4D97-AF65-F5344CB8AC3E}">
        <p14:creationId xmlns:p14="http://schemas.microsoft.com/office/powerpoint/2010/main" val="75684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2CD98-8E7D-5FCF-A639-5DE65DC0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0956"/>
            <a:ext cx="786452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F77D1-F59F-FD56-8398-7E584DCA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409525"/>
            <a:ext cx="733107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747E4-9A6F-9664-55D3-90607C919046}"/>
              </a:ext>
            </a:extLst>
          </p:cNvPr>
          <p:cNvSpPr txBox="1"/>
          <p:nvPr/>
        </p:nvSpPr>
        <p:spPr>
          <a:xfrm>
            <a:off x="3048000" y="116684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Install Java SDK</a:t>
            </a:r>
            <a:r>
              <a:rPr lang="en-IN" dirty="0"/>
              <a:t>  - </a:t>
            </a:r>
            <a:r>
              <a:rPr lang="en-US" dirty="0"/>
              <a:t>Download and install the </a:t>
            </a:r>
            <a:r>
              <a:rPr lang="en-US" b="1" dirty="0"/>
              <a:t>Java Software Development Kit (JDK)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br>
              <a:rPr lang="en-IN" dirty="0"/>
            </a:br>
            <a:r>
              <a:rPr lang="en-IN" b="1" dirty="0"/>
              <a:t>Step 2: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Install Eclipse</a:t>
            </a:r>
            <a:r>
              <a:rPr lang="en-IN" dirty="0"/>
              <a:t>  -  </a:t>
            </a:r>
            <a:r>
              <a:rPr lang="en-US" dirty="0"/>
              <a:t>Download the latest version of </a:t>
            </a:r>
            <a:r>
              <a:rPr lang="en-US" b="1" dirty="0"/>
              <a:t>“Eclipse IDE for Java Developers”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Install Selenium </a:t>
            </a:r>
            <a:r>
              <a:rPr lang="en-US" dirty="0" err="1">
                <a:hlinkClick r:id="rId6"/>
              </a:rPr>
              <a:t>Webdriver</a:t>
            </a:r>
            <a:r>
              <a:rPr lang="en-US" dirty="0">
                <a:hlinkClick r:id="rId6"/>
              </a:rPr>
              <a:t> Files</a:t>
            </a:r>
            <a:r>
              <a:rPr lang="en-US" dirty="0"/>
              <a:t> - You can download </a:t>
            </a:r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b="1" dirty="0"/>
              <a:t> for Java Client Driver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here</a:t>
            </a:r>
            <a:endParaRPr lang="en-US" dirty="0"/>
          </a:p>
          <a:p>
            <a:br>
              <a:rPr lang="en-IN" dirty="0"/>
            </a:br>
            <a:r>
              <a:rPr lang="en-IN" b="1" dirty="0"/>
              <a:t>Step 4:</a:t>
            </a:r>
            <a:r>
              <a:rPr lang="en-IN" dirty="0"/>
              <a:t> </a:t>
            </a:r>
            <a:r>
              <a:rPr lang="en-IN" dirty="0">
                <a:hlinkClick r:id="rId8"/>
              </a:rPr>
              <a:t>Configure Eclipse IDE with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9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740A15-EF54-5480-5309-8ED7EB01564A}"/>
              </a:ext>
            </a:extLst>
          </p:cNvPr>
          <p:cNvSpPr txBox="1"/>
          <p:nvPr/>
        </p:nvSpPr>
        <p:spPr>
          <a:xfrm>
            <a:off x="1219200" y="28967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Configure Eclipse IDE with WebDriver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new java project, package and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Now, selenium WebDriver’s into Java Build Path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Right-click on “</a:t>
            </a:r>
            <a:r>
              <a:rPr lang="en-US" dirty="0" err="1"/>
              <a:t>newproject</a:t>
            </a:r>
            <a:r>
              <a:rPr lang="en-US" dirty="0"/>
              <a:t>” and select 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On the Properties dialog, click on “Java Build Path”.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b="1" dirty="0"/>
              <a:t>Libraries</a:t>
            </a:r>
            <a:r>
              <a:rPr lang="en-US" dirty="0"/>
              <a:t> tab, and then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on “Add External JARs..”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all files inside and outside lib folder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8BAE1-893E-D5D5-FA85-B6650926E741}"/>
              </a:ext>
            </a:extLst>
          </p:cNvPr>
          <p:cNvSpPr/>
          <p:nvPr/>
        </p:nvSpPr>
        <p:spPr>
          <a:xfrm>
            <a:off x="5242550" y="412394"/>
            <a:ext cx="6311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42B16-606E-836D-1D6B-D61DF99B1CB8}"/>
              </a:ext>
            </a:extLst>
          </p:cNvPr>
          <p:cNvSpPr txBox="1"/>
          <p:nvPr/>
        </p:nvSpPr>
        <p:spPr>
          <a:xfrm>
            <a:off x="914399" y="1043552"/>
            <a:ext cx="92874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Use Java?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works on different platforms (Windows, Mac, Linux, Raspberry Pi,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one of the most popular programming language in the world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large demand in the current job 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easy to learn and simple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open-source and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is secure, fast and powerful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a huge community support (tens of millions of developers)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8E674-6E52-A67D-C0D9-F843F7C4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546" y="3429001"/>
            <a:ext cx="6713802" cy="30166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1D333-2B2C-CF3D-8442-DEDC559C9370}"/>
              </a:ext>
            </a:extLst>
          </p:cNvPr>
          <p:cNvSpPr/>
          <p:nvPr/>
        </p:nvSpPr>
        <p:spPr>
          <a:xfrm>
            <a:off x="2229128" y="5190582"/>
            <a:ext cx="267765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JVM look for main method</a:t>
            </a:r>
          </a:p>
        </p:txBody>
      </p:sp>
    </p:spTree>
    <p:extLst>
      <p:ext uri="{BB962C8B-B14F-4D97-AF65-F5344CB8AC3E}">
        <p14:creationId xmlns:p14="http://schemas.microsoft.com/office/powerpoint/2010/main" val="3503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B9F29-5D65-7016-56F4-CF68BF7D20BF}"/>
              </a:ext>
            </a:extLst>
          </p:cNvPr>
          <p:cNvSpPr txBox="1"/>
          <p:nvPr/>
        </p:nvSpPr>
        <p:spPr>
          <a:xfrm>
            <a:off x="1712259" y="743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Java Syntax</a:t>
            </a:r>
          </a:p>
          <a:p>
            <a:endParaRPr lang="en-IN" b="1" dirty="0"/>
          </a:p>
          <a:p>
            <a:r>
              <a:rPr lang="en-IN" dirty="0"/>
              <a:t>Public class Example(){</a:t>
            </a:r>
          </a:p>
          <a:p>
            <a:r>
              <a:rPr lang="en-IN" dirty="0"/>
              <a:t>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(“Hello World”)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  <a:p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92F15-D978-DA0E-3159-E0B95FC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8" y="3274822"/>
            <a:ext cx="83524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line of code that runs in Java must be inside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our example, we named the class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should always start with an uppercase first letter.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</a:rPr>
              <a:t>The name of the java file must match the class name.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8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3ACBE-2A61-04ED-3946-23A80ABB6BC6}"/>
              </a:ext>
            </a:extLst>
          </p:cNvPr>
          <p:cNvSpPr/>
          <p:nvPr/>
        </p:nvSpPr>
        <p:spPr>
          <a:xfrm>
            <a:off x="1034428" y="421359"/>
            <a:ext cx="20011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Comments - 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E6BE3-80AC-1A99-780C-8C4BAA779237}"/>
              </a:ext>
            </a:extLst>
          </p:cNvPr>
          <p:cNvSpPr/>
          <p:nvPr/>
        </p:nvSpPr>
        <p:spPr>
          <a:xfrm>
            <a:off x="1034428" y="1344724"/>
            <a:ext cx="1482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Variables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A0D46-004C-7A52-E46D-FF33AED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28" y="1991055"/>
            <a:ext cx="47948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are containers for storing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there are different types of variables,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=“Hello world”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 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11.2f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‘h’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 =  true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Type </a:t>
            </a:r>
            <a:r>
              <a:rPr lang="en-US" altLang="en-US" sz="1400" dirty="0" err="1">
                <a:latin typeface="Arial" panose="020B0604020202020204" pitchFamily="34" charset="0"/>
              </a:rPr>
              <a:t>variableName</a:t>
            </a:r>
            <a:r>
              <a:rPr lang="en-US" altLang="en-US" sz="1400" dirty="0">
                <a:latin typeface="Arial" panose="020B0604020202020204" pitchFamily="34" charset="0"/>
              </a:rPr>
              <a:t>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institute = “Harvard”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Decalre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Ask candidate to perform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E6D2C8-EAE9-9CB1-07C9-1683F30509BF}"/>
              </a:ext>
            </a:extLst>
          </p:cNvPr>
          <p:cNvSpPr/>
          <p:nvPr/>
        </p:nvSpPr>
        <p:spPr>
          <a:xfrm>
            <a:off x="687708" y="394464"/>
            <a:ext cx="1206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8DF3-E948-D68B-0FF2-D76A35C535B6}"/>
              </a:ext>
            </a:extLst>
          </p:cNvPr>
          <p:cNvSpPr/>
          <p:nvPr/>
        </p:nvSpPr>
        <p:spPr>
          <a:xfrm>
            <a:off x="-322731" y="1084746"/>
            <a:ext cx="79068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discussed in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chapter, Variable in java must be specific data type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21DC-0A22-B98A-843A-A7FBD4B46DB9}"/>
              </a:ext>
            </a:extLst>
          </p:cNvPr>
          <p:cNvSpPr txBox="1"/>
          <p:nvPr/>
        </p:nvSpPr>
        <p:spPr>
          <a:xfrm>
            <a:off x="687708" y="1614130"/>
            <a:ext cx="625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Prev Slide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		String institute = “Harvard”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String is a data type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5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02FEE-4F43-F88C-7A5C-03C7FA6B5285}"/>
              </a:ext>
            </a:extLst>
          </p:cNvPr>
          <p:cNvSpPr/>
          <p:nvPr/>
        </p:nvSpPr>
        <p:spPr>
          <a:xfrm>
            <a:off x="3384891" y="609618"/>
            <a:ext cx="4830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Testing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5D21-54BC-849F-0551-17AA5BD57AEB}"/>
              </a:ext>
            </a:extLst>
          </p:cNvPr>
          <p:cNvSpPr/>
          <p:nvPr/>
        </p:nvSpPr>
        <p:spPr>
          <a:xfrm>
            <a:off x="645336" y="1831924"/>
            <a:ext cx="1005147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/>
              <a:t>The primary goal of software testing is to ensure that the software meets specified requirements and functions correctly. </a:t>
            </a:r>
          </a:p>
          <a:p>
            <a:endParaRPr lang="en-US" sz="1400" dirty="0"/>
          </a:p>
          <a:p>
            <a:r>
              <a:rPr lang="en-US" sz="1400" dirty="0"/>
              <a:t>Testing helps in identifying and fixing bugs before the software is released to end-users, ensuring a higher level of quality and reliability.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581D1-5FB6-25F6-4FBD-B2942D3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6" y="3211417"/>
            <a:ext cx="1048274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manually execute test cases without using any automation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Testers use automation tools to execute test scripts and compare actual outcomes with expected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3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43718"/>
              </p:ext>
            </p:extLst>
          </p:nvPr>
        </p:nvGraphicFramePr>
        <p:xfrm>
          <a:off x="676835" y="2286446"/>
          <a:ext cx="10515600" cy="356616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1787652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624828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-128 to 127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-32,768 to 32,767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-2,147,483,648 to 2,147,483,647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whole numbers from -9,223,372,036,854,775,808 to 9,223,372,036,854,775,807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6 to 7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fractional numbers. Sufficient for storing 15 decimal digits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true or false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 single character/letter or ASCII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4327281" y="403430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F5E5F-F33F-6A2E-7BEC-6FAFAC8A593D}"/>
              </a:ext>
            </a:extLst>
          </p:cNvPr>
          <p:cNvSpPr txBox="1"/>
          <p:nvPr/>
        </p:nvSpPr>
        <p:spPr>
          <a:xfrm>
            <a:off x="3227294" y="9973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primitive data type specifies the size and type of variable values, and it has no additional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7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62095-6266-3A2E-0CE4-952540397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63932"/>
              </p:ext>
            </p:extLst>
          </p:nvPr>
        </p:nvGraphicFramePr>
        <p:xfrm>
          <a:off x="797859" y="1909928"/>
          <a:ext cx="11268635" cy="4114800"/>
        </p:xfrm>
        <a:graphic>
          <a:graphicData uri="http://schemas.openxmlformats.org/drawingml/2006/table">
            <a:tbl>
              <a:tblPr/>
              <a:tblGrid>
                <a:gridCol w="3961115">
                  <a:extLst>
                    <a:ext uri="{9D8B030D-6E8A-4147-A177-3AD203B41FA5}">
                      <a16:colId xmlns:a16="http://schemas.microsoft.com/office/drawing/2014/main" val="1195278605"/>
                    </a:ext>
                  </a:extLst>
                </a:gridCol>
                <a:gridCol w="422626">
                  <a:extLst>
                    <a:ext uri="{9D8B030D-6E8A-4147-A177-3AD203B41FA5}">
                      <a16:colId xmlns:a16="http://schemas.microsoft.com/office/drawing/2014/main" val="3322066751"/>
                    </a:ext>
                  </a:extLst>
                </a:gridCol>
                <a:gridCol w="6884894">
                  <a:extLst>
                    <a:ext uri="{9D8B030D-6E8A-4147-A177-3AD203B41FA5}">
                      <a16:colId xmlns:a16="http://schemas.microsoft.com/office/drawing/2014/main" val="97645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effectLst/>
                        </a:rPr>
                        <a:t>Non Primitive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types are predefined (already defined) in Java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Non Primitive data types are defined by programmer except String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52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Non-primitive types can be used to call methods to perform certain operations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Non Primitive cannot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8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primitive type has always a 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Non Primitive can be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88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Primitive type starts with a lowercase letter 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(int, char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Starts with upper case </a:t>
                      </a:r>
                      <a:r>
                        <a:rPr lang="en-US" dirty="0" err="1"/>
                        <a:t>eg</a:t>
                      </a:r>
                      <a:r>
                        <a:rPr lang="en-US" dirty="0"/>
                        <a:t>(String)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4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3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094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02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F38F2B8-7681-AA26-74BE-FEAE42C3F0A9}"/>
              </a:ext>
            </a:extLst>
          </p:cNvPr>
          <p:cNvSpPr/>
          <p:nvPr/>
        </p:nvSpPr>
        <p:spPr>
          <a:xfrm>
            <a:off x="2336366" y="405229"/>
            <a:ext cx="686142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</a:t>
            </a: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Primitive data types are defined by programmer except String</a:t>
            </a:r>
          </a:p>
        </p:txBody>
      </p:sp>
    </p:spTree>
    <p:extLst>
      <p:ext uri="{BB962C8B-B14F-4D97-AF65-F5344CB8AC3E}">
        <p14:creationId xmlns:p14="http://schemas.microsoft.com/office/powerpoint/2010/main" val="29266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3E6404-70A3-4A86-2DC0-F950BE750625}"/>
              </a:ext>
            </a:extLst>
          </p:cNvPr>
          <p:cNvSpPr/>
          <p:nvPr/>
        </p:nvSpPr>
        <p:spPr>
          <a:xfrm>
            <a:off x="1444372" y="376534"/>
            <a:ext cx="18367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TypeCasting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53CBE8-F88F-CEBA-D5CB-0D427CEB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9" y="1046205"/>
            <a:ext cx="76224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(automatically) - converting a smaller type to a larger type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/>
              <a:t>Narrowing Casting</a:t>
            </a:r>
            <a:r>
              <a:rPr lang="en-IN" sz="1600" dirty="0"/>
              <a:t> (manually) – converting </a:t>
            </a:r>
            <a:r>
              <a:rPr lang="en-US" sz="1600" dirty="0"/>
              <a:t>a larger type to a smaller size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short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-&gt;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byte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DBC-2613-039C-FB10-AF82ACA3CF50}"/>
              </a:ext>
            </a:extLst>
          </p:cNvPr>
          <p:cNvSpPr txBox="1"/>
          <p:nvPr/>
        </p:nvSpPr>
        <p:spPr>
          <a:xfrm>
            <a:off x="905437" y="356253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byte </a:t>
            </a:r>
            <a:r>
              <a:rPr lang="en-IN" dirty="0" err="1"/>
              <a:t>val</a:t>
            </a:r>
            <a:r>
              <a:rPr lang="en-IN" dirty="0"/>
              <a:t> = 10;        </a:t>
            </a:r>
          </a:p>
          <a:p>
            <a:endParaRPr lang="en-IN" dirty="0"/>
          </a:p>
          <a:p>
            <a:r>
              <a:rPr lang="en-IN" i="1" u="sng" dirty="0"/>
              <a:t>Widening</a:t>
            </a:r>
          </a:p>
          <a:p>
            <a:r>
              <a:rPr lang="en-IN" dirty="0"/>
              <a:t>int </a:t>
            </a:r>
            <a:r>
              <a:rPr lang="en-IN" dirty="0" err="1"/>
              <a:t>int_val</a:t>
            </a:r>
            <a:r>
              <a:rPr lang="en-IN" dirty="0"/>
              <a:t> = </a:t>
            </a:r>
            <a:r>
              <a:rPr lang="en-IN" dirty="0" err="1"/>
              <a:t>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int_val</a:t>
            </a:r>
            <a:r>
              <a:rPr lang="en-IN" dirty="0"/>
              <a:t>);                </a:t>
            </a:r>
          </a:p>
          <a:p>
            <a:endParaRPr lang="en-IN" dirty="0"/>
          </a:p>
          <a:p>
            <a:r>
              <a:rPr lang="en-IN" i="1" u="sng" dirty="0"/>
              <a:t>Narrowing</a:t>
            </a:r>
          </a:p>
          <a:p>
            <a:r>
              <a:rPr lang="en-IN" dirty="0"/>
              <a:t>byte con = (byte)</a:t>
            </a:r>
            <a:r>
              <a:rPr lang="en-IN" dirty="0" err="1"/>
              <a:t>int_val</a:t>
            </a:r>
            <a:r>
              <a:rPr lang="en-IN" dirty="0"/>
              <a:t>;        </a:t>
            </a:r>
          </a:p>
          <a:p>
            <a:r>
              <a:rPr lang="en-IN" dirty="0" err="1"/>
              <a:t>System.out.println</a:t>
            </a:r>
            <a:r>
              <a:rPr lang="en-IN" dirty="0"/>
              <a:t>(con);</a:t>
            </a:r>
          </a:p>
        </p:txBody>
      </p:sp>
    </p:spTree>
    <p:extLst>
      <p:ext uri="{BB962C8B-B14F-4D97-AF65-F5344CB8AC3E}">
        <p14:creationId xmlns:p14="http://schemas.microsoft.com/office/powerpoint/2010/main" val="1657392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D7DF-AF93-428D-CA48-AF444ABBDEE6}"/>
              </a:ext>
            </a:extLst>
          </p:cNvPr>
          <p:cNvSpPr/>
          <p:nvPr/>
        </p:nvSpPr>
        <p:spPr>
          <a:xfrm>
            <a:off x="931157" y="502041"/>
            <a:ext cx="10329686" cy="8094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Loops and Control Statements and functions: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 -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while</a:t>
            </a:r>
          </a:p>
          <a:p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Swicth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case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If-else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Assignment: 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Iterate 1 to 100, print the number if its divisible only by 2 and print the number if its divisible only by 3 else print “not divisible by 2 or 3”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function with parameter for above assignment.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 instead of 100, n can be any number</a:t>
            </a:r>
          </a:p>
          <a:p>
            <a:pPr marL="342900" indent="-342900"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int function with parameter, capture the return value in a variable and check if the value is divisible by 5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pPr algn="ctr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4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CAC177D-0A15-1CEE-7992-923661AC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1" y="145755"/>
            <a:ext cx="1021542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Strings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strings in Java - </a:t>
            </a:r>
            <a:r>
              <a:rPr lang="en-US" sz="1400" dirty="0"/>
              <a:t>Strings are used for storing text.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Immutability of strings – </a:t>
            </a:r>
            <a:r>
              <a:rPr lang="en-US" altLang="en-US" sz="1400" dirty="0"/>
              <a:t>use </a:t>
            </a:r>
            <a:r>
              <a:rPr lang="en-US" altLang="en-US" sz="1400" dirty="0" err="1"/>
              <a:t>concat</a:t>
            </a:r>
            <a:r>
              <a:rPr lang="en-US" altLang="en-US" sz="1400" dirty="0"/>
              <a:t> for better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Declaration and Initialization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 string variable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Initializing strings with literals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latin typeface="Arial Unicode MS"/>
              </a:rPr>
              <a:t>keyword for string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Concatenation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Concatenating strings using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StringBuilder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concatenating large 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Methods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length of a 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Accessing individual characters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substring()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Extracting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lastIndexOf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Finding the position of a character or substring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endsWith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Checking prefixes and suffixes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toUpperCase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Changing 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Comparison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Comparing strings for content equality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equalsIgnoreCase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Case-insensitive comparison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Manipulation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Replacing characters or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trim()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Removing leading and trailing whitespaces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Breaking a string into an array of substrings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7. String and StringBuilder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Brief discussion on the performance differences between String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0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775722-C78A-C1CD-61E5-2BDC5BC6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639838"/>
            <a:ext cx="645469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B7647-2DE2-29FC-A70A-4C57FF1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" y="411218"/>
            <a:ext cx="11743438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8ABEF-4714-7F9E-5ECA-9700571CD216}"/>
              </a:ext>
            </a:extLst>
          </p:cNvPr>
          <p:cNvSpPr txBox="1"/>
          <p:nvPr/>
        </p:nvSpPr>
        <p:spPr>
          <a:xfrm>
            <a:off x="475130" y="640540"/>
            <a:ext cx="106231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ARRAYS:</a:t>
            </a:r>
          </a:p>
          <a:p>
            <a:r>
              <a:rPr lang="en-US" dirty="0"/>
              <a:t>arrays are used to store multiple values of the same type under a single name.</a:t>
            </a:r>
          </a:p>
          <a:p>
            <a:r>
              <a:rPr lang="en-US" dirty="0"/>
              <a:t>arrays are zero-indexed, meaning the first element is at index 0</a:t>
            </a:r>
          </a:p>
          <a:p>
            <a:endParaRPr lang="en-US" dirty="0"/>
          </a:p>
          <a:p>
            <a:r>
              <a:rPr lang="en-IN" dirty="0" err="1"/>
              <a:t>Decleration</a:t>
            </a:r>
            <a:r>
              <a:rPr lang="en-IN" dirty="0"/>
              <a:t>: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new int[6];</a:t>
            </a:r>
          </a:p>
          <a:p>
            <a:r>
              <a:rPr lang="en-IN" dirty="0"/>
              <a:t>Int[] </a:t>
            </a:r>
            <a:r>
              <a:rPr lang="en-IN" dirty="0" err="1"/>
              <a:t>arr</a:t>
            </a:r>
            <a:r>
              <a:rPr lang="en-IN" dirty="0"/>
              <a:t> = {1,2,3,4,5};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Accesing</a:t>
            </a:r>
            <a:r>
              <a:rPr lang="en-IN" dirty="0"/>
              <a:t> the element:</a:t>
            </a:r>
          </a:p>
          <a:p>
            <a:r>
              <a:rPr lang="en-IN" dirty="0" err="1"/>
              <a:t>Arr</a:t>
            </a:r>
            <a:r>
              <a:rPr lang="en-IN" dirty="0"/>
              <a:t>[0] -&gt; first element</a:t>
            </a:r>
          </a:p>
          <a:p>
            <a:endParaRPr lang="en-IN" dirty="0"/>
          </a:p>
          <a:p>
            <a:r>
              <a:rPr lang="en-IN" dirty="0"/>
              <a:t>Retrieve length</a:t>
            </a:r>
          </a:p>
          <a:p>
            <a:r>
              <a:rPr lang="en-IN" dirty="0" err="1"/>
              <a:t>Arr.length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59717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F79F2-630D-BDBA-23FC-23CE8D512884}"/>
              </a:ext>
            </a:extLst>
          </p:cNvPr>
          <p:cNvSpPr/>
          <p:nvPr/>
        </p:nvSpPr>
        <p:spPr>
          <a:xfrm>
            <a:off x="4458693" y="2967335"/>
            <a:ext cx="3274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OOPS JAVA</a:t>
            </a:r>
          </a:p>
        </p:txBody>
      </p:sp>
    </p:spTree>
    <p:extLst>
      <p:ext uri="{BB962C8B-B14F-4D97-AF65-F5344CB8AC3E}">
        <p14:creationId xmlns:p14="http://schemas.microsoft.com/office/powerpoint/2010/main" val="37689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62CA9D-6437-B9D1-1D9E-CFDD7D58A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3524"/>
              </p:ext>
            </p:extLst>
          </p:nvPr>
        </p:nvGraphicFramePr>
        <p:xfrm>
          <a:off x="623047" y="873197"/>
          <a:ext cx="10515600" cy="2103120"/>
        </p:xfrm>
        <a:graphic>
          <a:graphicData uri="http://schemas.openxmlformats.org/drawingml/2006/table">
            <a:tbl>
              <a:tblPr/>
              <a:tblGrid>
                <a:gridCol w="2469777">
                  <a:extLst>
                    <a:ext uri="{9D8B030D-6E8A-4147-A177-3AD203B41FA5}">
                      <a16:colId xmlns:a16="http://schemas.microsoft.com/office/drawing/2014/main" val="1086337447"/>
                    </a:ext>
                  </a:extLst>
                </a:gridCol>
                <a:gridCol w="1736463">
                  <a:extLst>
                    <a:ext uri="{9D8B030D-6E8A-4147-A177-3AD203B41FA5}">
                      <a16:colId xmlns:a16="http://schemas.microsoft.com/office/drawing/2014/main" val="1779563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653206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46623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815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 Modifier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within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package by subclass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outside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7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Private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9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Default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97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Protected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689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Public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45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E83CB4-B53E-8F0D-C9FE-7D442212C375}"/>
              </a:ext>
            </a:extLst>
          </p:cNvPr>
          <p:cNvSpPr/>
          <p:nvPr/>
        </p:nvSpPr>
        <p:spPr>
          <a:xfrm>
            <a:off x="177246" y="612063"/>
            <a:ext cx="1111124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b="1" dirty="0"/>
              <a:t>Choosing Between Manual and Automated Testing:</a:t>
            </a:r>
          </a:p>
          <a:p>
            <a:endParaRPr lang="en-US" sz="1400" b="1" dirty="0"/>
          </a:p>
          <a:p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Type of Application:</a:t>
            </a:r>
            <a:r>
              <a:rPr lang="en-US" sz="1400" dirty="0"/>
              <a:t> For applications with frequently changing requirements and user interfaces, manual testing may be more suitable. </a:t>
            </a:r>
          </a:p>
          <a:p>
            <a:pPr lvl="1"/>
            <a:r>
              <a:rPr lang="en-US" sz="1400" dirty="0"/>
              <a:t>	                 For large, complex applications with stable requirements, automated testing can be more efficient.</a:t>
            </a:r>
          </a:p>
          <a:p>
            <a:pPr lvl="1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Budget and Time Constraints:</a:t>
            </a:r>
            <a:r>
              <a:rPr lang="en-US" sz="1400" dirty="0"/>
              <a:t> Manual testing may be quicker to implement initially, but automated testing can save time in the long run, </a:t>
            </a:r>
          </a:p>
          <a:p>
            <a:r>
              <a:rPr lang="en-US" sz="1400" dirty="0"/>
              <a:t>		            especially for regression testing and large-scale projects.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Skill Sets:</a:t>
            </a:r>
            <a:r>
              <a:rPr lang="en-US" sz="1400" dirty="0"/>
              <a:t> Manual testing relies on human intuition, while automated testing requires programming skills. </a:t>
            </a:r>
          </a:p>
          <a:p>
            <a:r>
              <a:rPr lang="en-US" sz="1400" dirty="0"/>
              <a:t>                    The skill sets of the testing team may influence the choice between manual and automated testing.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 Goals:</a:t>
            </a:r>
            <a:r>
              <a:rPr lang="en-US" sz="1400" dirty="0"/>
              <a:t> The goals of testing, such as user experience evaluation or performance testing, can influence the choice of manual or automated testing.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1370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3392D-77EE-F3DF-E68B-49D38C8ED1ED}"/>
              </a:ext>
            </a:extLst>
          </p:cNvPr>
          <p:cNvSpPr txBox="1"/>
          <p:nvPr/>
        </p:nvSpPr>
        <p:spPr>
          <a:xfrm>
            <a:off x="430306" y="417330"/>
            <a:ext cx="5316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Variables: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variable belongs to the class rather than any specific instance of the class. It is shared among all instances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A843E-A144-74DF-01F4-918C937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976" y="709717"/>
            <a:ext cx="60220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public class </a:t>
            </a:r>
            <a:r>
              <a:rPr lang="en-US" altLang="en-US" sz="1400" dirty="0" err="1">
                <a:latin typeface="Arial Unicode MS"/>
              </a:rPr>
              <a:t>MyClass</a:t>
            </a:r>
            <a:r>
              <a:rPr lang="en-US" altLang="en-US" sz="1400" dirty="0"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int 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         public static void main(String[] </a:t>
            </a:r>
            <a:r>
              <a:rPr lang="en-US" altLang="en-US" sz="1400" dirty="0" err="1">
                <a:latin typeface="Arial Unicode MS"/>
              </a:rPr>
              <a:t>args</a:t>
            </a:r>
            <a:r>
              <a:rPr lang="en-US" altLang="en-US" sz="1400" dirty="0">
                <a:latin typeface="Arial Unicode M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	</a:t>
            </a:r>
            <a:r>
              <a:rPr lang="en-US" altLang="en-US" sz="1400" dirty="0" err="1">
                <a:latin typeface="Arial Unicode MS"/>
              </a:rPr>
              <a:t>System.out.println</a:t>
            </a:r>
            <a:r>
              <a:rPr lang="en-US" altLang="en-US" sz="1400" dirty="0">
                <a:latin typeface="Arial Unicode MS"/>
              </a:rPr>
              <a:t>(</a:t>
            </a:r>
            <a:r>
              <a:rPr lang="en-US" altLang="en-US" sz="1400" dirty="0" err="1">
                <a:latin typeface="Arial Unicode MS"/>
              </a:rPr>
              <a:t>staticVariable</a:t>
            </a:r>
            <a:r>
              <a:rPr lang="en-US" altLang="en-US" sz="1400" dirty="0">
                <a:latin typeface="Arial Unicode MS"/>
              </a:rPr>
              <a:t>); // Accessing static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/>
              </a:rPr>
              <a:t>} 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FF8D2-20E6-78C1-DBB0-127301DA0573}"/>
              </a:ext>
            </a:extLst>
          </p:cNvPr>
          <p:cNvSpPr txBox="1"/>
          <p:nvPr/>
        </p:nvSpPr>
        <p:spPr>
          <a:xfrm>
            <a:off x="430306" y="3641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Static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static method belongs to the class rather than an instance.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can be called without creating an object of the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81AEA-1A05-00C3-F7BB-6C46B60A784E}"/>
              </a:ext>
            </a:extLst>
          </p:cNvPr>
          <p:cNvSpPr txBox="1"/>
          <p:nvPr/>
        </p:nvSpPr>
        <p:spPr>
          <a:xfrm>
            <a:off x="6615592" y="3812197"/>
            <a:ext cx="62259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int add(int a, int b)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return a + b;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MathUtils.add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(5, 3); // Calling static method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(result); </a:t>
            </a:r>
          </a:p>
          <a:p>
            <a:pPr lvl="1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lang="en-US" sz="1400" dirty="0"/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6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8C927-B605-D404-FE40-0907B7620A09}"/>
              </a:ext>
            </a:extLst>
          </p:cNvPr>
          <p:cNvSpPr txBox="1"/>
          <p:nvPr/>
        </p:nvSpPr>
        <p:spPr>
          <a:xfrm>
            <a:off x="582705" y="609617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Default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class doesn't explicitly define a constructor, Java provides a default constructor with no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92C6-4DAC-078E-748B-8D9240CC932E}"/>
              </a:ext>
            </a:extLst>
          </p:cNvPr>
          <p:cNvSpPr txBox="1"/>
          <p:nvPr/>
        </p:nvSpPr>
        <p:spPr>
          <a:xfrm>
            <a:off x="6248400" y="63146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</a:t>
            </a:r>
            <a:r>
              <a:rPr lang="en-IN" sz="1400" dirty="0" err="1"/>
              <a:t>MyClass</a:t>
            </a:r>
            <a:r>
              <a:rPr lang="en-IN" sz="1400" dirty="0"/>
              <a:t> {</a:t>
            </a:r>
          </a:p>
          <a:p>
            <a:r>
              <a:rPr lang="en-IN" sz="1400" dirty="0"/>
              <a:t>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MyClass</a:t>
            </a:r>
            <a:r>
              <a:rPr lang="en-IN" sz="1400" dirty="0"/>
              <a:t> </a:t>
            </a:r>
            <a:r>
              <a:rPr lang="en-IN" sz="1400" dirty="0" err="1"/>
              <a:t>obj</a:t>
            </a:r>
            <a:r>
              <a:rPr lang="en-IN" sz="1400" dirty="0"/>
              <a:t> = new </a:t>
            </a:r>
            <a:r>
              <a:rPr lang="en-IN" sz="1400" dirty="0" err="1"/>
              <a:t>MyClass</a:t>
            </a:r>
            <a:r>
              <a:rPr lang="en-IN" sz="1400" dirty="0"/>
              <a:t>(); // Creating an instance, calls the default constructor</a:t>
            </a:r>
          </a:p>
          <a:p>
            <a:r>
              <a:rPr lang="en-IN" sz="14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B9327-EB7A-54BF-ABF6-AB12236F12C1}"/>
              </a:ext>
            </a:extLst>
          </p:cNvPr>
          <p:cNvSpPr txBox="1"/>
          <p:nvPr/>
        </p:nvSpPr>
        <p:spPr>
          <a:xfrm>
            <a:off x="582705" y="3496252"/>
            <a:ext cx="5665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Parameterized Constructor: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constructor with parameters allows initializing object properties during object creation.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8E608-B3A6-7CFD-36EA-8A930E080EB9}"/>
              </a:ext>
            </a:extLst>
          </p:cNvPr>
          <p:cNvSpPr txBox="1"/>
          <p:nvPr/>
        </p:nvSpPr>
        <p:spPr>
          <a:xfrm>
            <a:off x="6248400" y="342900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public class Person {</a:t>
            </a:r>
          </a:p>
          <a:p>
            <a:r>
              <a:rPr lang="en-IN" sz="1400" dirty="0"/>
              <a:t>    String name;</a:t>
            </a:r>
          </a:p>
          <a:p>
            <a:r>
              <a:rPr lang="en-IN" sz="1400" dirty="0"/>
              <a:t>    int age;</a:t>
            </a:r>
          </a:p>
          <a:p>
            <a:endParaRPr lang="en-IN" sz="1400" dirty="0"/>
          </a:p>
          <a:p>
            <a:r>
              <a:rPr lang="en-IN" sz="1400" dirty="0"/>
              <a:t>    // Parameterized constructor</a:t>
            </a:r>
          </a:p>
          <a:p>
            <a:r>
              <a:rPr lang="en-IN" sz="1400" dirty="0"/>
              <a:t>    public Person(String n, int a) {</a:t>
            </a:r>
          </a:p>
          <a:p>
            <a:r>
              <a:rPr lang="en-IN" sz="1400" dirty="0"/>
              <a:t>        name = n;</a:t>
            </a:r>
          </a:p>
          <a:p>
            <a:r>
              <a:rPr lang="en-IN" sz="1400" dirty="0"/>
              <a:t>        age = a;</a:t>
            </a:r>
          </a:p>
          <a:p>
            <a:r>
              <a:rPr lang="en-IN" sz="1400" dirty="0"/>
              <a:t>    }</a:t>
            </a:r>
          </a:p>
          <a:p>
            <a:endParaRPr lang="en-IN" sz="1400" dirty="0"/>
          </a:p>
          <a:p>
            <a:r>
              <a:rPr lang="en-IN" sz="1400" dirty="0"/>
              <a:t>    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Person person1 = new Person("John", 25); // Creating an instance with parameters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System.out.println</a:t>
            </a:r>
            <a:r>
              <a:rPr lang="en-IN" sz="1400" dirty="0"/>
              <a:t>(person1.name + " is " + person1.age + " years old.");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03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36F4E-A431-7E36-1FF9-B7B6D515C48F}"/>
              </a:ext>
            </a:extLst>
          </p:cNvPr>
          <p:cNvSpPr txBox="1"/>
          <p:nvPr/>
        </p:nvSpPr>
        <p:spPr>
          <a:xfrm>
            <a:off x="358589" y="326776"/>
            <a:ext cx="54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: A class can inherit properties and behaviors </a:t>
            </a:r>
          </a:p>
          <a:p>
            <a:r>
              <a:rPr lang="en-US" dirty="0"/>
              <a:t>from only one superclass in Java.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6742-82B9-E3C0-B1B0-D6D4D5E9733E}"/>
              </a:ext>
            </a:extLst>
          </p:cNvPr>
          <p:cNvSpPr txBox="1"/>
          <p:nvPr/>
        </p:nvSpPr>
        <p:spPr>
          <a:xfrm>
            <a:off x="1568824" y="163119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Animal {</a:t>
            </a:r>
          </a:p>
          <a:p>
            <a:r>
              <a:rPr lang="en-IN" dirty="0"/>
              <a:t>    public void eat()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("Animal is eating");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Subclass inheriting from Animal</a:t>
            </a:r>
          </a:p>
          <a:p>
            <a:r>
              <a:rPr lang="en-IN" dirty="0"/>
              <a:t>public class Dog extends Animal {</a:t>
            </a:r>
          </a:p>
          <a:p>
            <a:r>
              <a:rPr lang="en-IN" dirty="0"/>
              <a:t>    public void bark()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("Dog is barking");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382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2AB02-2D58-7FF5-13B4-8B83B92DB99D}"/>
              </a:ext>
            </a:extLst>
          </p:cNvPr>
          <p:cNvSpPr txBox="1"/>
          <p:nvPr/>
        </p:nvSpPr>
        <p:spPr>
          <a:xfrm>
            <a:off x="349623" y="373413"/>
            <a:ext cx="4715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Encapsulation: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Encapsulation is the concept of bundling data (attributes) and methods (functions). It involves hiding the internal state of an object and requiring all interactions to occur through an object's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6D75-B79A-AF53-EA90-F00254256497}"/>
              </a:ext>
            </a:extLst>
          </p:cNvPr>
          <p:cNvSpPr txBox="1"/>
          <p:nvPr/>
        </p:nvSpPr>
        <p:spPr>
          <a:xfrm>
            <a:off x="5405718" y="63440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encapsulation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"Suraj"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classa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studentName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2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90F36-4EAA-66C8-6E93-FC0C84E81AD2}"/>
              </a:ext>
            </a:extLst>
          </p:cNvPr>
          <p:cNvSpPr txBox="1"/>
          <p:nvPr/>
        </p:nvSpPr>
        <p:spPr>
          <a:xfrm>
            <a:off x="259976" y="520877"/>
            <a:ext cx="399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Polymorphism: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Polymorphism allows objects of different types to be treated as objects of a common type. There are two types of polymorphism in Java: compile-time (method overloading) and runtime (method overriding).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F54B-142D-7E79-E32B-41A2FE656EFB}"/>
              </a:ext>
            </a:extLst>
          </p:cNvPr>
          <p:cNvSpPr txBox="1"/>
          <p:nvPr/>
        </p:nvSpPr>
        <p:spPr>
          <a:xfrm>
            <a:off x="5002306" y="41612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12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"123"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+123);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poly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polymorph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//method overloading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infosys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polymorph{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getData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"This is my friend's data"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6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4053C-4C9D-0483-BB65-377161E31FE8}"/>
              </a:ext>
            </a:extLst>
          </p:cNvPr>
          <p:cNvSpPr txBox="1"/>
          <p:nvPr/>
        </p:nvSpPr>
        <p:spPr>
          <a:xfrm>
            <a:off x="349623" y="578695"/>
            <a:ext cx="4589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Abstraction</a:t>
            </a:r>
            <a:r>
              <a:rPr lang="en-US" dirty="0"/>
              <a:t> is the process of hiding the complex implementation details and showing only the essential features of an object. Abstract classes and interfaces are used to achieve abstraction in Java.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623B-F030-8023-CD2B-A506D5CAC1F5}"/>
              </a:ext>
            </a:extLst>
          </p:cNvPr>
          <p:cNvSpPr txBox="1"/>
          <p:nvPr/>
        </p:nvSpPr>
        <p:spPr>
          <a:xfrm>
            <a:off x="5665694" y="0"/>
            <a:ext cx="6096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//not final and not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obj1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 </a:t>
            </a: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obj2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car{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engine(String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carname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audi</a:t>
            </a:r>
            <a:r>
              <a:rPr lang="en-IN" sz="120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);}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013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DD0CA-2F02-D297-D46B-D1018D11A28D}"/>
              </a:ext>
            </a:extLst>
          </p:cNvPr>
          <p:cNvSpPr txBox="1"/>
          <p:nvPr/>
        </p:nvSpPr>
        <p:spPr>
          <a:xfrm>
            <a:off x="6096000" y="361031"/>
            <a:ext cx="6096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=10; </a:t>
            </a:r>
            <a:r>
              <a:rPr lang="en-IN" sz="12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//final and static</a:t>
            </a: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main(String[]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.doors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obj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.engine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benzInterface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carInterface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engine()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"Engine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sz="12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breakFunction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doors()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2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"doors is implemented by BENZ"</a:t>
            </a: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A7621-3C2C-D511-02F1-BF76E383FF3C}"/>
              </a:ext>
            </a:extLst>
          </p:cNvPr>
          <p:cNvSpPr txBox="1"/>
          <p:nvPr/>
        </p:nvSpPr>
        <p:spPr>
          <a:xfrm>
            <a:off x="215153" y="15468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interface</a:t>
            </a:r>
            <a:r>
              <a:rPr lang="en-US" dirty="0"/>
              <a:t> is a reference type that is similar to a class. It is a collection of abstract methods. When a class implements an interface, it inherits the abstract methods defined by the interface.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0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FE256-135E-9B92-3437-C0D84985947F}"/>
              </a:ext>
            </a:extLst>
          </p:cNvPr>
          <p:cNvSpPr txBox="1"/>
          <p:nvPr/>
        </p:nvSpPr>
        <p:spPr>
          <a:xfrm>
            <a:off x="3164542" y="1945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Exceptions</a:t>
            </a:r>
            <a:r>
              <a:rPr lang="en-US" dirty="0"/>
              <a:t> are events that occur during the execution of a program that disrupt the normal flow of instructions.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BEC83-EB11-5508-6399-71D226D1B701}"/>
              </a:ext>
            </a:extLst>
          </p:cNvPr>
          <p:cNvSpPr txBox="1"/>
          <p:nvPr/>
        </p:nvSpPr>
        <p:spPr>
          <a:xfrm>
            <a:off x="295836" y="237617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java.io.FileReader</a:t>
            </a:r>
            <a:r>
              <a:rPr lang="en-IN" dirty="0"/>
              <a:t>;</a:t>
            </a:r>
          </a:p>
          <a:p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</a:t>
            </a:r>
            <a:r>
              <a:rPr lang="en-IN" dirty="0" err="1"/>
              <a:t>FileReader</a:t>
            </a:r>
            <a:r>
              <a:rPr lang="en-IN" dirty="0"/>
              <a:t> file = new </a:t>
            </a:r>
            <a:r>
              <a:rPr lang="en-IN" dirty="0" err="1"/>
              <a:t>FileReader</a:t>
            </a:r>
            <a:r>
              <a:rPr lang="en-IN" dirty="0"/>
              <a:t>("example.txt");</a:t>
            </a:r>
          </a:p>
          <a:p>
            <a:r>
              <a:rPr lang="en-IN" dirty="0"/>
              <a:t>            // Code that may throw </a:t>
            </a:r>
            <a:r>
              <a:rPr lang="en-IN" dirty="0" err="1"/>
              <a:t>IOException</a:t>
            </a:r>
            <a:endParaRPr lang="en-IN" dirty="0"/>
          </a:p>
          <a:p>
            <a:r>
              <a:rPr lang="en-IN" dirty="0"/>
              <a:t>        } catch (</a:t>
            </a:r>
            <a:r>
              <a:rPr lang="en-IN" dirty="0" err="1"/>
              <a:t>IOException</a:t>
            </a:r>
            <a:r>
              <a:rPr lang="en-IN" dirty="0"/>
              <a:t> e) {</a:t>
            </a:r>
          </a:p>
          <a:p>
            <a:r>
              <a:rPr lang="en-IN" dirty="0"/>
              <a:t>            // Handle the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460E7-8D43-A83C-8E61-AEA8DA27FBE1}"/>
              </a:ext>
            </a:extLst>
          </p:cNvPr>
          <p:cNvSpPr txBox="1"/>
          <p:nvPr/>
        </p:nvSpPr>
        <p:spPr>
          <a:xfrm>
            <a:off x="295836" y="1247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Checked Exceptions: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exceptions that are checked at compile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DB6D2-05DE-F7A2-1BDD-5BD92C7C7517}"/>
              </a:ext>
            </a:extLst>
          </p:cNvPr>
          <p:cNvSpPr txBox="1"/>
          <p:nvPr/>
        </p:nvSpPr>
        <p:spPr>
          <a:xfrm>
            <a:off x="6212542" y="10806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Unchecked Exceptions (</a:t>
            </a:r>
            <a:r>
              <a:rPr lang="en-US" b="1" dirty="0" err="1"/>
              <a:t>RuntimeException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exceptions are not checked at compile time; they occur at runtime.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3B2D9-2CF8-AC46-D3D0-CF6C31DE280C}"/>
              </a:ext>
            </a:extLst>
          </p:cNvPr>
          <p:cNvSpPr txBox="1"/>
          <p:nvPr/>
        </p:nvSpPr>
        <p:spPr>
          <a:xfrm>
            <a:off x="6391836" y="2647137"/>
            <a:ext cx="61542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class 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int[] array = {1, 2, 3};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(array[5]); // This will throw </a:t>
            </a:r>
            <a:r>
              <a:rPr lang="en-IN" dirty="0" err="1"/>
              <a:t>ArrayIndexOutOfBoundsException</a:t>
            </a:r>
            <a:endParaRPr lang="en-IN" dirty="0"/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93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55ECF-53A3-424F-B939-29B4F75B140D}"/>
              </a:ext>
            </a:extLst>
          </p:cNvPr>
          <p:cNvSpPr txBox="1"/>
          <p:nvPr/>
        </p:nvSpPr>
        <p:spPr>
          <a:xfrm>
            <a:off x="636494" y="524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Collection in Java</a:t>
            </a:r>
            <a:r>
              <a:rPr lang="en-US" dirty="0"/>
              <a:t> is a framework that provides an architecture to store and manipulate the group of objects.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B033-15DC-FBF1-67A7-BB3F390D4607}"/>
              </a:ext>
            </a:extLst>
          </p:cNvPr>
          <p:cNvSpPr txBox="1"/>
          <p:nvPr/>
        </p:nvSpPr>
        <p:spPr>
          <a:xfrm>
            <a:off x="708211" y="1748135"/>
            <a:ext cx="11241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Java Collection framework provides many interfaces (Set, List, Queue) and classes (</a:t>
            </a:r>
            <a:r>
              <a:rPr lang="en-IN" dirty="0" err="1"/>
              <a:t>ArrayList</a:t>
            </a:r>
            <a:r>
              <a:rPr lang="en-IN" dirty="0"/>
              <a:t>, </a:t>
            </a:r>
            <a:r>
              <a:rPr lang="en-IN" dirty="0" err="1"/>
              <a:t>Vector,LinkedList,hashset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Map – HashMap and </a:t>
            </a:r>
            <a:r>
              <a:rPr lang="en-IN" dirty="0" err="1"/>
              <a:t>HashTable</a:t>
            </a:r>
            <a:r>
              <a:rPr lang="en-IN" dirty="0"/>
              <a:t>, Queue</a:t>
            </a:r>
          </a:p>
        </p:txBody>
      </p:sp>
    </p:spTree>
    <p:extLst>
      <p:ext uri="{BB962C8B-B14F-4D97-AF65-F5344CB8AC3E}">
        <p14:creationId xmlns:p14="http://schemas.microsoft.com/office/powerpoint/2010/main" val="2286785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F50C8-E416-3FF0-5400-4ADA3AA0937E}"/>
              </a:ext>
            </a:extLst>
          </p:cNvPr>
          <p:cNvSpPr txBox="1"/>
          <p:nvPr/>
        </p:nvSpPr>
        <p:spPr>
          <a:xfrm>
            <a:off x="815788" y="170160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ExceptionalHandling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</a:rPr>
              <a:t>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i="1" dirty="0">
                <a:solidFill>
                  <a:srgbClr val="000000"/>
                </a:solidFill>
                <a:effectLst/>
              </a:rPr>
              <a:t>test</a:t>
            </a:r>
            <a:r>
              <a:rPr lang="en-IN" sz="18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</a:rPr>
              <a:t> test()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</a:rPr>
              <a:t>try</a:t>
            </a:r>
            <a:r>
              <a:rPr lang="en-IN" sz="18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File("\\src\\test112.csv");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800" u="sng" dirty="0" err="1">
                <a:solidFill>
                  <a:srgbClr val="6A3E3E"/>
                </a:solidFill>
                <a:effectLst/>
              </a:rPr>
              <a:t>wb</a:t>
            </a:r>
            <a:r>
              <a:rPr lang="en-IN" sz="1800" dirty="0">
                <a:solidFill>
                  <a:srgbClr val="000000"/>
                </a:solidFill>
                <a:effectLst/>
              </a:rPr>
              <a:t> = 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</a:rPr>
              <a:t>catch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800" dirty="0">
                <a:solidFill>
                  <a:srgbClr val="000000"/>
                </a:solidFill>
                <a:effectLst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</a:rPr>
              <a:t>("Test Exception Handling");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C740D-3A39-13CD-77C1-F42F8FECD121}"/>
              </a:ext>
            </a:extLst>
          </p:cNvPr>
          <p:cNvSpPr/>
          <p:nvPr/>
        </p:nvSpPr>
        <p:spPr>
          <a:xfrm>
            <a:off x="3878982" y="447416"/>
            <a:ext cx="3681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Handling</a:t>
            </a:r>
          </a:p>
        </p:txBody>
      </p:sp>
    </p:spTree>
    <p:extLst>
      <p:ext uri="{BB962C8B-B14F-4D97-AF65-F5344CB8AC3E}">
        <p14:creationId xmlns:p14="http://schemas.microsoft.com/office/powerpoint/2010/main" val="11500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51B-E33A-9A0C-8975-582DF8D1F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4163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41481-4BC7-64E7-4306-6511346010A7}"/>
              </a:ext>
            </a:extLst>
          </p:cNvPr>
          <p:cNvSpPr txBox="1"/>
          <p:nvPr/>
        </p:nvSpPr>
        <p:spPr>
          <a:xfrm>
            <a:off x="959224" y="674400"/>
            <a:ext cx="6096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read()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Readpath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FileInputStream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.getSheetAt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</a:rPr>
              <a:t>(Cell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: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.getStringCellValue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()+" 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System.</a:t>
            </a:r>
            <a:r>
              <a:rPr lang="en-IN" sz="1600" b="1" i="1" dirty="0" err="1">
                <a:solidFill>
                  <a:srgbClr val="0000C0"/>
                </a:solidFill>
                <a:effectLst/>
              </a:rPr>
              <a:t>out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.println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static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600" dirty="0">
                <a:solidFill>
                  <a:srgbClr val="000000"/>
                </a:solidFill>
                <a:effectLst/>
              </a:rPr>
              <a:t> write()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IOException</a:t>
            </a:r>
            <a:r>
              <a:rPr lang="en-IN" sz="16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File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File(</a:t>
            </a:r>
            <a:r>
              <a:rPr lang="en-IN" sz="1600" i="1" dirty="0" err="1">
                <a:solidFill>
                  <a:srgbClr val="0000C0"/>
                </a:solidFill>
                <a:effectLst/>
              </a:rPr>
              <a:t>Writepath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FileOutputStream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>
                <a:solidFill>
                  <a:srgbClr val="6A3E3E"/>
                </a:solidFill>
                <a:effectLst/>
              </a:rPr>
              <a:t>file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Workbook </a:t>
            </a:r>
            <a:r>
              <a:rPr lang="en-IN" sz="1600" u="sng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XSSFWorkbook</a:t>
            </a:r>
            <a:r>
              <a:rPr lang="en-IN" sz="1600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Sheet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.createSheet</a:t>
            </a:r>
            <a:r>
              <a:rPr lang="en-IN" sz="1600" dirty="0">
                <a:solidFill>
                  <a:srgbClr val="000000"/>
                </a:solidFill>
                <a:effectLst/>
              </a:rPr>
              <a:t>("Sheet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Row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sheet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.createRow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Cell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row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.createCell</a:t>
            </a:r>
            <a:r>
              <a:rPr lang="en-IN" sz="1600" dirty="0">
                <a:solidFill>
                  <a:srgbClr val="000000"/>
                </a:solidFill>
                <a:effectLst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cell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.setCellValue</a:t>
            </a:r>
            <a:r>
              <a:rPr lang="en-IN" sz="1600" dirty="0">
                <a:solidFill>
                  <a:srgbClr val="000000"/>
                </a:solidFill>
                <a:effectLst/>
              </a:rPr>
              <a:t>("This input is from Write method");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 err="1">
                <a:solidFill>
                  <a:srgbClr val="6A3E3E"/>
                </a:solidFill>
                <a:effectLst/>
              </a:rPr>
              <a:t>workbook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.write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</a:rPr>
              <a:t>fos</a:t>
            </a:r>
            <a:r>
              <a:rPr lang="en-IN" sz="16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16FF-A09A-6401-1C76-AACF6CBA0A5C}"/>
              </a:ext>
            </a:extLst>
          </p:cNvPr>
          <p:cNvSpPr/>
          <p:nvPr/>
        </p:nvSpPr>
        <p:spPr>
          <a:xfrm>
            <a:off x="6690123" y="590852"/>
            <a:ext cx="29713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Write Excel</a:t>
            </a:r>
          </a:p>
        </p:txBody>
      </p:sp>
    </p:spTree>
    <p:extLst>
      <p:ext uri="{BB962C8B-B14F-4D97-AF65-F5344CB8AC3E}">
        <p14:creationId xmlns:p14="http://schemas.microsoft.com/office/powerpoint/2010/main" val="293485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313EE8-B36B-D670-4E5F-69AB86FC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41" y="231829"/>
            <a:ext cx="5800165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Selenium 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record and playback test automation for the web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FD840-7973-C8C6-B974-0B388374A474}"/>
              </a:ext>
            </a:extLst>
          </p:cNvPr>
          <p:cNvSpPr txBox="1"/>
          <p:nvPr/>
        </p:nvSpPr>
        <p:spPr>
          <a:xfrm>
            <a:off x="809064" y="3007532"/>
            <a:ext cx="11232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Chrome Download -  </a:t>
            </a:r>
            <a:r>
              <a:rPr lang="en-IN" dirty="0">
                <a:hlinkClick r:id="rId2"/>
              </a:rPr>
              <a:t>https://chrome.google.com/webstore/detail/selenium-ide/mooikfkahbdckldjjndioackbalphokd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FireFox</a:t>
            </a:r>
            <a:r>
              <a:rPr lang="en-IN" dirty="0"/>
              <a:t> Download - </a:t>
            </a:r>
            <a:r>
              <a:rPr lang="en-IN" dirty="0">
                <a:hlinkClick r:id="rId3"/>
              </a:rPr>
              <a:t>https://addons.mozilla.org/en-GB/firefox/addon/selenium-ide/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2C3A8-571D-DFE2-5B3D-07D4B9DF1A4D}"/>
              </a:ext>
            </a:extLst>
          </p:cNvPr>
          <p:cNvSpPr txBox="1"/>
          <p:nvPr/>
        </p:nvSpPr>
        <p:spPr>
          <a:xfrm>
            <a:off x="739588" y="1139770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Introduction to Selenium IDE:</a:t>
            </a:r>
          </a:p>
          <a:p>
            <a:r>
              <a:rPr lang="en-US" dirty="0"/>
              <a:t>Selenium IDE is an integrated development environment for Selenium scripts. It's a Firefox and Chrome plugin that facilitates the recording and playback of interactions with a web application. Selenium IDE is user-friendly, making it an excellent tool for beginners to start with automated testing.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7020B-70C1-A909-326D-5E663CA689EE}"/>
              </a:ext>
            </a:extLst>
          </p:cNvPr>
          <p:cNvSpPr txBox="1"/>
          <p:nvPr/>
        </p:nvSpPr>
        <p:spPr>
          <a:xfrm>
            <a:off x="809064" y="2423174"/>
            <a:ext cx="6225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Installation and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C8A29-C9DF-1344-3259-E5068D348822}"/>
              </a:ext>
            </a:extLst>
          </p:cNvPr>
          <p:cNvSpPr txBox="1"/>
          <p:nvPr/>
        </p:nvSpPr>
        <p:spPr>
          <a:xfrm>
            <a:off x="874058" y="4240902"/>
            <a:ext cx="1123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features and interface:</a:t>
            </a:r>
          </a:p>
          <a:p>
            <a:r>
              <a:rPr lang="en-US" dirty="0"/>
              <a:t>Selenium IDE provides a simple interface with various features like record and playback, script editing, and debugging. Different panels, such as the </a:t>
            </a:r>
          </a:p>
          <a:p>
            <a:r>
              <a:rPr lang="en-US" dirty="0"/>
              <a:t>Test Case Pane, Menu Bar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1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OF SIDE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Menu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Tool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Address Bar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Case Pane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Script Editor Box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Start/Stop Recording Button</a:t>
            </a:r>
          </a:p>
          <a:p>
            <a:pPr>
              <a:buFont typeface="+mj-lt"/>
              <a:buAutoNum type="arabicPeriod"/>
            </a:pPr>
            <a:r>
              <a:rPr lang="en-US" dirty="0"/>
              <a:t>Log, Reference 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3041A-BE43-14B3-E6CC-F2A82E479924}"/>
              </a:ext>
            </a:extLst>
          </p:cNvPr>
          <p:cNvSpPr txBox="1"/>
          <p:nvPr/>
        </p:nvSpPr>
        <p:spPr>
          <a:xfrm>
            <a:off x="457199" y="3790398"/>
            <a:ext cx="1106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Recording and playback of test scripts:</a:t>
            </a:r>
          </a:p>
          <a:p>
            <a:r>
              <a:rPr lang="en-US" dirty="0"/>
              <a:t>Selenium IDE allows you to record user interactions with a web application and play them back as a test script. This feature simplifies the process of creating automated test cases without the need for extensive programming knowledge.</a:t>
            </a:r>
          </a:p>
        </p:txBody>
      </p:sp>
    </p:spTree>
    <p:extLst>
      <p:ext uri="{BB962C8B-B14F-4D97-AF65-F5344CB8AC3E}">
        <p14:creationId xmlns:p14="http://schemas.microsoft.com/office/powerpoint/2010/main" val="3932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E2AA2-EF9C-A4DE-064B-D7D371DBABF3}"/>
              </a:ext>
            </a:extLst>
          </p:cNvPr>
          <p:cNvSpPr txBox="1"/>
          <p:nvPr/>
        </p:nvSpPr>
        <p:spPr>
          <a:xfrm>
            <a:off x="618564" y="4859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 OF SIDE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3AB405-8D15-5F9A-DB40-EA1A29DD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4" y="1066220"/>
            <a:ext cx="830804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commands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verify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Selenium 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how these commands work is crucial for creating effective and reliable test scripts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72F25-254A-937C-9CC6-1019BDCA5BF0}"/>
              </a:ext>
            </a:extLst>
          </p:cNvPr>
          <p:cNvSpPr txBox="1"/>
          <p:nvPr/>
        </p:nvSpPr>
        <p:spPr>
          <a:xfrm>
            <a:off x="986117" y="2508288"/>
            <a:ext cx="100763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Demo: Creating a Simple Test Case </a:t>
            </a:r>
          </a:p>
          <a:p>
            <a:endParaRPr lang="en-US" b="1" dirty="0"/>
          </a:p>
          <a:p>
            <a:r>
              <a:rPr lang="en-US" b="1" dirty="0"/>
              <a:t>Live demonstration of creating a basic test case using Selenium IDE: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I'll demonstrate how to record a simple test case using Selenium IDE. We'll cover the process of navigating to a website, interacting with elements, and verifying expected outcomes.</a:t>
            </a:r>
          </a:p>
        </p:txBody>
      </p:sp>
    </p:spTree>
    <p:extLst>
      <p:ext uri="{BB962C8B-B14F-4D97-AF65-F5344CB8AC3E}">
        <p14:creationId xmlns:p14="http://schemas.microsoft.com/office/powerpoint/2010/main" val="49614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371CE0-F523-6085-9266-D81CDABA5308}"/>
              </a:ext>
            </a:extLst>
          </p:cNvPr>
          <p:cNvSpPr txBox="1"/>
          <p:nvPr/>
        </p:nvSpPr>
        <p:spPr>
          <a:xfrm>
            <a:off x="738909" y="626521"/>
            <a:ext cx="10270836" cy="608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Maven?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is a build and project management tool that provides a consistent way to build projects. It simplifies tasks such as dependency management, building, testing, and packaging. Maven uses a project object model (POM) to manage project configuration.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Maven in Selenium automation?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Maven in Selenium automation brings advantages such as dependency management, project structure standardization, and easy integration with continuous integration tools. Maven helps manage project dependencies and ensures a standardized project layout for better collaboration among team members.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Maven project structure: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We'll explore the typical structure of a Maven project, including the </a:t>
            </a:r>
            <a:r>
              <a:rPr lang="en-IN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directory, the </a:t>
            </a:r>
            <a:r>
              <a:rPr lang="en-IN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file, and how Maven organizes resources and compiled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https://maven.apache.org/download.cgi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https://dlcdn.apache.org/maven/maven-3/3.9.6/binaries/apache-maven-3.9.6-bin.zip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and set system variable</a:t>
            </a:r>
          </a:p>
        </p:txBody>
      </p:sp>
    </p:spTree>
    <p:extLst>
      <p:ext uri="{BB962C8B-B14F-4D97-AF65-F5344CB8AC3E}">
        <p14:creationId xmlns:p14="http://schemas.microsoft.com/office/powerpoint/2010/main" val="991056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760D1-4215-F146-34DB-02AC4E77B40D}"/>
              </a:ext>
            </a:extLst>
          </p:cNvPr>
          <p:cNvSpPr txBox="1"/>
          <p:nvPr/>
        </p:nvSpPr>
        <p:spPr>
          <a:xfrm>
            <a:off x="531633" y="639821"/>
            <a:ext cx="10288766" cy="5084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Cleans the project by removing all files generated by the previous build.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clean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Compiles the source code, generating the bytecode. 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compile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test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Runs the unit test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Goal: install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cs typeface="Times New Roman" panose="02020603050405020304" pitchFamily="18" charset="0"/>
              </a:rPr>
              <a:t>Purpose: Installs the packaged artifact into the local repository for use by other local projects. </a:t>
            </a:r>
            <a:r>
              <a:rPr lang="en-IN" sz="1200" b="1" kern="0" dirty="0">
                <a:cs typeface="Times New Roman" panose="02020603050405020304" pitchFamily="18" charset="0"/>
              </a:rPr>
              <a:t> Command Example</a:t>
            </a:r>
            <a:r>
              <a:rPr lang="en-IN" sz="1200" kern="0" dirty="0"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cs typeface="Times New Roman" panose="02020603050405020304" pitchFamily="18" charset="0"/>
              </a:rPr>
              <a:t> install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Packages the compiled code into a distributable format, such as JAR etc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Goal: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Purpose: Copies the packaged artifact to a remote repository, making it available to other developers or projects.</a:t>
            </a:r>
            <a:r>
              <a:rPr lang="en-IN" sz="1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Command Example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mvn</a:t>
            </a: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deploy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78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2962A-5C05-B9D5-F7E3-28AE076F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20" y="515312"/>
            <a:ext cx="10510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Understanding POM (Project Object Model):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POM file,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pom.xml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is the heart of a Maven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It contains project configuration details, dependencies, plugins, and other settings.</a:t>
            </a:r>
            <a:endParaRPr lang="en-US" alt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Maven commands (e.g., clean, compile, test):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We'll delve into key Maven commands,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mvn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</a:t>
            </a:r>
            <a:endParaRPr lang="en-US" altLang="en-US" dirty="0"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These commands play a vital role in tasks like cleaning the project, compiling source code, and executing tests.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1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BF84D-9781-915B-F6EC-80FFEEF96AAA}"/>
              </a:ext>
            </a:extLst>
          </p:cNvPr>
          <p:cNvSpPr/>
          <p:nvPr/>
        </p:nvSpPr>
        <p:spPr>
          <a:xfrm>
            <a:off x="4702929" y="197241"/>
            <a:ext cx="885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766E3-3A2D-52D1-E3C7-4A0374AA7920}"/>
              </a:ext>
            </a:extLst>
          </p:cNvPr>
          <p:cNvSpPr txBox="1"/>
          <p:nvPr/>
        </p:nvSpPr>
        <p:spPr>
          <a:xfrm>
            <a:off x="770964" y="739153"/>
            <a:ext cx="1073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Locators are used in web automation to identify and interact with HTML elements on a webpage.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EE5F1-70E0-6E67-4A68-172504C6075E}"/>
              </a:ext>
            </a:extLst>
          </p:cNvPr>
          <p:cNvSpPr txBox="1"/>
          <p:nvPr/>
        </p:nvSpPr>
        <p:spPr>
          <a:xfrm>
            <a:off x="770964" y="1580527"/>
            <a:ext cx="1057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Locators: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These are commonly used locators and are usually unique identifiers for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Name, Class Name: </a:t>
            </a:r>
            <a:r>
              <a:rPr lang="en-US" dirty="0"/>
              <a:t>Identifying element based on name and </a:t>
            </a:r>
            <a:r>
              <a:rPr lang="en-US"/>
              <a:t>class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Link </a:t>
            </a:r>
            <a:r>
              <a:rPr lang="en-US" b="1" dirty="0"/>
              <a:t>Text and Partial Link Text:</a:t>
            </a:r>
            <a:r>
              <a:rPr lang="en-US" dirty="0"/>
              <a:t> Used for locating links by their visible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 Selectors:</a:t>
            </a:r>
            <a:r>
              <a:rPr lang="en-US" dirty="0"/>
              <a:t> A powerful way to select elements using CSS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XPath:</a:t>
            </a:r>
            <a:r>
              <a:rPr lang="en-US" dirty="0"/>
              <a:t> A versatile and powerful locator strategy.</a:t>
            </a:r>
          </a:p>
        </p:txBody>
      </p:sp>
    </p:spTree>
    <p:extLst>
      <p:ext uri="{BB962C8B-B14F-4D97-AF65-F5344CB8AC3E}">
        <p14:creationId xmlns:p14="http://schemas.microsoft.com/office/powerpoint/2010/main" val="317774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8257E-0BCC-85AF-9C68-3141B4D25C86}"/>
              </a:ext>
            </a:extLst>
          </p:cNvPr>
          <p:cNvSpPr txBox="1"/>
          <p:nvPr/>
        </p:nvSpPr>
        <p:spPr>
          <a:xfrm>
            <a:off x="564775" y="480990"/>
            <a:ext cx="113044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XPath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 and purpose:</a:t>
            </a:r>
            <a:r>
              <a:rPr lang="en-US" dirty="0"/>
              <a:t> XPath is a language for navigating XML documents, and in the context of web automation, it's used to navigate HTML documents.</a:t>
            </a:r>
          </a:p>
          <a:p>
            <a:endParaRPr lang="en-US" dirty="0"/>
          </a:p>
          <a:p>
            <a:r>
              <a:rPr lang="en-US" b="1" dirty="0"/>
              <a:t>                                Absolute vs. Relative XPath: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DEE07-2262-FA62-D712-359F24BF7195}"/>
              </a:ext>
            </a:extLst>
          </p:cNvPr>
          <p:cNvSpPr txBox="1"/>
          <p:nvPr/>
        </p:nvSpPr>
        <p:spPr>
          <a:xfrm>
            <a:off x="699247" y="2060992"/>
            <a:ext cx="8310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Relative</a:t>
            </a:r>
            <a:r>
              <a:rPr lang="en-IN" dirty="0"/>
              <a:t> : starts with // and it’s a shortest path</a:t>
            </a:r>
          </a:p>
          <a:p>
            <a:endParaRPr lang="en-IN" dirty="0"/>
          </a:p>
          <a:p>
            <a:r>
              <a:rPr lang="en-US" b="1" dirty="0"/>
              <a:t>Absolute : </a:t>
            </a:r>
            <a:r>
              <a:rPr lang="en-IN" dirty="0"/>
              <a:t>starts with / and it’s a longest path (Not recommended</a:t>
            </a:r>
          </a:p>
          <a:p>
            <a:endParaRPr lang="en-IN" dirty="0"/>
          </a:p>
          <a:p>
            <a:r>
              <a:rPr lang="en-IN" dirty="0"/>
              <a:t>Sample </a:t>
            </a:r>
            <a:r>
              <a:rPr lang="en-IN" dirty="0" err="1"/>
              <a:t>Xpath</a:t>
            </a:r>
            <a:r>
              <a:rPr lang="en-IN" dirty="0"/>
              <a:t> Relative:</a:t>
            </a:r>
          </a:p>
          <a:p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6B8E2-2A8B-E150-33B2-4260BBC2491F}"/>
              </a:ext>
            </a:extLst>
          </p:cNvPr>
          <p:cNvSpPr txBox="1"/>
          <p:nvPr/>
        </p:nvSpPr>
        <p:spPr>
          <a:xfrm>
            <a:off x="914399" y="381070"/>
            <a:ext cx="11062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WebDriver</a:t>
            </a:r>
          </a:p>
          <a:p>
            <a:r>
              <a:rPr lang="en-US" dirty="0"/>
              <a:t>WebDriver drives a browser natively, learn more about it.</a:t>
            </a:r>
          </a:p>
          <a:p>
            <a:endParaRPr lang="en-US" dirty="0"/>
          </a:p>
          <a:p>
            <a:r>
              <a:rPr lang="en-US" dirty="0"/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/>
          </a:p>
          <a:p>
            <a:r>
              <a:rPr lang="en-US" dirty="0"/>
              <a:t>Selenium WebDriver refers to both the language bindings and the implementations of the individual browser controlling code. This is commonly referred to as just </a:t>
            </a:r>
            <a:r>
              <a:rPr lang="en-US" i="1" dirty="0"/>
              <a:t>WebDriver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designed as a simple and more concise programming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WebDriver is a compact object-oriented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drives the browser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145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75565-25EA-F8CC-AF8B-EF022B97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841238"/>
            <a:ext cx="7995127" cy="49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3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91BC-4495-9A97-F2D8-9D8CC96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50" y="367022"/>
            <a:ext cx="11741049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locators are used to identify and interact with web elements on a web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types of locators are available, and the choice of locator depends on the attributes and structure of the HTML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some common locators in Selenium: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(By.id("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(By.name("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By.className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Name: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HTML tag name of an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the exact text of the link.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("Link Text"));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Link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locating hyperlinks by a portion of their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By.partialLinkText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("Partial Link"));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way to navigate the XML structure of an HTML document.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("//div[@id='example']"));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Selector: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CSS syntax to locate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By.cssSelector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input#username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01BFC-7D63-70C1-A8D9-464DF84DEBE0}"/>
              </a:ext>
            </a:extLst>
          </p:cNvPr>
          <p:cNvSpPr txBox="1"/>
          <p:nvPr/>
        </p:nvSpPr>
        <p:spPr>
          <a:xfrm>
            <a:off x="439270" y="148389"/>
            <a:ext cx="11752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XPath (XML Path Language) is a powerful language used to navigate XML documents, including HTML documents, in Selenium. It provides a way to traverse the elements and attributes in XML-like structures.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FAA7B-C665-D2C7-5F30-CCB4BF72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0" y="845386"/>
            <a:ext cx="117512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Absolute XPath: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absolute XPath specifies the complete path from the root element to the target element. It begins with a single forward slash / and follows the hierarchy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4EEDD-1BCC-46B2-B21E-5029856F5558}"/>
              </a:ext>
            </a:extLst>
          </p:cNvPr>
          <p:cNvSpPr txBox="1"/>
          <p:nvPr/>
        </p:nvSpPr>
        <p:spPr>
          <a:xfrm>
            <a:off x="537882" y="158405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/html/body/div[1]/form/input[2]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67285-3A66-02E0-C9EC-633C1A9832B3}"/>
              </a:ext>
            </a:extLst>
          </p:cNvPr>
          <p:cNvSpPr txBox="1"/>
          <p:nvPr/>
        </p:nvSpPr>
        <p:spPr>
          <a:xfrm>
            <a:off x="439270" y="1922604"/>
            <a:ext cx="11143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Relative XPath:</a:t>
            </a:r>
          </a:p>
          <a:p>
            <a:r>
              <a:rPr lang="en-US" sz="1400" dirty="0"/>
              <a:t>A relative XPath is more flexible and concise. It doesn't start from the root element and is specified based on the current context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DA908-7642-4B20-7E7A-F520B7308212}"/>
              </a:ext>
            </a:extLst>
          </p:cNvPr>
          <p:cNvSpPr txBox="1"/>
          <p:nvPr/>
        </p:nvSpPr>
        <p:spPr>
          <a:xfrm>
            <a:off x="537882" y="24458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//input[@name='username']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FC845F-F00D-2B40-4A26-570D132B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1570"/>
            <a:ext cx="11582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Common XPath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 expressions can use various conditions and functions to locate elements. Here are some commonly used syntax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elements with the specified tag name.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all child elements.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 Selection: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[@attribute='value']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a specific attribute and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Content: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text()='some text'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elements with the specified text content.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Selectors: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[index]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element at the specified index.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contains()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contains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starts-with()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Checks if an attribute starts with a specific value.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Selects the last matching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66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C9F6A-3650-F754-B900-D722AFBC04A9}"/>
              </a:ext>
            </a:extLst>
          </p:cNvPr>
          <p:cNvSpPr txBox="1"/>
          <p:nvPr/>
        </p:nvSpPr>
        <p:spPr>
          <a:xfrm>
            <a:off x="1021976" y="4397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verdana" panose="020B0604030504040204" pitchFamily="34" charset="0"/>
              </a:rPr>
              <a:t>Handling Web Elements: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Input boxes  - </a:t>
            </a:r>
            <a:r>
              <a:rPr lang="en-IN" dirty="0" err="1">
                <a:effectLst/>
                <a:latin typeface="verdana" panose="020B0604030504040204" pitchFamily="34" charset="0"/>
              </a:rPr>
              <a:t>uname</a:t>
            </a:r>
            <a:r>
              <a:rPr lang="en-IN" dirty="0">
                <a:effectLst/>
                <a:latin typeface="verdana" panose="020B0604030504040204" pitchFamily="34" charset="0"/>
              </a:rPr>
              <a:t> and </a:t>
            </a:r>
            <a:r>
              <a:rPr lang="en-IN" dirty="0" err="1">
                <a:effectLst/>
                <a:latin typeface="verdana" panose="020B0604030504040204" pitchFamily="34" charset="0"/>
              </a:rPr>
              <a:t>pwd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Buttons - submit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3. </a:t>
            </a:r>
            <a:r>
              <a:rPr lang="en-IN" dirty="0" err="1">
                <a:effectLst/>
                <a:latin typeface="verdana" panose="020B0604030504040204" pitchFamily="34" charset="0"/>
              </a:rPr>
              <a:t>CheckBox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4. Dropdown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5. Radio button  --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6. </a:t>
            </a:r>
            <a:r>
              <a:rPr lang="en-IN" dirty="0" err="1">
                <a:effectLst/>
                <a:latin typeface="verdana" panose="020B0604030504040204" pitchFamily="34" charset="0"/>
              </a:rPr>
              <a:t>Iframe</a:t>
            </a:r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7. File upload using AWT/Robot --</a:t>
            </a:r>
          </a:p>
          <a:p>
            <a:br>
              <a:rPr lang="en-IN" dirty="0">
                <a:effectLst/>
                <a:latin typeface="verdana" panose="020B0604030504040204" pitchFamily="34" charset="0"/>
              </a:rPr>
            </a:br>
            <a:endParaRPr lang="en-IN" dirty="0">
              <a:effectLst/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Handling Interactions: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1. Enter</a:t>
            </a:r>
          </a:p>
          <a:p>
            <a:r>
              <a:rPr lang="en-IN" dirty="0">
                <a:effectLst/>
                <a:latin typeface="verdana" panose="020B0604030504040204" pitchFamily="34" charset="0"/>
              </a:rPr>
              <a:t>   2. </a:t>
            </a:r>
            <a:r>
              <a:rPr lang="en-IN" dirty="0" err="1">
                <a:effectLst/>
                <a:latin typeface="verdana" panose="020B0604030504040204" pitchFamily="34" charset="0"/>
              </a:rPr>
              <a:t>DragAndDrop</a:t>
            </a:r>
            <a:endParaRPr lang="en-IN" dirty="0">
              <a:effectLst/>
              <a:latin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Implicit waits and assertion – </a:t>
            </a:r>
            <a:r>
              <a:rPr lang="en-IN" dirty="0" err="1">
                <a:effectLst/>
                <a:latin typeface="verdana" panose="020B0604030504040204" pitchFamily="34" charset="0"/>
              </a:rPr>
              <a:t>wedriver</a:t>
            </a:r>
            <a:r>
              <a:rPr lang="en-IN" dirty="0">
                <a:effectLst/>
                <a:latin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</a:endParaRPr>
          </a:p>
          <a:p>
            <a:r>
              <a:rPr lang="en-IN" dirty="0">
                <a:effectLst/>
                <a:latin typeface="verdana" panose="020B0604030504040204" pitchFamily="34" charset="0"/>
              </a:rPr>
              <a:t>TestNG framework</a:t>
            </a:r>
          </a:p>
        </p:txBody>
      </p:sp>
    </p:spTree>
    <p:extLst>
      <p:ext uri="{BB962C8B-B14F-4D97-AF65-F5344CB8AC3E}">
        <p14:creationId xmlns:p14="http://schemas.microsoft.com/office/powerpoint/2010/main" val="203515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372EC-F738-84A3-9BCF-6C7E9062491B}"/>
              </a:ext>
            </a:extLst>
          </p:cNvPr>
          <p:cNvSpPr txBox="1"/>
          <p:nvPr/>
        </p:nvSpPr>
        <p:spPr>
          <a:xfrm>
            <a:off x="385481" y="115967"/>
            <a:ext cx="1214717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//Initialize driver and launch web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Orange HRM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FirefoxDriver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("https://opensource-demo.orangehrmlive.com/");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//Login to application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("username")).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("password")).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("admin123");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page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("//span[text()='Admin']")).click();</a:t>
            </a: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Dropdown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("//span[text()='ESS']")).click();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("//div[text()='-- Select --']")).click();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("//span[text()='Enabled']")).click();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//Submit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("//button[@type='submit']")).click();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Handle </a:t>
            </a:r>
            <a:r>
              <a:rPr lang="en-IN" sz="1400" u="sng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(store it in a list since its list of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) 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=1;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+2)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checkBox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55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3D2BC-A034-B852-977A-39AE43713AD2}"/>
              </a:ext>
            </a:extLst>
          </p:cNvPr>
          <p:cNvSpPr txBox="1"/>
          <p:nvPr/>
        </p:nvSpPr>
        <p:spPr>
          <a:xfrm>
            <a:off x="313764" y="424586"/>
            <a:ext cx="1111623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//Check box - Single Element click based on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indexing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[@class='oxd-icon bi-check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oxd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-checkbox-input-icon'])[4]")).click();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//Navigate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Jquery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UI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("https://jqueryui.com/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checkboxradio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(2));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 - switch the focus to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("//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.switchTo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().frame(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iframe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//Click radio button which is inside </a:t>
            </a:r>
            <a:r>
              <a:rPr lang="en-IN" sz="1400" u="sng" dirty="0" err="1">
                <a:solidFill>
                  <a:srgbClr val="0078D7"/>
                </a:solidFill>
                <a:effectLst/>
                <a:latin typeface="Courier New" panose="02070309020205020404" pitchFamily="49" charset="0"/>
              </a:rPr>
              <a:t>iframe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("(//label[contains(@class,'radio-label')]//span)[1]")).click();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//Handling </a:t>
            </a:r>
            <a:r>
              <a:rPr lang="en-IN" sz="1400" dirty="0" err="1">
                <a:solidFill>
                  <a:srgbClr val="0078D7"/>
                </a:solidFill>
                <a:latin typeface="Courier New" panose="02070309020205020404" pitchFamily="49" charset="0"/>
              </a:rPr>
              <a:t>KeyBoard</a:t>
            </a:r>
            <a:r>
              <a:rPr lang="en-IN" sz="1400" dirty="0">
                <a:solidFill>
                  <a:srgbClr val="0078D7"/>
                </a:solidFill>
                <a:latin typeface="Courier New" panose="02070309020205020404" pitchFamily="49" charset="0"/>
              </a:rPr>
              <a:t>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("https://google.com");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("java");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(By.</a:t>
            </a:r>
            <a:r>
              <a:rPr lang="en-IN" sz="14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APjFqb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")).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sendKeys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ENTER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6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3425A-CA99-B396-48D7-B79A60284EC8}"/>
              </a:ext>
            </a:extLst>
          </p:cNvPr>
          <p:cNvSpPr txBox="1"/>
          <p:nvPr/>
        </p:nvSpPr>
        <p:spPr>
          <a:xfrm>
            <a:off x="636494" y="367058"/>
            <a:ext cx="102914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Upload a FILE using Robot Class</a:t>
            </a:r>
          </a:p>
          <a:p>
            <a:pPr marL="0" marR="0">
              <a:spcAft>
                <a:spcPts val="0"/>
              </a:spcAft>
            </a:pPr>
            <a:endParaRPr lang="en-IN" sz="1400" b="1" dirty="0">
              <a:solidFill>
                <a:srgbClr val="000000"/>
              </a:solidFill>
              <a:effectLst/>
            </a:endParaRPr>
          </a:p>
          <a:p>
            <a:pPr marL="0" marR="0"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void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uploadFile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AWTException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IN" sz="1400" dirty="0">
                <a:solidFill>
                  <a:srgbClr val="000000"/>
                </a:solidFill>
                <a:effectLst/>
              </a:rPr>
              <a:t>("https://jumpshare.com/file-sharing/txt");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 file path passed as parameter to </a:t>
            </a:r>
            <a:r>
              <a:rPr lang="en-IN" sz="1400" dirty="0" err="1">
                <a:solidFill>
                  <a:srgbClr val="0078D7"/>
                </a:solidFill>
                <a:effectLst/>
              </a:rPr>
              <a:t>StringSelection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IN" sz="1400" dirty="0">
                <a:solidFill>
                  <a:srgbClr val="000000"/>
                </a:solidFill>
                <a:effectLst/>
              </a:rPr>
              <a:t>("//label[@for='guest-file-upload']")).click();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400" dirty="0">
                <a:solidFill>
                  <a:srgbClr val="000000"/>
                </a:solidFill>
                <a:effectLst/>
              </a:rPr>
              <a:t>(15));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StringSelection</a:t>
            </a:r>
            <a:r>
              <a:rPr lang="en-IN" sz="1400" dirty="0">
                <a:solidFill>
                  <a:srgbClr val="000000"/>
                </a:solidFill>
                <a:effectLst/>
              </a:rPr>
              <a:t>("C:\\Users\\suraj\\OneDrive\\Desktop\\Practice\\Training\\com.demo.acte\\test.txt");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000000"/>
                </a:solidFill>
                <a:effectLst/>
              </a:rPr>
              <a:t>Toolkit.</a:t>
            </a:r>
            <a:r>
              <a:rPr lang="en-IN" sz="1400" i="1" dirty="0" err="1">
                <a:solidFill>
                  <a:srgbClr val="000000"/>
                </a:solidFill>
                <a:effectLst/>
              </a:rPr>
              <a:t>getDefaultToolkit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getSystemClipboard</a:t>
            </a:r>
            <a:r>
              <a:rPr lang="en-IN" sz="1400" dirty="0">
                <a:solidFill>
                  <a:srgbClr val="000000"/>
                </a:solidFill>
                <a:effectLst/>
              </a:rPr>
              <a:t>().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setContents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</a:rPr>
              <a:t>ss</a:t>
            </a:r>
            <a:r>
              <a:rPr lang="en-IN" sz="140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null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1400" dirty="0">
                <a:solidFill>
                  <a:srgbClr val="000000"/>
                </a:solidFill>
                <a:effectLst/>
              </a:rPr>
            </a:b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78D7"/>
                </a:solidFill>
                <a:effectLst/>
              </a:rPr>
              <a:t>//imitate mouse events like ENTER, CTRL+C, CTRL+V</a:t>
            </a:r>
            <a:endParaRPr lang="en-IN" sz="1400" dirty="0">
              <a:solidFill>
                <a:srgbClr val="00000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Robot </a:t>
            </a: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>
                <a:solidFill>
                  <a:srgbClr val="000000"/>
                </a:solidFill>
                <a:effectLst/>
              </a:rPr>
              <a:t> = </a:t>
            </a:r>
            <a:r>
              <a:rPr lang="en-IN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</a:rPr>
              <a:t> Robot();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(300);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VK_V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VK_CONTROL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.keyPress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.delay</a:t>
            </a:r>
            <a:r>
              <a:rPr lang="en-IN" sz="1400" dirty="0">
                <a:solidFill>
                  <a:srgbClr val="000000"/>
                </a:solidFill>
                <a:effectLst/>
              </a:rPr>
              <a:t>(90);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rgbClr val="6A3E3E"/>
                </a:solidFill>
                <a:effectLst/>
              </a:rPr>
              <a:t>robot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.keyRelease</a:t>
            </a:r>
            <a:r>
              <a:rPr lang="en-IN" sz="1400" dirty="0">
                <a:solidFill>
                  <a:srgbClr val="000000"/>
                </a:solidFill>
                <a:effectLst/>
              </a:rPr>
              <a:t>(</a:t>
            </a:r>
            <a:r>
              <a:rPr lang="en-IN" sz="1400" dirty="0" err="1">
                <a:solidFill>
                  <a:srgbClr val="000000"/>
                </a:solidFill>
                <a:effectLst/>
              </a:rPr>
              <a:t>KeyEvent.</a:t>
            </a:r>
            <a:r>
              <a:rPr lang="en-IN" sz="1400" b="1" i="1" dirty="0" err="1">
                <a:solidFill>
                  <a:srgbClr val="0000C0"/>
                </a:solidFill>
                <a:effectLst/>
              </a:rPr>
              <a:t>VK_ENTER</a:t>
            </a:r>
            <a:r>
              <a:rPr lang="en-IN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446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76B63-D815-7DEF-1F8D-1CA43188039E}"/>
              </a:ext>
            </a:extLst>
          </p:cNvPr>
          <p:cNvSpPr txBox="1"/>
          <p:nvPr/>
        </p:nvSpPr>
        <p:spPr>
          <a:xfrm>
            <a:off x="591669" y="1013535"/>
            <a:ext cx="80592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  <a:effectLst/>
              </a:rPr>
              <a:t>DRAG and DROP in Selenium: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C0"/>
                </a:solidFill>
              </a:rPr>
              <a:t>   Use Action class for mouse keyboard actions</a:t>
            </a:r>
            <a:endParaRPr lang="en-US" sz="1400" dirty="0">
              <a:solidFill>
                <a:srgbClr val="0000C0"/>
              </a:solidFill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000C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.get</a:t>
            </a:r>
            <a:r>
              <a:rPr lang="en-US" sz="1400" dirty="0">
                <a:solidFill>
                  <a:srgbClr val="000000"/>
                </a:solidFill>
                <a:effectLst/>
              </a:rPr>
              <a:t>("https://jqueryui.com/droppable/");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().window().maximize();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</a:rPr>
              <a:t>Actions </a:t>
            </a:r>
            <a:r>
              <a:rPr lang="en-US" sz="1400" dirty="0">
                <a:solidFill>
                  <a:srgbClr val="6A3E3E"/>
                </a:solidFill>
                <a:effectLst/>
              </a:rPr>
              <a:t>a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400" dirty="0">
                <a:solidFill>
                  <a:srgbClr val="000000"/>
                </a:solidFill>
                <a:effectLst/>
              </a:rPr>
              <a:t> Actions(</a:t>
            </a:r>
            <a:r>
              <a:rPr lang="en-US" sz="1400" dirty="0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iframe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[@class='demo-frame']"));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.switchTo</a:t>
            </a:r>
            <a:r>
              <a:rPr lang="en-US" sz="1400" dirty="0">
                <a:solidFill>
                  <a:srgbClr val="000000"/>
                </a:solidFill>
                <a:effectLst/>
              </a:rPr>
              <a:t>().frame(</a:t>
            </a:r>
            <a:r>
              <a:rPr lang="en-US" sz="1400" dirty="0">
                <a:solidFill>
                  <a:srgbClr val="6A3E3E"/>
                </a:solidFill>
                <a:effectLst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WebElement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("//div[@id='draggable']"));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6A3E3E"/>
                </a:solidFill>
                <a:effectLst/>
              </a:rPr>
              <a:t>a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.dragAndDrop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>
                <a:solidFill>
                  <a:srgbClr val="6A3E3E"/>
                </a:solidFill>
                <a:effectLst/>
              </a:rPr>
              <a:t>draggable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.findElement</a:t>
            </a:r>
            <a:r>
              <a:rPr lang="en-US" sz="140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By.</a:t>
            </a:r>
            <a:r>
              <a:rPr lang="en-US" sz="1400" i="1" dirty="0" err="1">
                <a:solidFill>
                  <a:srgbClr val="000000"/>
                </a:solidFill>
                <a:effectLst/>
              </a:rPr>
              <a:t>xpath</a:t>
            </a:r>
            <a:r>
              <a:rPr lang="en-US" sz="1400" dirty="0">
                <a:solidFill>
                  <a:srgbClr val="000000"/>
                </a:solidFill>
                <a:effectLst/>
              </a:rPr>
              <a:t>("//div[@id='droppable']"))).build().perform();</a:t>
            </a:r>
          </a:p>
        </p:txBody>
      </p:sp>
    </p:spTree>
    <p:extLst>
      <p:ext uri="{BB962C8B-B14F-4D97-AF65-F5344CB8AC3E}">
        <p14:creationId xmlns:p14="http://schemas.microsoft.com/office/powerpoint/2010/main" val="3287546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61F7B-07D9-E419-3211-8EE9C403EBFA}"/>
              </a:ext>
            </a:extLst>
          </p:cNvPr>
          <p:cNvSpPr txBox="1"/>
          <p:nvPr/>
        </p:nvSpPr>
        <p:spPr>
          <a:xfrm>
            <a:off x="385482" y="541929"/>
            <a:ext cx="9897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IMPLICIT WAITS</a:t>
            </a:r>
            <a:r>
              <a:rPr lang="en-US" dirty="0"/>
              <a:t>: waits a specified time before throwing an exception if the element is not found.</a:t>
            </a:r>
          </a:p>
          <a:p>
            <a:endParaRPr lang="en-US" dirty="0"/>
          </a:p>
          <a:p>
            <a:r>
              <a:rPr lang="en-IN" sz="1800" dirty="0" err="1">
                <a:solidFill>
                  <a:srgbClr val="0000C0"/>
                </a:solidFill>
                <a:effectLst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.manage</a:t>
            </a:r>
            <a:r>
              <a:rPr lang="en-IN" sz="1800" dirty="0">
                <a:solidFill>
                  <a:srgbClr val="000000"/>
                </a:solidFill>
                <a:effectLst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effectLst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800" dirty="0">
                <a:solidFill>
                  <a:srgbClr val="000000"/>
                </a:solidFill>
                <a:effectLst/>
              </a:rPr>
              <a:t>(20));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9B6A2-31B3-739E-0916-C16E1F4AF050}"/>
              </a:ext>
            </a:extLst>
          </p:cNvPr>
          <p:cNvSpPr txBox="1"/>
          <p:nvPr/>
        </p:nvSpPr>
        <p:spPr>
          <a:xfrm>
            <a:off x="385482" y="1850776"/>
            <a:ext cx="105783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EXPLICIT WAITS</a:t>
            </a:r>
            <a:r>
              <a:rPr lang="en-US" b="1" dirty="0"/>
              <a:t>: </a:t>
            </a:r>
            <a:r>
              <a:rPr lang="en-US" dirty="0"/>
              <a:t>wait that allows us to wait for a specific condition to be met before continuing test execution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Wait&lt;WebDriver&gt; wait = new </a:t>
            </a:r>
            <a:r>
              <a:rPr lang="en-IN" dirty="0" err="1">
                <a:solidFill>
                  <a:srgbClr val="000000"/>
                </a:solidFill>
              </a:rPr>
              <a:t>WebDriverWait</a:t>
            </a:r>
            <a:r>
              <a:rPr lang="en-IN" dirty="0">
                <a:solidFill>
                  <a:srgbClr val="000000"/>
                </a:solidFill>
              </a:rPr>
              <a:t>(driver, </a:t>
            </a:r>
            <a:r>
              <a:rPr lang="en-IN" dirty="0" err="1">
                <a:solidFill>
                  <a:srgbClr val="000000"/>
                </a:solidFill>
              </a:rPr>
              <a:t>Duration.ofSeconds</a:t>
            </a:r>
            <a:r>
              <a:rPr lang="en-IN" dirty="0">
                <a:solidFill>
                  <a:srgbClr val="000000"/>
                </a:solidFill>
              </a:rPr>
              <a:t>(10));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WebElement</a:t>
            </a:r>
            <a:r>
              <a:rPr lang="en-IN" dirty="0">
                <a:solidFill>
                  <a:srgbClr val="000000"/>
                </a:solidFill>
              </a:rPr>
              <a:t> title = </a:t>
            </a:r>
            <a:r>
              <a:rPr lang="en-IN" dirty="0" err="1">
                <a:solidFill>
                  <a:srgbClr val="000000"/>
                </a:solidFill>
              </a:rPr>
              <a:t>driver.findElement</a:t>
            </a:r>
            <a:r>
              <a:rPr lang="en-IN" dirty="0">
                <a:solidFill>
                  <a:srgbClr val="000000"/>
                </a:solidFill>
              </a:rPr>
              <a:t>(</a:t>
            </a:r>
            <a:r>
              <a:rPr lang="en-IN" dirty="0" err="1">
                <a:solidFill>
                  <a:srgbClr val="000000"/>
                </a:solidFill>
              </a:rPr>
              <a:t>By.xpath</a:t>
            </a:r>
            <a:r>
              <a:rPr lang="en-IN" dirty="0">
                <a:solidFill>
                  <a:srgbClr val="000000"/>
                </a:solidFill>
              </a:rPr>
              <a:t>("(//input[@type='submit'])[4]"));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</a:rPr>
              <a:t>wait.until</a:t>
            </a:r>
            <a:r>
              <a:rPr lang="en-IN" dirty="0">
                <a:solidFill>
                  <a:srgbClr val="000000"/>
                </a:solidFill>
              </a:rPr>
              <a:t>(d -&gt; </a:t>
            </a:r>
            <a:r>
              <a:rPr lang="en-IN" dirty="0" err="1">
                <a:solidFill>
                  <a:srgbClr val="000000"/>
                </a:solidFill>
              </a:rPr>
              <a:t>title.isDisplayed</a:t>
            </a:r>
            <a:r>
              <a:rPr lang="en-IN" dirty="0">
                <a:solidFill>
                  <a:srgbClr val="000000"/>
                </a:solidFill>
              </a:rPr>
              <a:t>());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4EE70-6E04-AE2B-50FA-A05D7A2EA63C}"/>
              </a:ext>
            </a:extLst>
          </p:cNvPr>
          <p:cNvSpPr txBox="1"/>
          <p:nvPr/>
        </p:nvSpPr>
        <p:spPr>
          <a:xfrm>
            <a:off x="385482" y="3801053"/>
            <a:ext cx="112776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FLUENT WAITS</a:t>
            </a:r>
            <a:r>
              <a:rPr lang="en-US" dirty="0"/>
              <a:t>: Each </a:t>
            </a:r>
            <a:r>
              <a:rPr lang="en-US" dirty="0" err="1"/>
              <a:t>FluentWait</a:t>
            </a:r>
            <a:r>
              <a:rPr lang="en-US" dirty="0"/>
              <a:t> instance defines the maximum amount of time to wait for a condition, as well as the frequency with which to check the condition.</a:t>
            </a:r>
          </a:p>
          <a:p>
            <a:endParaRPr lang="en-US" sz="1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Wait&lt;WebDriver&gt; </a:t>
            </a:r>
            <a:r>
              <a:rPr lang="en-IN" sz="1600" u="sng" dirty="0">
                <a:solidFill>
                  <a:srgbClr val="6A3E3E"/>
                </a:solidFill>
                <a:effectLst/>
              </a:rPr>
              <a:t>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 = </a:t>
            </a:r>
            <a:r>
              <a:rPr lang="en-IN" sz="1600" b="1" dirty="0">
                <a:solidFill>
                  <a:srgbClr val="000000"/>
                </a:solidFill>
                <a:effectLst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FluentWait</a:t>
            </a:r>
            <a:r>
              <a:rPr lang="en-IN" sz="1600" dirty="0">
                <a:solidFill>
                  <a:srgbClr val="000000"/>
                </a:solidFill>
                <a:effectLst/>
              </a:rPr>
              <a:t>&lt;WebDriver&gt;(</a:t>
            </a:r>
            <a:r>
              <a:rPr lang="en-IN" sz="1600" dirty="0">
                <a:solidFill>
                  <a:srgbClr val="0000C0"/>
                </a:solidFill>
                <a:effectLst/>
              </a:rPr>
              <a:t>driver</a:t>
            </a:r>
            <a:r>
              <a:rPr lang="en-IN" sz="160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withTimeout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(10))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  <a:effectLst/>
              </a:rPr>
              <a:t>.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pollingEvery</a:t>
            </a:r>
            <a:r>
              <a:rPr lang="en-IN" sz="1600" dirty="0">
                <a:solidFill>
                  <a:srgbClr val="000000"/>
                </a:solidFill>
                <a:effectLst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</a:rPr>
              <a:t>Duration.</a:t>
            </a:r>
            <a:r>
              <a:rPr lang="en-IN" sz="1600" i="1" dirty="0" err="1">
                <a:solidFill>
                  <a:srgbClr val="000000"/>
                </a:solidFill>
                <a:effectLst/>
              </a:rPr>
              <a:t>ofSeconds</a:t>
            </a:r>
            <a:r>
              <a:rPr lang="en-IN" sz="1600" dirty="0">
                <a:solidFill>
                  <a:srgbClr val="000000"/>
                </a:solidFill>
                <a:effectLst/>
              </a:rPr>
              <a:t>(5));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17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DC2E7F-4D3A-0B3C-420D-CBE663CD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79084"/>
              </p:ext>
            </p:extLst>
          </p:nvPr>
        </p:nvGraphicFramePr>
        <p:xfrm>
          <a:off x="1222859" y="572329"/>
          <a:ext cx="8665212" cy="4966838"/>
        </p:xfrm>
        <a:graphic>
          <a:graphicData uri="http://schemas.openxmlformats.org/drawingml/2006/table">
            <a:tbl>
              <a:tblPr/>
              <a:tblGrid>
                <a:gridCol w="4332606">
                  <a:extLst>
                    <a:ext uri="{9D8B030D-6E8A-4147-A177-3AD203B41FA5}">
                      <a16:colId xmlns:a16="http://schemas.microsoft.com/office/drawing/2014/main" val="678087147"/>
                    </a:ext>
                  </a:extLst>
                </a:gridCol>
                <a:gridCol w="4332606">
                  <a:extLst>
                    <a:ext uri="{9D8B030D-6E8A-4147-A177-3AD203B41FA5}">
                      <a16:colId xmlns:a16="http://schemas.microsoft.com/office/drawing/2014/main" val="1125139248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r>
                        <a:rPr lang="en-IN" sz="1200"/>
                        <a:t>TestNG Annotation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Description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4328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@BeforeSuite annotated method will run before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9789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@AfterSuite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@AfterSuite annotated method will run after the execution of all the test methods in the suite.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9826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@BeforeTest annotated method will be executed before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09574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@AfterTest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@AfterTest annotated method will be executed after the execution of all the test methods of available classes belonging to that folder.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87108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@BeforeClass annotated method will be executed before the first method of the current class is invoked.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12625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@AfterClass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@AfterClass annotated method will be invoked after the execution of all the test methods of the current class.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8660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@BeforeMethod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@BeforeMethod annotated method will be executed before each test method will run.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65979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200" dirty="0"/>
                        <a:t>@AfterMethod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@AfterMethod annotated method will run after the execution of each test method.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69298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 dirty="0"/>
                        <a:t>@BeforeGroups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@BeforeGroups annotated method run only once for a group before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84152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IN" sz="1200"/>
                        <a:t>@AfterGroups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@AfterGroups annotated method run only once for a group after the execution of all test cases belonging to that group.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8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337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21C35-D191-8AA6-BF9B-DB5370210A6C}"/>
              </a:ext>
            </a:extLst>
          </p:cNvPr>
          <p:cNvSpPr/>
          <p:nvPr/>
        </p:nvSpPr>
        <p:spPr>
          <a:xfrm>
            <a:off x="1004612" y="860902"/>
            <a:ext cx="1103282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/>
              <a:t>What are Selenium Frameworks?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>
                <a:hlinkClick r:id="rId2"/>
              </a:rPr>
              <a:t>Selenium Framework</a:t>
            </a:r>
            <a:r>
              <a:rPr lang="en-US" sz="1400" dirty="0"/>
              <a:t> is a coding framework that simplifies and streamlines the process of code maintenance.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may store “code” and “data” in the same area if frameworks are not used, making the code and data neither reusable nor understandable.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producing desirable effects such as greater code reusability, increased portability, decreased script maintenance cost, </a:t>
            </a:r>
          </a:p>
          <a:p>
            <a:r>
              <a:rPr lang="en-US" sz="1400" dirty="0"/>
              <a:t>       and improved code readability, frameworks can cause negative consequences.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/>
              <a:t>Types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Data-driven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Keyword Driven Testing Framework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Hybrid Driven Testing Framework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2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D77678-458D-8FE3-3B82-1151B925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895430"/>
            <a:ext cx="7736570" cy="46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15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77099-EEE8-9984-C00C-BEB82F324B94}"/>
              </a:ext>
            </a:extLst>
          </p:cNvPr>
          <p:cNvSpPr/>
          <p:nvPr/>
        </p:nvSpPr>
        <p:spPr>
          <a:xfrm>
            <a:off x="694108" y="878558"/>
            <a:ext cx="852444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1400" b="1" dirty="0"/>
              <a:t>Design Patterns in Selenium:</a:t>
            </a:r>
          </a:p>
          <a:p>
            <a:endParaRPr lang="en-IN" sz="1400" b="1" dirty="0"/>
          </a:p>
          <a:p>
            <a:r>
              <a:rPr lang="en-US" sz="1400" b="0" dirty="0">
                <a:effectLst/>
                <a:hlinkClick r:id="rId2" tooltip="Design Patterns in Automation Framework"/>
              </a:rPr>
              <a:t>Design patterns</a:t>
            </a:r>
            <a:r>
              <a:rPr lang="en-US" sz="1400" b="0" dirty="0">
                <a:effectLst/>
              </a:rPr>
              <a:t>  are reusable solutions that can be reused on to problems that frequently arise in software design.</a:t>
            </a:r>
          </a:p>
          <a:p>
            <a:r>
              <a:rPr lang="en-US" sz="1400" b="0" dirty="0">
                <a:effectLst/>
              </a:rPr>
              <a:t> </a:t>
            </a:r>
          </a:p>
          <a:p>
            <a:r>
              <a:rPr lang="en-US" sz="1400" b="0" dirty="0">
                <a:effectLst/>
              </a:rPr>
              <a:t>They serve as a common vocabulary and a shared understanding of best practices among the developers. </a:t>
            </a:r>
          </a:p>
          <a:p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Types: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8242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C8A12-2862-D8AF-5C89-D1269D1E54FD}"/>
              </a:ext>
            </a:extLst>
          </p:cNvPr>
          <p:cNvSpPr/>
          <p:nvPr/>
        </p:nvSpPr>
        <p:spPr>
          <a:xfrm>
            <a:off x="3744289" y="1792959"/>
            <a:ext cx="384881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 :</a:t>
            </a:r>
          </a:p>
          <a:p>
            <a:pPr algn="ctr"/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TestNG, Maven, Git,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Jenkins, Nexus</a:t>
            </a: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AutoNum type="arabicPeriod"/>
            </a:pP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4DBB5-4A0F-AFB9-0694-50C9FAE46715}"/>
              </a:ext>
            </a:extLst>
          </p:cNvPr>
          <p:cNvSpPr txBox="1"/>
          <p:nvPr/>
        </p:nvSpPr>
        <p:spPr>
          <a:xfrm>
            <a:off x="4831977" y="223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3 vs Selenium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A585-9ED5-A851-4C6D-E2EE554CFE65}"/>
              </a:ext>
            </a:extLst>
          </p:cNvPr>
          <p:cNvSpPr txBox="1"/>
          <p:nvPr/>
        </p:nvSpPr>
        <p:spPr>
          <a:xfrm>
            <a:off x="2268071" y="2228671"/>
            <a:ext cx="8597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architecture for Selenium 3 includes the </a:t>
            </a:r>
            <a:r>
              <a:rPr lang="en-IN" dirty="0">
                <a:hlinkClick r:id="rId2"/>
              </a:rPr>
              <a:t>JSON Wire Protocol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However, Selenium 4 does not include the JSON Wire Protocol, and that’s the contrast between Selenium 3 and Selenium 4. JSON stands for </a:t>
            </a:r>
            <a:r>
              <a:rPr lang="en-IN" b="1" u="sng" dirty="0"/>
              <a:t>J</a:t>
            </a:r>
            <a:r>
              <a:rPr lang="en-IN" dirty="0"/>
              <a:t>ava</a:t>
            </a:r>
            <a:r>
              <a:rPr lang="en-IN" b="1" u="sng" dirty="0"/>
              <a:t>S</a:t>
            </a:r>
            <a:r>
              <a:rPr lang="en-IN" dirty="0"/>
              <a:t>cript </a:t>
            </a:r>
            <a:r>
              <a:rPr lang="en-IN" b="1" u="sng" dirty="0"/>
              <a:t>O</a:t>
            </a:r>
            <a:r>
              <a:rPr lang="en-IN" dirty="0"/>
              <a:t>bject </a:t>
            </a:r>
            <a:r>
              <a:rPr lang="en-IN" b="1" u="sng" dirty="0"/>
              <a:t>N</a:t>
            </a:r>
            <a:r>
              <a:rPr lang="en-IN" dirty="0"/>
              <a:t>otation.</a:t>
            </a:r>
          </a:p>
        </p:txBody>
      </p:sp>
    </p:spTree>
    <p:extLst>
      <p:ext uri="{BB962C8B-B14F-4D97-AF65-F5344CB8AC3E}">
        <p14:creationId xmlns:p14="http://schemas.microsoft.com/office/powerpoint/2010/main" val="271510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CD27B-3C61-1065-2770-C6D1BDBCBA6D}"/>
              </a:ext>
            </a:extLst>
          </p:cNvPr>
          <p:cNvSpPr txBox="1"/>
          <p:nvPr/>
        </p:nvSpPr>
        <p:spPr>
          <a:xfrm>
            <a:off x="1138517" y="608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Selenium3: Selenium with JSON Wire Protocol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8593A-0E6F-6548-3B1F-A084C53E3189}"/>
              </a:ext>
            </a:extLst>
          </p:cNvPr>
          <p:cNvSpPr txBox="1"/>
          <p:nvPr/>
        </p:nvSpPr>
        <p:spPr>
          <a:xfrm>
            <a:off x="1532964" y="1179330"/>
            <a:ext cx="1030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JSON Wire Protocol has an assignment to transfer information from the client to the server over HTTP.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60D2C-8339-9ACF-E899-EF5786D82E7C}"/>
              </a:ext>
            </a:extLst>
          </p:cNvPr>
          <p:cNvSpPr txBox="1"/>
          <p:nvPr/>
        </p:nvSpPr>
        <p:spPr>
          <a:xfrm>
            <a:off x="1532965" y="26585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main drawback of this protocol was that there was no direct communication between the client libraries (Java, Ruby, Python, etc..) and the browser driver. JSON wire protocol acts as a mediator between client libraries and </a:t>
            </a:r>
            <a:r>
              <a:rPr lang="en-US" dirty="0" err="1"/>
              <a:t>webdriver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922DE6-9807-A293-9397-E03AB4F7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580947"/>
            <a:ext cx="706435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20EF1-4466-30C4-865C-7734DB823215}"/>
              </a:ext>
            </a:extLst>
          </p:cNvPr>
          <p:cNvSpPr txBox="1"/>
          <p:nvPr/>
        </p:nvSpPr>
        <p:spPr>
          <a:xfrm>
            <a:off x="4464423" y="366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Selenium 4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B4D-953B-E5F9-D803-A4BFDA24DDAA}"/>
              </a:ext>
            </a:extLst>
          </p:cNvPr>
          <p:cNvSpPr txBox="1"/>
          <p:nvPr/>
        </p:nvSpPr>
        <p:spPr>
          <a:xfrm>
            <a:off x="2097740" y="913109"/>
            <a:ext cx="85433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Unlike Selenium 3, Selenium 4 has direct communication between the client and server. The </a:t>
            </a:r>
            <a:r>
              <a:rPr lang="en-US" i="1" dirty="0"/>
              <a:t>client </a:t>
            </a:r>
            <a:r>
              <a:rPr lang="en-US" dirty="0"/>
              <a:t>still has 2 parts (Selenium Client &amp; WebDriver Language Bindings) while Browser Drivers are the </a:t>
            </a:r>
            <a:r>
              <a:rPr lang="en-US" i="1" dirty="0"/>
              <a:t>server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Client</a:t>
            </a:r>
            <a:r>
              <a:rPr lang="en-US" dirty="0"/>
              <a:t> sends out a request to perform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WebDriver Language Bindings</a:t>
            </a:r>
            <a:r>
              <a:rPr lang="en-US" dirty="0"/>
              <a:t> is a code library designed to drive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Drivers</a:t>
            </a:r>
            <a:r>
              <a:rPr lang="en-US" dirty="0"/>
              <a:t> receive the request and then return a response after an automation Test Script executes on the </a:t>
            </a:r>
            <a:r>
              <a:rPr lang="en-US" b="1" dirty="0"/>
              <a:t>Web Browser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F2B70-5C30-1D95-F8A5-580EC3F1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3285615"/>
            <a:ext cx="6645216" cy="32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6104</Words>
  <Application>Microsoft Office PowerPoint</Application>
  <PresentationFormat>Widescreen</PresentationFormat>
  <Paragraphs>844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Unicode MS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Sundar</dc:creator>
  <cp:lastModifiedBy>Suraj Sundar</cp:lastModifiedBy>
  <cp:revision>24</cp:revision>
  <dcterms:created xsi:type="dcterms:W3CDTF">2023-11-19T04:40:39Z</dcterms:created>
  <dcterms:modified xsi:type="dcterms:W3CDTF">2024-01-30T14:37:46Z</dcterms:modified>
</cp:coreProperties>
</file>