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65" r:id="rId31"/>
    <p:sldId id="266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0T07:17:00.266" v="217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0T07:04:31.223" v="2172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0T07:04:31.223" v="2172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elenium-frameworks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design-patterns-in-automation-framework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25245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371165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835075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Private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21C35-D191-8AA6-BF9B-DB5370210A6C}"/>
              </a:ext>
            </a:extLst>
          </p:cNvPr>
          <p:cNvSpPr/>
          <p:nvPr/>
        </p:nvSpPr>
        <p:spPr>
          <a:xfrm>
            <a:off x="1004612" y="860902"/>
            <a:ext cx="11032828" cy="47397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/>
              <a:t>What are Selenium Frameworks?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hlinkClick r:id="rId2"/>
              </a:rPr>
              <a:t>Selenium Framework</a:t>
            </a:r>
            <a:r>
              <a:rPr lang="en-US" sz="1400" dirty="0"/>
              <a:t> is a coding framework that simplifies and streamlines the process of code maintenance.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may store “code” and “data” in the same area if frameworks are not used, making the code and data neither reusable nor understandable.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producing desirable effects such as greater code reusability, increased portability, decreased script maintenance cost, </a:t>
            </a:r>
          </a:p>
          <a:p>
            <a:r>
              <a:rPr lang="en-US" sz="1400" dirty="0"/>
              <a:t>       and improved code readability, frameworks can cause negative consequences.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/>
              <a:t>Types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Data-driven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Keyword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Hybrid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Behavior Driven Development Testing Framework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728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694108" y="878558"/>
            <a:ext cx="852444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1400" b="1" dirty="0"/>
              <a:t>Design Patterns in Selenium:</a:t>
            </a:r>
          </a:p>
          <a:p>
            <a:endParaRPr lang="en-IN" sz="1400" b="1" dirty="0"/>
          </a:p>
          <a:p>
            <a:r>
              <a:rPr lang="en-US" sz="1400" b="0" dirty="0">
                <a:effectLst/>
                <a:hlinkClick r:id="rId2" tooltip="Design Patterns in Automation Framework"/>
              </a:rPr>
              <a:t>Design patterns</a:t>
            </a:r>
            <a:r>
              <a:rPr lang="en-US" sz="1400" b="0" dirty="0">
                <a:effectLst/>
              </a:rPr>
              <a:t>  are reusable solutions that can be reused on to problems that frequently arise in software design.</a:t>
            </a:r>
          </a:p>
          <a:p>
            <a:r>
              <a:rPr lang="en-US" sz="1400" b="0" dirty="0">
                <a:effectLst/>
              </a:rPr>
              <a:t> </a:t>
            </a:r>
          </a:p>
          <a:p>
            <a:r>
              <a:rPr lang="en-US" sz="1400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Types: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Jenkins, Nexus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1872</Words>
  <Application>Microsoft Office PowerPoint</Application>
  <PresentationFormat>Widescreen</PresentationFormat>
  <Paragraphs>318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16</cp:revision>
  <dcterms:created xsi:type="dcterms:W3CDTF">2023-11-19T04:40:39Z</dcterms:created>
  <dcterms:modified xsi:type="dcterms:W3CDTF">2023-12-10T07:17:01Z</dcterms:modified>
</cp:coreProperties>
</file>