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58" r:id="rId3"/>
    <p:sldId id="265" r:id="rId4"/>
    <p:sldId id="264" r:id="rId5"/>
    <p:sldId id="266" r:id="rId6"/>
    <p:sldId id="267" r:id="rId7"/>
    <p:sldId id="260" r:id="rId8"/>
    <p:sldId id="263" r:id="rId9"/>
    <p:sldId id="261" r:id="rId10"/>
    <p:sldId id="262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14AB-98ED-43DE-87CC-1DD42479B846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18AB-EA9D-4A29-BB0A-CD69A7D45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271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14AB-98ED-43DE-87CC-1DD42479B846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18AB-EA9D-4A29-BB0A-CD69A7D45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396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14AB-98ED-43DE-87CC-1DD42479B846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18AB-EA9D-4A29-BB0A-CD69A7D45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181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14AB-98ED-43DE-87CC-1DD42479B846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18AB-EA9D-4A29-BB0A-CD69A7D45B43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268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14AB-98ED-43DE-87CC-1DD42479B846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18AB-EA9D-4A29-BB0A-CD69A7D45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282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14AB-98ED-43DE-87CC-1DD42479B846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18AB-EA9D-4A29-BB0A-CD69A7D45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9973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14AB-98ED-43DE-87CC-1DD42479B846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18AB-EA9D-4A29-BB0A-CD69A7D45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07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14AB-98ED-43DE-87CC-1DD42479B846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18AB-EA9D-4A29-BB0A-CD69A7D45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052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14AB-98ED-43DE-87CC-1DD42479B846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18AB-EA9D-4A29-BB0A-CD69A7D45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568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14AB-98ED-43DE-87CC-1DD42479B846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18AB-EA9D-4A29-BB0A-CD69A7D45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84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14AB-98ED-43DE-87CC-1DD42479B846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18AB-EA9D-4A29-BB0A-CD69A7D45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245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14AB-98ED-43DE-87CC-1DD42479B846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18AB-EA9D-4A29-BB0A-CD69A7D45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880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14AB-98ED-43DE-87CC-1DD42479B846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18AB-EA9D-4A29-BB0A-CD69A7D45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282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14AB-98ED-43DE-87CC-1DD42479B846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18AB-EA9D-4A29-BB0A-CD69A7D45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912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14AB-98ED-43DE-87CC-1DD42479B846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18AB-EA9D-4A29-BB0A-CD69A7D45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97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14AB-98ED-43DE-87CC-1DD42479B846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18AB-EA9D-4A29-BB0A-CD69A7D45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513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14AB-98ED-43DE-87CC-1DD42479B846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18AB-EA9D-4A29-BB0A-CD69A7D45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769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CB414AB-98ED-43DE-87CC-1DD42479B846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1EB18AB-EA9D-4A29-BB0A-CD69A7D45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821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7942B-FD90-7114-4F02-E0C244D34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4100" y="2138680"/>
            <a:ext cx="10083800" cy="2580640"/>
          </a:xfrm>
        </p:spPr>
        <p:txBody>
          <a:bodyPr>
            <a:normAutofit fontScale="90000"/>
          </a:bodyPr>
          <a:lstStyle/>
          <a:p>
            <a:r>
              <a:rPr lang="en-IN" sz="6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18LEM109T</a:t>
            </a:r>
            <a:br>
              <a:rPr lang="en-IN" sz="6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6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Indian traditiona</a:t>
            </a:r>
            <a:r>
              <a:rPr lang="en-IN" sz="6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knowledge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8BBEF-7378-2EC3-CAA0-DC1489944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9404" y="5750560"/>
            <a:ext cx="7891272" cy="33832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5724F5-35BB-54AD-64BC-36EA895F02B8}"/>
              </a:ext>
            </a:extLst>
          </p:cNvPr>
          <p:cNvSpPr txBox="1"/>
          <p:nvPr/>
        </p:nvSpPr>
        <p:spPr>
          <a:xfrm>
            <a:off x="843280" y="5150395"/>
            <a:ext cx="5953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Submission by:</a:t>
            </a:r>
          </a:p>
          <a:p>
            <a:r>
              <a:rPr lang="en-IN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Vighnesh</a:t>
            </a:r>
            <a:r>
              <a:rPr lang="en-IN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Pradhan (RA2011030010180)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Harshit Sharma (</a:t>
            </a:r>
            <a:r>
              <a:rPr lang="en-IN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RA2011030010206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Sooraj Tomar (</a:t>
            </a:r>
            <a:r>
              <a:rPr lang="en-IN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RA2011030010224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458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D066A-D51F-535C-5C54-B5B1C1BE8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Ancient India Irrigation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E9A21-C31F-B172-8D2D-A3158ACF4C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196268"/>
          </a:xfrm>
        </p:spPr>
        <p:txBody>
          <a:bodyPr>
            <a:noAutofit/>
          </a:bodyPr>
          <a:lstStyle/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Vedas, ancient Indian writers and ancient Indian scriptures have references of wells, canals, tanks and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dams</a:t>
            </a:r>
          </a:p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Southern India, perennial agriculture became common with the construction of the Grand Anicut</a:t>
            </a:r>
          </a:p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dam. Additionally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Cholan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kingdom also introduced the tank irrigation system</a:t>
            </a:r>
          </a:p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Central and Western India were more reliable on irrigation water tanks for agricultural water needs</a:t>
            </a:r>
          </a:p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Northern India (Indus valley civilization) not only had water baths, but also great water diversion channels</a:t>
            </a:r>
          </a:p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Furthermore, Indus valley civilization also had artificial wells for water needs</a:t>
            </a:r>
          </a:p>
        </p:txBody>
      </p:sp>
    </p:spTree>
    <p:extLst>
      <p:ext uri="{BB962C8B-B14F-4D97-AF65-F5344CB8AC3E}">
        <p14:creationId xmlns:p14="http://schemas.microsoft.com/office/powerpoint/2010/main" val="4160553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9D7B4-196C-D2FC-8F34-D21212083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03898"/>
            <a:ext cx="10364451" cy="5650203"/>
          </a:xfrm>
        </p:spPr>
        <p:txBody>
          <a:bodyPr>
            <a:normAutofit/>
          </a:bodyPr>
          <a:lstStyle/>
          <a:p>
            <a:r>
              <a:rPr lang="en-US" sz="7200" dirty="0"/>
              <a:t>Thank you</a:t>
            </a:r>
            <a:endParaRPr lang="en-IN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46DF8-CB79-DCF6-E3B0-D276C6DAD7C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5090160"/>
            <a:ext cx="10363826" cy="7010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6856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E1553-D826-BA48-C125-444782183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29298"/>
            <a:ext cx="10364451" cy="5599403"/>
          </a:xfrm>
        </p:spPr>
        <p:txBody>
          <a:bodyPr>
            <a:normAutofit/>
          </a:bodyPr>
          <a:lstStyle/>
          <a:p>
            <a:r>
              <a:rPr lang="en-US" sz="72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Ancient Indian Water management and irrigation</a:t>
            </a:r>
            <a:b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72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endParaRPr lang="en-I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BBBEAC-65E3-C88F-C4FA-A5FDC675179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 flipV="1">
            <a:off x="913774" y="5791199"/>
            <a:ext cx="10363826" cy="4375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4833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2FD8-6837-7A96-9EBB-97C6C0A22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B64DA-A7C3-D914-9840-6684881E8AA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Water is the driving force for all civilizations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History depicts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Mohenjo-daro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Harrapan civilizations were well aware of the importance of water (used for irrigation, domestic use and public baths)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Indian culture portrays water as pure and divine and hence offered to gods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ancient through medieval era to modern period water (particularly oceans) is considered as a god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Varuna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”(in India) and “Osiris”(in Egypt)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Droughts and floods were also common during the ancient periods (Puri, 1968)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combat these disasters, throughout the country different kingdoms had their own water harvesting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08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83788-8D5D-D4E5-25D5-EF6B951C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71C46-2C87-7D3A-F651-F8CD8368058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104828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Archeological expeditions discovered Indus Valley civilization had excellent water harvesting and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drainage systems</a:t>
            </a:r>
          </a:p>
          <a:p>
            <a:pPr algn="l"/>
            <a:r>
              <a:rPr lang="en-US" sz="21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Dholavira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 major city of its age (currently in Gujrat) constructed sixteen reservoirs and used for</a:t>
            </a:r>
          </a:p>
          <a:p>
            <a:pPr algn="l"/>
            <a:r>
              <a:rPr lang="en-US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domestic use and irrigation</a:t>
            </a:r>
          </a:p>
          <a:p>
            <a:pPr algn="l"/>
            <a:r>
              <a:rPr lang="en-US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Three underground tanks and water was circulated by small channels to moderate the temperature</a:t>
            </a:r>
          </a:p>
          <a:p>
            <a:pPr algn="l"/>
            <a:r>
              <a:rPr lang="en-US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Chola King </a:t>
            </a:r>
            <a:r>
              <a:rPr lang="en-US" sz="21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Karikalan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constructed the Grand Anicut (check dam) or </a:t>
            </a:r>
            <a:r>
              <a:rPr lang="en-US" sz="21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Kallanai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across the river Cauvery to</a:t>
            </a:r>
          </a:p>
          <a:p>
            <a:pPr algn="l"/>
            <a:r>
              <a:rPr lang="en-US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divert water for irrigation (still operational)</a:t>
            </a:r>
          </a:p>
          <a:p>
            <a:pPr algn="l"/>
            <a:r>
              <a:rPr lang="en-US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King </a:t>
            </a:r>
            <a:r>
              <a:rPr lang="en-US" sz="21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Bhoja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Bhopal built the largest artificial lake in </a:t>
            </a:r>
            <a:r>
              <a:rPr lang="en-US" sz="21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IndiA</a:t>
            </a:r>
            <a:endParaRPr lang="en-US" sz="21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0241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F2BBB-528A-5D5F-7246-4EDC542BC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Ancient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97BEB-7FA2-0895-A498-0975E196CEA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Comprised of Pakistan, India and Bangladesh</a:t>
            </a: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Mohenjo-daro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great bath (reservoir)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Conceived for agricultural purposes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slide: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basin irrigation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system map</a:t>
            </a:r>
          </a:p>
          <a:p>
            <a:endParaRPr lang="en-IN" dirty="0"/>
          </a:p>
        </p:txBody>
      </p:sp>
      <p:pic>
        <p:nvPicPr>
          <p:cNvPr id="1026" name="Picture 2" descr="Mohenjo-daro | archaeological site, Pakistan | Britannica">
            <a:extLst>
              <a:ext uri="{FF2B5EF4-FFF2-40B4-BE49-F238E27FC236}">
                <a16:creationId xmlns:a16="http://schemas.microsoft.com/office/drawing/2014/main" id="{90D111C9-789F-D0EF-EC61-83C34F10D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328" y="3023307"/>
            <a:ext cx="4660745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302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287D9-9096-D781-8C13-608267343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396CB-34F9-9642-EDC1-75FA4A3C36D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sp>
        <p:nvSpPr>
          <p:cNvPr id="5" name="AutoShape 4" descr="Indus Basin Irrigation System (IBIS), including rivers, link canals,... |  Download Scientific Diagram">
            <a:extLst>
              <a:ext uri="{FF2B5EF4-FFF2-40B4-BE49-F238E27FC236}">
                <a16:creationId xmlns:a16="http://schemas.microsoft.com/office/drawing/2014/main" id="{C1467BF7-790E-FA56-1685-F95135CECE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21840" y="-645160"/>
            <a:ext cx="4226560" cy="422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6" descr="The Indus Basin Irrigation System in Pakistan and its canal command areas.  | Download Scientific Diagram">
            <a:extLst>
              <a:ext uri="{FF2B5EF4-FFF2-40B4-BE49-F238E27FC236}">
                <a16:creationId xmlns:a16="http://schemas.microsoft.com/office/drawing/2014/main" id="{F4715E02-00D8-FB32-F091-D232634636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635ABB-8276-3E18-C49C-F58B1D5A0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161925"/>
            <a:ext cx="8096250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951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19C36-B472-9ADB-BB5F-0EDCEB450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06152"/>
            <a:ext cx="10364451" cy="1596177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Ancient India irrigation methods (~2500BC)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E6183-719B-5BAA-CB32-E1577538CF4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FB1F81-8E01-44B6-4037-07E53470CC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84" t="46370" r="46500" b="14593"/>
          <a:stretch/>
        </p:blipFill>
        <p:spPr>
          <a:xfrm>
            <a:off x="2131833" y="1702329"/>
            <a:ext cx="7927708" cy="387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60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9320B-C14F-44A5-95C3-84AA9EA59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Ancient India irrigation methods (~2500BC)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838C6-BB81-B68D-7332-D83376361DF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5699760"/>
            <a:ext cx="10363826" cy="9143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9DB057-A7B0-5C6E-75B3-7034E2AFFD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33" t="42666" r="49417" b="16890"/>
          <a:stretch/>
        </p:blipFill>
        <p:spPr>
          <a:xfrm>
            <a:off x="2751846" y="2214694"/>
            <a:ext cx="6687682" cy="378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C9D5EF-4528-DB6B-9238-2D3BF22B26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000" t="63852" r="19917" b="25037"/>
          <a:stretch/>
        </p:blipFill>
        <p:spPr>
          <a:xfrm rot="5400000">
            <a:off x="7889507" y="4592942"/>
            <a:ext cx="2510762" cy="7620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87985A-0363-2AB0-5659-C47A86816B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000" t="63852" r="19917" b="25037"/>
          <a:stretch/>
        </p:blipFill>
        <p:spPr>
          <a:xfrm rot="5400000">
            <a:off x="1877464" y="4603101"/>
            <a:ext cx="2510763" cy="7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29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D2917-C89C-A797-EECB-5199448BC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Ancient India Irrigation system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FDF68-0490-4708-CF55-9CABD481F8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Rigveda (~1500 BC) mentions irrigated agriculture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kupa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–artificial hollow in the earth)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avata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–artificial well)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Water was lifted by wheel (stone), strap and pail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Diverted to fields through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surmi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susira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(broad channels)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 river water tapping for irrigation was around 500 BC as noted by Panini around Haridwar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Mauryan kingdom took pride in irrigation and earned revenue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Noria (waterwheel) was used to divert water into agricultural lands through channels First dam in India was constructed by Chandragupta Maurya (Puri, 1968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681677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26</TotalTime>
  <Words>477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Times New Roman</vt:lpstr>
      <vt:lpstr>Tw Cen MT</vt:lpstr>
      <vt:lpstr>Droplet</vt:lpstr>
      <vt:lpstr>18LEM109T Indian traditional knowledge</vt:lpstr>
      <vt:lpstr>Ancient Indian Water management and irrigation methods</vt:lpstr>
      <vt:lpstr>Introduction</vt:lpstr>
      <vt:lpstr>Introduction</vt:lpstr>
      <vt:lpstr>Ancient india</vt:lpstr>
      <vt:lpstr> </vt:lpstr>
      <vt:lpstr> Ancient India irrigation methods (~2500BC)</vt:lpstr>
      <vt:lpstr> Ancient India irrigation methods (~2500BC)</vt:lpstr>
      <vt:lpstr>Ancient India Irrigation system</vt:lpstr>
      <vt:lpstr>Ancient India Irrigation system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18LEM109T Indian traditional knowledge</dc:title>
  <dc:creator>Sooraj Tomar</dc:creator>
  <cp:lastModifiedBy>Sooraj Tomar</cp:lastModifiedBy>
  <cp:revision>24</cp:revision>
  <dcterms:created xsi:type="dcterms:W3CDTF">2022-08-23T08:32:07Z</dcterms:created>
  <dcterms:modified xsi:type="dcterms:W3CDTF">2022-08-23T09:03:02Z</dcterms:modified>
</cp:coreProperties>
</file>