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1"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1445-D6F8-02FD-7E9F-18090511F7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05EBF73-13F7-E1CE-648D-A3EE89D759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B25C0E-2BBB-DBFF-B64F-CF42317A2FE2}"/>
              </a:ext>
            </a:extLst>
          </p:cNvPr>
          <p:cNvSpPr>
            <a:spLocks noGrp="1"/>
          </p:cNvSpPr>
          <p:nvPr>
            <p:ph type="dt" sz="half" idx="10"/>
          </p:nvPr>
        </p:nvSpPr>
        <p:spPr/>
        <p:txBody>
          <a:bodyPr/>
          <a:lstStyle/>
          <a:p>
            <a:fld id="{10D7F812-71DE-4EFB-A62C-82A3F8A61A13}" type="datetimeFigureOut">
              <a:rPr lang="en-IN" smtClean="0"/>
              <a:t>15-06-2022</a:t>
            </a:fld>
            <a:endParaRPr lang="en-IN"/>
          </a:p>
        </p:txBody>
      </p:sp>
      <p:sp>
        <p:nvSpPr>
          <p:cNvPr id="5" name="Footer Placeholder 4">
            <a:extLst>
              <a:ext uri="{FF2B5EF4-FFF2-40B4-BE49-F238E27FC236}">
                <a16:creationId xmlns:a16="http://schemas.microsoft.com/office/drawing/2014/main" id="{F7D6DFB5-062B-F90D-6432-3F70BE7890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0DD2F6-F87E-FC8D-B939-43FCEB543B7A}"/>
              </a:ext>
            </a:extLst>
          </p:cNvPr>
          <p:cNvSpPr>
            <a:spLocks noGrp="1"/>
          </p:cNvSpPr>
          <p:nvPr>
            <p:ph type="sldNum" sz="quarter" idx="12"/>
          </p:nvPr>
        </p:nvSpPr>
        <p:spPr/>
        <p:txBody>
          <a:bodyPr/>
          <a:lstStyle/>
          <a:p>
            <a:fld id="{2BEF5145-F34E-4B7C-978C-F8386D87BF1F}" type="slidenum">
              <a:rPr lang="en-IN" smtClean="0"/>
              <a:t>‹#›</a:t>
            </a:fld>
            <a:endParaRPr lang="en-IN"/>
          </a:p>
        </p:txBody>
      </p:sp>
    </p:spTree>
    <p:extLst>
      <p:ext uri="{BB962C8B-B14F-4D97-AF65-F5344CB8AC3E}">
        <p14:creationId xmlns:p14="http://schemas.microsoft.com/office/powerpoint/2010/main" val="1324263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E3D3C-310A-4D76-DA3F-DF8A6D1DDE3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22E4F5-9896-2E93-1107-A31980B64F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9891A1-E134-D056-F24A-B87E6557AD02}"/>
              </a:ext>
            </a:extLst>
          </p:cNvPr>
          <p:cNvSpPr>
            <a:spLocks noGrp="1"/>
          </p:cNvSpPr>
          <p:nvPr>
            <p:ph type="dt" sz="half" idx="10"/>
          </p:nvPr>
        </p:nvSpPr>
        <p:spPr/>
        <p:txBody>
          <a:bodyPr/>
          <a:lstStyle/>
          <a:p>
            <a:fld id="{10D7F812-71DE-4EFB-A62C-82A3F8A61A13}" type="datetimeFigureOut">
              <a:rPr lang="en-IN" smtClean="0"/>
              <a:t>15-06-2022</a:t>
            </a:fld>
            <a:endParaRPr lang="en-IN"/>
          </a:p>
        </p:txBody>
      </p:sp>
      <p:sp>
        <p:nvSpPr>
          <p:cNvPr id="5" name="Footer Placeholder 4">
            <a:extLst>
              <a:ext uri="{FF2B5EF4-FFF2-40B4-BE49-F238E27FC236}">
                <a16:creationId xmlns:a16="http://schemas.microsoft.com/office/drawing/2014/main" id="{6CEA35EB-DD7B-B116-A304-23A6FF9FEF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ADE1A0-9A62-8D35-44A8-04DD33333384}"/>
              </a:ext>
            </a:extLst>
          </p:cNvPr>
          <p:cNvSpPr>
            <a:spLocks noGrp="1"/>
          </p:cNvSpPr>
          <p:nvPr>
            <p:ph type="sldNum" sz="quarter" idx="12"/>
          </p:nvPr>
        </p:nvSpPr>
        <p:spPr/>
        <p:txBody>
          <a:bodyPr/>
          <a:lstStyle/>
          <a:p>
            <a:fld id="{2BEF5145-F34E-4B7C-978C-F8386D87BF1F}" type="slidenum">
              <a:rPr lang="en-IN" smtClean="0"/>
              <a:t>‹#›</a:t>
            </a:fld>
            <a:endParaRPr lang="en-IN"/>
          </a:p>
        </p:txBody>
      </p:sp>
    </p:spTree>
    <p:extLst>
      <p:ext uri="{BB962C8B-B14F-4D97-AF65-F5344CB8AC3E}">
        <p14:creationId xmlns:p14="http://schemas.microsoft.com/office/powerpoint/2010/main" val="3461996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773F5C-B5DA-B1A8-A9FD-2AABA2DB25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951FE7-7150-AEE9-B9FF-D8BCEA8392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9D2EA3-C647-E19B-56FC-358EB0830048}"/>
              </a:ext>
            </a:extLst>
          </p:cNvPr>
          <p:cNvSpPr>
            <a:spLocks noGrp="1"/>
          </p:cNvSpPr>
          <p:nvPr>
            <p:ph type="dt" sz="half" idx="10"/>
          </p:nvPr>
        </p:nvSpPr>
        <p:spPr/>
        <p:txBody>
          <a:bodyPr/>
          <a:lstStyle/>
          <a:p>
            <a:fld id="{10D7F812-71DE-4EFB-A62C-82A3F8A61A13}" type="datetimeFigureOut">
              <a:rPr lang="en-IN" smtClean="0"/>
              <a:t>15-06-2022</a:t>
            </a:fld>
            <a:endParaRPr lang="en-IN"/>
          </a:p>
        </p:txBody>
      </p:sp>
      <p:sp>
        <p:nvSpPr>
          <p:cNvPr id="5" name="Footer Placeholder 4">
            <a:extLst>
              <a:ext uri="{FF2B5EF4-FFF2-40B4-BE49-F238E27FC236}">
                <a16:creationId xmlns:a16="http://schemas.microsoft.com/office/drawing/2014/main" id="{A13DE220-C581-6129-7978-BEDF23615E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1F8C4C-4BBA-1F08-8829-61819817E460}"/>
              </a:ext>
            </a:extLst>
          </p:cNvPr>
          <p:cNvSpPr>
            <a:spLocks noGrp="1"/>
          </p:cNvSpPr>
          <p:nvPr>
            <p:ph type="sldNum" sz="quarter" idx="12"/>
          </p:nvPr>
        </p:nvSpPr>
        <p:spPr/>
        <p:txBody>
          <a:bodyPr/>
          <a:lstStyle/>
          <a:p>
            <a:fld id="{2BEF5145-F34E-4B7C-978C-F8386D87BF1F}" type="slidenum">
              <a:rPr lang="en-IN" smtClean="0"/>
              <a:t>‹#›</a:t>
            </a:fld>
            <a:endParaRPr lang="en-IN"/>
          </a:p>
        </p:txBody>
      </p:sp>
    </p:spTree>
    <p:extLst>
      <p:ext uri="{BB962C8B-B14F-4D97-AF65-F5344CB8AC3E}">
        <p14:creationId xmlns:p14="http://schemas.microsoft.com/office/powerpoint/2010/main" val="2640832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AAFED-816B-1698-9C4B-F3F84FA96C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BB3F84-A47B-26AB-B250-79F905583F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20C4D9-0BC5-6D03-2129-BD2B05E177E1}"/>
              </a:ext>
            </a:extLst>
          </p:cNvPr>
          <p:cNvSpPr>
            <a:spLocks noGrp="1"/>
          </p:cNvSpPr>
          <p:nvPr>
            <p:ph type="dt" sz="half" idx="10"/>
          </p:nvPr>
        </p:nvSpPr>
        <p:spPr/>
        <p:txBody>
          <a:bodyPr/>
          <a:lstStyle/>
          <a:p>
            <a:fld id="{10D7F812-71DE-4EFB-A62C-82A3F8A61A13}" type="datetimeFigureOut">
              <a:rPr lang="en-IN" smtClean="0"/>
              <a:t>15-06-2022</a:t>
            </a:fld>
            <a:endParaRPr lang="en-IN"/>
          </a:p>
        </p:txBody>
      </p:sp>
      <p:sp>
        <p:nvSpPr>
          <p:cNvPr id="5" name="Footer Placeholder 4">
            <a:extLst>
              <a:ext uri="{FF2B5EF4-FFF2-40B4-BE49-F238E27FC236}">
                <a16:creationId xmlns:a16="http://schemas.microsoft.com/office/drawing/2014/main" id="{024641AB-9BF5-0EE5-2B84-634558D48D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9C0DD8-B497-DBC7-4FD5-8446E097C54F}"/>
              </a:ext>
            </a:extLst>
          </p:cNvPr>
          <p:cNvSpPr>
            <a:spLocks noGrp="1"/>
          </p:cNvSpPr>
          <p:nvPr>
            <p:ph type="sldNum" sz="quarter" idx="12"/>
          </p:nvPr>
        </p:nvSpPr>
        <p:spPr/>
        <p:txBody>
          <a:bodyPr/>
          <a:lstStyle/>
          <a:p>
            <a:fld id="{2BEF5145-F34E-4B7C-978C-F8386D87BF1F}" type="slidenum">
              <a:rPr lang="en-IN" smtClean="0"/>
              <a:t>‹#›</a:t>
            </a:fld>
            <a:endParaRPr lang="en-IN"/>
          </a:p>
        </p:txBody>
      </p:sp>
    </p:spTree>
    <p:extLst>
      <p:ext uri="{BB962C8B-B14F-4D97-AF65-F5344CB8AC3E}">
        <p14:creationId xmlns:p14="http://schemas.microsoft.com/office/powerpoint/2010/main" val="971536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0FD3B-A51B-009F-74D7-448E95E0DF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17619F7-6048-A7F8-5CB1-A251F9B96C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95AAB5-95E5-9678-D148-65C4CA35A1AE}"/>
              </a:ext>
            </a:extLst>
          </p:cNvPr>
          <p:cNvSpPr>
            <a:spLocks noGrp="1"/>
          </p:cNvSpPr>
          <p:nvPr>
            <p:ph type="dt" sz="half" idx="10"/>
          </p:nvPr>
        </p:nvSpPr>
        <p:spPr/>
        <p:txBody>
          <a:bodyPr/>
          <a:lstStyle/>
          <a:p>
            <a:fld id="{10D7F812-71DE-4EFB-A62C-82A3F8A61A13}" type="datetimeFigureOut">
              <a:rPr lang="en-IN" smtClean="0"/>
              <a:t>15-06-2022</a:t>
            </a:fld>
            <a:endParaRPr lang="en-IN"/>
          </a:p>
        </p:txBody>
      </p:sp>
      <p:sp>
        <p:nvSpPr>
          <p:cNvPr id="5" name="Footer Placeholder 4">
            <a:extLst>
              <a:ext uri="{FF2B5EF4-FFF2-40B4-BE49-F238E27FC236}">
                <a16:creationId xmlns:a16="http://schemas.microsoft.com/office/drawing/2014/main" id="{F7B343F0-8430-C45E-B356-CA842F16B6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5B827C-9E08-2008-68BA-02167DF802E0}"/>
              </a:ext>
            </a:extLst>
          </p:cNvPr>
          <p:cNvSpPr>
            <a:spLocks noGrp="1"/>
          </p:cNvSpPr>
          <p:nvPr>
            <p:ph type="sldNum" sz="quarter" idx="12"/>
          </p:nvPr>
        </p:nvSpPr>
        <p:spPr/>
        <p:txBody>
          <a:bodyPr/>
          <a:lstStyle/>
          <a:p>
            <a:fld id="{2BEF5145-F34E-4B7C-978C-F8386D87BF1F}" type="slidenum">
              <a:rPr lang="en-IN" smtClean="0"/>
              <a:t>‹#›</a:t>
            </a:fld>
            <a:endParaRPr lang="en-IN"/>
          </a:p>
        </p:txBody>
      </p:sp>
    </p:spTree>
    <p:extLst>
      <p:ext uri="{BB962C8B-B14F-4D97-AF65-F5344CB8AC3E}">
        <p14:creationId xmlns:p14="http://schemas.microsoft.com/office/powerpoint/2010/main" val="1497669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ECDA0-A806-8ECF-874A-5496DE6990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F8FEC4-93C2-36FF-BD4C-251FDABAEB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AE64E6-0FAF-0168-2E63-BFAEC3ACED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EAF11D-35D4-B481-B594-FC17F1A5160A}"/>
              </a:ext>
            </a:extLst>
          </p:cNvPr>
          <p:cNvSpPr>
            <a:spLocks noGrp="1"/>
          </p:cNvSpPr>
          <p:nvPr>
            <p:ph type="dt" sz="half" idx="10"/>
          </p:nvPr>
        </p:nvSpPr>
        <p:spPr/>
        <p:txBody>
          <a:bodyPr/>
          <a:lstStyle/>
          <a:p>
            <a:fld id="{10D7F812-71DE-4EFB-A62C-82A3F8A61A13}" type="datetimeFigureOut">
              <a:rPr lang="en-IN" smtClean="0"/>
              <a:t>15-06-2022</a:t>
            </a:fld>
            <a:endParaRPr lang="en-IN"/>
          </a:p>
        </p:txBody>
      </p:sp>
      <p:sp>
        <p:nvSpPr>
          <p:cNvPr id="6" name="Footer Placeholder 5">
            <a:extLst>
              <a:ext uri="{FF2B5EF4-FFF2-40B4-BE49-F238E27FC236}">
                <a16:creationId xmlns:a16="http://schemas.microsoft.com/office/drawing/2014/main" id="{D9A958AB-DC3B-0761-A6B2-79450C787D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D51638-B95B-908E-F200-9761E1038821}"/>
              </a:ext>
            </a:extLst>
          </p:cNvPr>
          <p:cNvSpPr>
            <a:spLocks noGrp="1"/>
          </p:cNvSpPr>
          <p:nvPr>
            <p:ph type="sldNum" sz="quarter" idx="12"/>
          </p:nvPr>
        </p:nvSpPr>
        <p:spPr/>
        <p:txBody>
          <a:bodyPr/>
          <a:lstStyle/>
          <a:p>
            <a:fld id="{2BEF5145-F34E-4B7C-978C-F8386D87BF1F}" type="slidenum">
              <a:rPr lang="en-IN" smtClean="0"/>
              <a:t>‹#›</a:t>
            </a:fld>
            <a:endParaRPr lang="en-IN"/>
          </a:p>
        </p:txBody>
      </p:sp>
    </p:spTree>
    <p:extLst>
      <p:ext uri="{BB962C8B-B14F-4D97-AF65-F5344CB8AC3E}">
        <p14:creationId xmlns:p14="http://schemas.microsoft.com/office/powerpoint/2010/main" val="1864764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DB716-A03E-2955-5C91-C9CA6650C60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3ACF04-6359-AF53-45C6-BF0793C7BD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CD5D0F-91F3-CBDC-26DA-F2723FB5AB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8E10CE8-1D7E-2D4E-E1CD-77BBE6EC13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171AB7-1C7C-4832-C80C-F680CBD681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A85A669-862A-6938-6129-2FAB84A4DF2C}"/>
              </a:ext>
            </a:extLst>
          </p:cNvPr>
          <p:cNvSpPr>
            <a:spLocks noGrp="1"/>
          </p:cNvSpPr>
          <p:nvPr>
            <p:ph type="dt" sz="half" idx="10"/>
          </p:nvPr>
        </p:nvSpPr>
        <p:spPr/>
        <p:txBody>
          <a:bodyPr/>
          <a:lstStyle/>
          <a:p>
            <a:fld id="{10D7F812-71DE-4EFB-A62C-82A3F8A61A13}" type="datetimeFigureOut">
              <a:rPr lang="en-IN" smtClean="0"/>
              <a:t>15-06-2022</a:t>
            </a:fld>
            <a:endParaRPr lang="en-IN"/>
          </a:p>
        </p:txBody>
      </p:sp>
      <p:sp>
        <p:nvSpPr>
          <p:cNvPr id="8" name="Footer Placeholder 7">
            <a:extLst>
              <a:ext uri="{FF2B5EF4-FFF2-40B4-BE49-F238E27FC236}">
                <a16:creationId xmlns:a16="http://schemas.microsoft.com/office/drawing/2014/main" id="{C03235D3-631A-AC9F-E75A-137FCF91F3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D90850A-CB70-B6A8-8DD9-B7F1927DE7D6}"/>
              </a:ext>
            </a:extLst>
          </p:cNvPr>
          <p:cNvSpPr>
            <a:spLocks noGrp="1"/>
          </p:cNvSpPr>
          <p:nvPr>
            <p:ph type="sldNum" sz="quarter" idx="12"/>
          </p:nvPr>
        </p:nvSpPr>
        <p:spPr/>
        <p:txBody>
          <a:bodyPr/>
          <a:lstStyle/>
          <a:p>
            <a:fld id="{2BEF5145-F34E-4B7C-978C-F8386D87BF1F}" type="slidenum">
              <a:rPr lang="en-IN" smtClean="0"/>
              <a:t>‹#›</a:t>
            </a:fld>
            <a:endParaRPr lang="en-IN"/>
          </a:p>
        </p:txBody>
      </p:sp>
    </p:spTree>
    <p:extLst>
      <p:ext uri="{BB962C8B-B14F-4D97-AF65-F5344CB8AC3E}">
        <p14:creationId xmlns:p14="http://schemas.microsoft.com/office/powerpoint/2010/main" val="948795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545F7-6CBB-FF37-15FF-A8FEEA0B36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911014C-3142-5B5C-63B9-9370222F0A45}"/>
              </a:ext>
            </a:extLst>
          </p:cNvPr>
          <p:cNvSpPr>
            <a:spLocks noGrp="1"/>
          </p:cNvSpPr>
          <p:nvPr>
            <p:ph type="dt" sz="half" idx="10"/>
          </p:nvPr>
        </p:nvSpPr>
        <p:spPr/>
        <p:txBody>
          <a:bodyPr/>
          <a:lstStyle/>
          <a:p>
            <a:fld id="{10D7F812-71DE-4EFB-A62C-82A3F8A61A13}" type="datetimeFigureOut">
              <a:rPr lang="en-IN" smtClean="0"/>
              <a:t>15-06-2022</a:t>
            </a:fld>
            <a:endParaRPr lang="en-IN"/>
          </a:p>
        </p:txBody>
      </p:sp>
      <p:sp>
        <p:nvSpPr>
          <p:cNvPr id="4" name="Footer Placeholder 3">
            <a:extLst>
              <a:ext uri="{FF2B5EF4-FFF2-40B4-BE49-F238E27FC236}">
                <a16:creationId xmlns:a16="http://schemas.microsoft.com/office/drawing/2014/main" id="{8C920D3F-9709-12B8-3619-F583199532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885964-738A-956F-0182-8CCCC085684E}"/>
              </a:ext>
            </a:extLst>
          </p:cNvPr>
          <p:cNvSpPr>
            <a:spLocks noGrp="1"/>
          </p:cNvSpPr>
          <p:nvPr>
            <p:ph type="sldNum" sz="quarter" idx="12"/>
          </p:nvPr>
        </p:nvSpPr>
        <p:spPr/>
        <p:txBody>
          <a:bodyPr/>
          <a:lstStyle/>
          <a:p>
            <a:fld id="{2BEF5145-F34E-4B7C-978C-F8386D87BF1F}" type="slidenum">
              <a:rPr lang="en-IN" smtClean="0"/>
              <a:t>‹#›</a:t>
            </a:fld>
            <a:endParaRPr lang="en-IN"/>
          </a:p>
        </p:txBody>
      </p:sp>
    </p:spTree>
    <p:extLst>
      <p:ext uri="{BB962C8B-B14F-4D97-AF65-F5344CB8AC3E}">
        <p14:creationId xmlns:p14="http://schemas.microsoft.com/office/powerpoint/2010/main" val="1630582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B4D136-F3FA-6239-642A-952F58111A89}"/>
              </a:ext>
            </a:extLst>
          </p:cNvPr>
          <p:cNvSpPr>
            <a:spLocks noGrp="1"/>
          </p:cNvSpPr>
          <p:nvPr>
            <p:ph type="dt" sz="half" idx="10"/>
          </p:nvPr>
        </p:nvSpPr>
        <p:spPr/>
        <p:txBody>
          <a:bodyPr/>
          <a:lstStyle/>
          <a:p>
            <a:fld id="{10D7F812-71DE-4EFB-A62C-82A3F8A61A13}" type="datetimeFigureOut">
              <a:rPr lang="en-IN" smtClean="0"/>
              <a:t>15-06-2022</a:t>
            </a:fld>
            <a:endParaRPr lang="en-IN"/>
          </a:p>
        </p:txBody>
      </p:sp>
      <p:sp>
        <p:nvSpPr>
          <p:cNvPr id="3" name="Footer Placeholder 2">
            <a:extLst>
              <a:ext uri="{FF2B5EF4-FFF2-40B4-BE49-F238E27FC236}">
                <a16:creationId xmlns:a16="http://schemas.microsoft.com/office/drawing/2014/main" id="{484DAF25-2F51-2B06-29DA-EBA8CF34C7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713CA01-14E3-E17D-4F40-A69E838B4CA3}"/>
              </a:ext>
            </a:extLst>
          </p:cNvPr>
          <p:cNvSpPr>
            <a:spLocks noGrp="1"/>
          </p:cNvSpPr>
          <p:nvPr>
            <p:ph type="sldNum" sz="quarter" idx="12"/>
          </p:nvPr>
        </p:nvSpPr>
        <p:spPr/>
        <p:txBody>
          <a:bodyPr/>
          <a:lstStyle/>
          <a:p>
            <a:fld id="{2BEF5145-F34E-4B7C-978C-F8386D87BF1F}" type="slidenum">
              <a:rPr lang="en-IN" smtClean="0"/>
              <a:t>‹#›</a:t>
            </a:fld>
            <a:endParaRPr lang="en-IN"/>
          </a:p>
        </p:txBody>
      </p:sp>
    </p:spTree>
    <p:extLst>
      <p:ext uri="{BB962C8B-B14F-4D97-AF65-F5344CB8AC3E}">
        <p14:creationId xmlns:p14="http://schemas.microsoft.com/office/powerpoint/2010/main" val="90090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2339C-64CA-2697-E41D-B894735FF1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0DBB7B-CE6B-41AB-85F7-E8C55AF0A4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76DA626-A4C8-2988-F0D0-CED9919323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9A7BA1-F414-B392-D416-DB02BA2D5B06}"/>
              </a:ext>
            </a:extLst>
          </p:cNvPr>
          <p:cNvSpPr>
            <a:spLocks noGrp="1"/>
          </p:cNvSpPr>
          <p:nvPr>
            <p:ph type="dt" sz="half" idx="10"/>
          </p:nvPr>
        </p:nvSpPr>
        <p:spPr/>
        <p:txBody>
          <a:bodyPr/>
          <a:lstStyle/>
          <a:p>
            <a:fld id="{10D7F812-71DE-4EFB-A62C-82A3F8A61A13}" type="datetimeFigureOut">
              <a:rPr lang="en-IN" smtClean="0"/>
              <a:t>15-06-2022</a:t>
            </a:fld>
            <a:endParaRPr lang="en-IN"/>
          </a:p>
        </p:txBody>
      </p:sp>
      <p:sp>
        <p:nvSpPr>
          <p:cNvPr id="6" name="Footer Placeholder 5">
            <a:extLst>
              <a:ext uri="{FF2B5EF4-FFF2-40B4-BE49-F238E27FC236}">
                <a16:creationId xmlns:a16="http://schemas.microsoft.com/office/drawing/2014/main" id="{A8F61D44-B7E7-86A5-58B0-D8B8B8454B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E37127-6F19-1DEA-77C6-2A61D482F1CB}"/>
              </a:ext>
            </a:extLst>
          </p:cNvPr>
          <p:cNvSpPr>
            <a:spLocks noGrp="1"/>
          </p:cNvSpPr>
          <p:nvPr>
            <p:ph type="sldNum" sz="quarter" idx="12"/>
          </p:nvPr>
        </p:nvSpPr>
        <p:spPr/>
        <p:txBody>
          <a:bodyPr/>
          <a:lstStyle/>
          <a:p>
            <a:fld id="{2BEF5145-F34E-4B7C-978C-F8386D87BF1F}" type="slidenum">
              <a:rPr lang="en-IN" smtClean="0"/>
              <a:t>‹#›</a:t>
            </a:fld>
            <a:endParaRPr lang="en-IN"/>
          </a:p>
        </p:txBody>
      </p:sp>
    </p:spTree>
    <p:extLst>
      <p:ext uri="{BB962C8B-B14F-4D97-AF65-F5344CB8AC3E}">
        <p14:creationId xmlns:p14="http://schemas.microsoft.com/office/powerpoint/2010/main" val="220417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C2984-9D45-DB0C-86BD-79A902E0AD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1BFF995-81D3-D158-8204-B67658D24E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4F70A7-70FB-C7C7-F641-D1D55B4695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1E2780-7128-1703-1A21-0BDD9A5416C6}"/>
              </a:ext>
            </a:extLst>
          </p:cNvPr>
          <p:cNvSpPr>
            <a:spLocks noGrp="1"/>
          </p:cNvSpPr>
          <p:nvPr>
            <p:ph type="dt" sz="half" idx="10"/>
          </p:nvPr>
        </p:nvSpPr>
        <p:spPr/>
        <p:txBody>
          <a:bodyPr/>
          <a:lstStyle/>
          <a:p>
            <a:fld id="{10D7F812-71DE-4EFB-A62C-82A3F8A61A13}" type="datetimeFigureOut">
              <a:rPr lang="en-IN" smtClean="0"/>
              <a:t>15-06-2022</a:t>
            </a:fld>
            <a:endParaRPr lang="en-IN"/>
          </a:p>
        </p:txBody>
      </p:sp>
      <p:sp>
        <p:nvSpPr>
          <p:cNvPr id="6" name="Footer Placeholder 5">
            <a:extLst>
              <a:ext uri="{FF2B5EF4-FFF2-40B4-BE49-F238E27FC236}">
                <a16:creationId xmlns:a16="http://schemas.microsoft.com/office/drawing/2014/main" id="{847A2814-8325-3D35-BDA4-25CC79E6CE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FC14CE-0092-5E83-2516-18F5D4237AEF}"/>
              </a:ext>
            </a:extLst>
          </p:cNvPr>
          <p:cNvSpPr>
            <a:spLocks noGrp="1"/>
          </p:cNvSpPr>
          <p:nvPr>
            <p:ph type="sldNum" sz="quarter" idx="12"/>
          </p:nvPr>
        </p:nvSpPr>
        <p:spPr/>
        <p:txBody>
          <a:bodyPr/>
          <a:lstStyle/>
          <a:p>
            <a:fld id="{2BEF5145-F34E-4B7C-978C-F8386D87BF1F}" type="slidenum">
              <a:rPr lang="en-IN" smtClean="0"/>
              <a:t>‹#›</a:t>
            </a:fld>
            <a:endParaRPr lang="en-IN"/>
          </a:p>
        </p:txBody>
      </p:sp>
    </p:spTree>
    <p:extLst>
      <p:ext uri="{BB962C8B-B14F-4D97-AF65-F5344CB8AC3E}">
        <p14:creationId xmlns:p14="http://schemas.microsoft.com/office/powerpoint/2010/main" val="360928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F896E2-3DD1-3CA9-67CB-AA09D36EBB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A007A6-6B40-D2F4-8842-C584FC238F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E24A19-6752-27DB-A834-2379F03D40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D7F812-71DE-4EFB-A62C-82A3F8A61A13}" type="datetimeFigureOut">
              <a:rPr lang="en-IN" smtClean="0"/>
              <a:t>15-06-2022</a:t>
            </a:fld>
            <a:endParaRPr lang="en-IN"/>
          </a:p>
        </p:txBody>
      </p:sp>
      <p:sp>
        <p:nvSpPr>
          <p:cNvPr id="5" name="Footer Placeholder 4">
            <a:extLst>
              <a:ext uri="{FF2B5EF4-FFF2-40B4-BE49-F238E27FC236}">
                <a16:creationId xmlns:a16="http://schemas.microsoft.com/office/drawing/2014/main" id="{6BEA3480-A086-EABD-55EF-4EA5070F8D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DE0081-5360-F635-0293-1C6E5C9022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F5145-F34E-4B7C-978C-F8386D87BF1F}" type="slidenum">
              <a:rPr lang="en-IN" smtClean="0"/>
              <a:t>‹#›</a:t>
            </a:fld>
            <a:endParaRPr lang="en-IN"/>
          </a:p>
        </p:txBody>
      </p:sp>
    </p:spTree>
    <p:extLst>
      <p:ext uri="{BB962C8B-B14F-4D97-AF65-F5344CB8AC3E}">
        <p14:creationId xmlns:p14="http://schemas.microsoft.com/office/powerpoint/2010/main" val="303011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3000C-C5F9-25E2-2955-EFF0BBAAA634}"/>
              </a:ext>
            </a:extLst>
          </p:cNvPr>
          <p:cNvSpPr>
            <a:spLocks noGrp="1"/>
          </p:cNvSpPr>
          <p:nvPr>
            <p:ph type="ctrTitle"/>
          </p:nvPr>
        </p:nvSpPr>
        <p:spPr>
          <a:xfrm>
            <a:off x="1524000" y="2397759"/>
            <a:ext cx="9144000" cy="858203"/>
          </a:xfrm>
        </p:spPr>
        <p:txBody>
          <a:bodyPr>
            <a:normAutofit fontScale="90000"/>
          </a:bodyPr>
          <a:lstStyle/>
          <a:p>
            <a:r>
              <a:rPr lang="en-US" dirty="0"/>
              <a:t>18CSC204J</a:t>
            </a:r>
            <a:endParaRPr lang="en-IN" dirty="0"/>
          </a:p>
        </p:txBody>
      </p:sp>
      <p:sp>
        <p:nvSpPr>
          <p:cNvPr id="3" name="Subtitle 2">
            <a:extLst>
              <a:ext uri="{FF2B5EF4-FFF2-40B4-BE49-F238E27FC236}">
                <a16:creationId xmlns:a16="http://schemas.microsoft.com/office/drawing/2014/main" id="{A32E63F8-CEEA-25E8-4681-E88D8FC7B13C}"/>
              </a:ext>
            </a:extLst>
          </p:cNvPr>
          <p:cNvSpPr>
            <a:spLocks noGrp="1"/>
          </p:cNvSpPr>
          <p:nvPr>
            <p:ph type="subTitle" idx="1"/>
          </p:nvPr>
        </p:nvSpPr>
        <p:spPr/>
        <p:txBody>
          <a:bodyPr>
            <a:normAutofit fontScale="62500" lnSpcReduction="20000"/>
          </a:bodyPr>
          <a:lstStyle/>
          <a:p>
            <a:r>
              <a:rPr lang="en-US" sz="6500" dirty="0"/>
              <a:t>DESIGN AND ANALYSIS OF ALGORITHMS</a:t>
            </a:r>
          </a:p>
          <a:p>
            <a:r>
              <a:rPr lang="en-US" sz="6500" u="sng" dirty="0"/>
              <a:t>REVIEW 1</a:t>
            </a:r>
            <a:endParaRPr lang="en-IN" u="sng" dirty="0"/>
          </a:p>
        </p:txBody>
      </p:sp>
    </p:spTree>
    <p:extLst>
      <p:ext uri="{BB962C8B-B14F-4D97-AF65-F5344CB8AC3E}">
        <p14:creationId xmlns:p14="http://schemas.microsoft.com/office/powerpoint/2010/main" val="2896807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1622B-7089-01F6-25F2-88B930D6E74A}"/>
              </a:ext>
            </a:extLst>
          </p:cNvPr>
          <p:cNvSpPr>
            <a:spLocks noGrp="1"/>
          </p:cNvSpPr>
          <p:nvPr>
            <p:ph type="title"/>
          </p:nvPr>
        </p:nvSpPr>
        <p:spPr/>
        <p:txBody>
          <a:bodyPr/>
          <a:lstStyle/>
          <a:p>
            <a:r>
              <a:rPr lang="en-IN" sz="4400" b="1" i="1" u="sng" dirty="0">
                <a:effectLst/>
                <a:latin typeface="Times New Roman" panose="02020603050405020304" pitchFamily="18" charset="0"/>
                <a:ea typeface="Calibri" panose="020F0502020204030204" pitchFamily="34" charset="0"/>
                <a:cs typeface="Mangal"/>
              </a:rPr>
              <a:t>Problem statement</a:t>
            </a:r>
            <a:endParaRPr lang="en-IN" dirty="0"/>
          </a:p>
        </p:txBody>
      </p:sp>
      <p:sp>
        <p:nvSpPr>
          <p:cNvPr id="3" name="Content Placeholder 2">
            <a:extLst>
              <a:ext uri="{FF2B5EF4-FFF2-40B4-BE49-F238E27FC236}">
                <a16:creationId xmlns:a16="http://schemas.microsoft.com/office/drawing/2014/main" id="{405FD2C5-0478-FF2A-3D4D-7353CBE53C09}"/>
              </a:ext>
            </a:extLst>
          </p:cNvPr>
          <p:cNvSpPr>
            <a:spLocks noGrp="1"/>
          </p:cNvSpPr>
          <p:nvPr>
            <p:ph idx="1"/>
          </p:nvPr>
        </p:nvSpPr>
        <p:spPr>
          <a:xfrm>
            <a:off x="838200" y="3429000"/>
            <a:ext cx="10515600" cy="762001"/>
          </a:xfrm>
        </p:spPr>
        <p:txBody>
          <a:bodyPr/>
          <a:lstStyle/>
          <a:p>
            <a:pPr marL="0" indent="0">
              <a:buNone/>
            </a:pPr>
            <a:r>
              <a:rPr lang="en-IN" sz="4800" i="1" dirty="0">
                <a:effectLst/>
                <a:latin typeface="Times New Roman" panose="02020603050405020304" pitchFamily="18" charset="0"/>
                <a:ea typeface="Calibri" panose="020F0502020204030204" pitchFamily="34" charset="0"/>
                <a:cs typeface="Mangal"/>
              </a:rPr>
              <a:t>To make a “Car Management System”.</a:t>
            </a:r>
            <a:endParaRPr lang="en-IN" sz="4800" dirty="0">
              <a:effectLst/>
              <a:latin typeface="Times New Roman" panose="02020603050405020304" pitchFamily="18" charset="0"/>
              <a:ea typeface="Calibri" panose="020F0502020204030204" pitchFamily="34" charset="0"/>
              <a:cs typeface="Mangal"/>
            </a:endParaRPr>
          </a:p>
          <a:p>
            <a:pPr marL="0" indent="0">
              <a:buNone/>
            </a:pPr>
            <a:endParaRPr lang="en-IN" dirty="0"/>
          </a:p>
        </p:txBody>
      </p:sp>
    </p:spTree>
    <p:extLst>
      <p:ext uri="{BB962C8B-B14F-4D97-AF65-F5344CB8AC3E}">
        <p14:creationId xmlns:p14="http://schemas.microsoft.com/office/powerpoint/2010/main" val="2324470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51C7B-F661-66B6-448D-945DE5E247BA}"/>
              </a:ext>
            </a:extLst>
          </p:cNvPr>
          <p:cNvSpPr>
            <a:spLocks noGrp="1"/>
          </p:cNvSpPr>
          <p:nvPr>
            <p:ph type="title"/>
          </p:nvPr>
        </p:nvSpPr>
        <p:spPr/>
        <p:txBody>
          <a:bodyPr/>
          <a:lstStyle/>
          <a:p>
            <a:r>
              <a:rPr lang="en-US" b="1" u="sng" dirty="0"/>
              <a:t>OBJECTIVE</a:t>
            </a:r>
            <a:endParaRPr lang="en-IN" b="1" u="sng" dirty="0"/>
          </a:p>
        </p:txBody>
      </p:sp>
      <p:sp>
        <p:nvSpPr>
          <p:cNvPr id="3" name="Content Placeholder 2">
            <a:extLst>
              <a:ext uri="{FF2B5EF4-FFF2-40B4-BE49-F238E27FC236}">
                <a16:creationId xmlns:a16="http://schemas.microsoft.com/office/drawing/2014/main" id="{1A853A49-C2B3-E4EF-C5C6-011F2CF98F63}"/>
              </a:ext>
            </a:extLst>
          </p:cNvPr>
          <p:cNvSpPr>
            <a:spLocks noGrp="1"/>
          </p:cNvSpPr>
          <p:nvPr>
            <p:ph idx="1"/>
          </p:nvPr>
        </p:nvSpPr>
        <p:spPr/>
        <p:txBody>
          <a:bodyPr>
            <a:normAutofit lnSpcReduction="10000"/>
          </a:bodyPr>
          <a:lstStyle/>
          <a:p>
            <a:pPr fontAlgn="base">
              <a:spcAft>
                <a:spcPts val="1500"/>
              </a:spcAft>
            </a:pPr>
            <a:r>
              <a:rPr lang="en-IN" dirty="0">
                <a:solidFill>
                  <a:srgbClr val="444444"/>
                </a:solidFill>
                <a:effectLst/>
                <a:latin typeface="Times New Roman" panose="02020603050405020304" pitchFamily="18" charset="0"/>
                <a:ea typeface="Times New Roman" panose="02020603050405020304" pitchFamily="18" charset="0"/>
              </a:rPr>
              <a:t>This system is named as Car Management System. This system is designed to help the customers to take access information about a particular car’s records; update or view it. When we go on any trip outside the town or country, we want to be free of time so instead of going through metros and taxis, we prefer to have our own vehicle for rent. </a:t>
            </a:r>
            <a:endParaRPr lang="en-IN" dirty="0">
              <a:effectLst/>
              <a:latin typeface="Times New Roman" panose="02020603050405020304" pitchFamily="18" charset="0"/>
              <a:ea typeface="Times New Roman" panose="02020603050405020304" pitchFamily="18" charset="0"/>
            </a:endParaRPr>
          </a:p>
          <a:p>
            <a:pPr fontAlgn="base">
              <a:spcAft>
                <a:spcPts val="1500"/>
              </a:spcAft>
            </a:pPr>
            <a:r>
              <a:rPr lang="en-IN" dirty="0">
                <a:solidFill>
                  <a:srgbClr val="444444"/>
                </a:solidFill>
                <a:effectLst/>
                <a:latin typeface="Times New Roman" panose="02020603050405020304" pitchFamily="18" charset="0"/>
                <a:ea typeface="Times New Roman" panose="02020603050405020304" pitchFamily="18" charset="0"/>
              </a:rPr>
              <a:t>This system has only one admin account and cannot have more than one admin account. Admin can verify and register the user who is registering. If the admin does not verify, the user cannot register. All other features are explained further in detail.</a:t>
            </a:r>
            <a:endParaRPr lang="en-IN"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63564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CFB38-D2BB-457D-7083-6C8AB26B1E93}"/>
              </a:ext>
            </a:extLst>
          </p:cNvPr>
          <p:cNvSpPr>
            <a:spLocks noGrp="1"/>
          </p:cNvSpPr>
          <p:nvPr>
            <p:ph type="title"/>
          </p:nvPr>
        </p:nvSpPr>
        <p:spPr/>
        <p:txBody>
          <a:bodyPr/>
          <a:lstStyle/>
          <a:p>
            <a:r>
              <a:rPr lang="en-US" b="1" u="sng" dirty="0"/>
              <a:t>APPROACH</a:t>
            </a:r>
            <a:endParaRPr lang="en-IN" b="1" u="sng" dirty="0"/>
          </a:p>
        </p:txBody>
      </p:sp>
      <p:sp>
        <p:nvSpPr>
          <p:cNvPr id="3" name="Content Placeholder 2">
            <a:extLst>
              <a:ext uri="{FF2B5EF4-FFF2-40B4-BE49-F238E27FC236}">
                <a16:creationId xmlns:a16="http://schemas.microsoft.com/office/drawing/2014/main" id="{71DFCC1B-374D-F544-FE55-BA237F0491F1}"/>
              </a:ext>
            </a:extLst>
          </p:cNvPr>
          <p:cNvSpPr>
            <a:spLocks noGrp="1"/>
          </p:cNvSpPr>
          <p:nvPr>
            <p:ph idx="1"/>
          </p:nvPr>
        </p:nvSpPr>
        <p:spPr/>
        <p:txBody>
          <a:bodyPr>
            <a:normAutofit/>
          </a:bodyPr>
          <a:lstStyle/>
          <a:p>
            <a:pPr marL="0" indent="0">
              <a:buNone/>
            </a:pPr>
            <a:r>
              <a:rPr lang="en-US" sz="3600" dirty="0"/>
              <a:t>IT IS A SIMPLE “TOUCH-AND-GO ” PROJECT THEREFORE THE APPROACH IS “NAIVE” OR “BRUTE FORCE”.</a:t>
            </a:r>
          </a:p>
          <a:p>
            <a:pPr marL="0" indent="0">
              <a:buNone/>
            </a:pPr>
            <a:endParaRPr lang="en-US" sz="3600" dirty="0"/>
          </a:p>
          <a:p>
            <a:pPr marL="0" indent="0">
              <a:buNone/>
            </a:pPr>
            <a:endParaRPr lang="en-US" sz="3600" dirty="0"/>
          </a:p>
          <a:p>
            <a:pPr marL="0" indent="0">
              <a:buNone/>
            </a:pPr>
            <a:endParaRPr lang="en-US" sz="3600" dirty="0"/>
          </a:p>
          <a:p>
            <a:pPr marL="0" indent="0">
              <a:buNone/>
            </a:pPr>
            <a:r>
              <a:rPr lang="en-US" sz="3600" dirty="0"/>
              <a:t>WE HAVE DECIDED TO FOLLOW THE “KIS” PRINCIPLE (KEEP IT SIMPLE).</a:t>
            </a:r>
            <a:endParaRPr lang="en-IN" sz="3600" dirty="0"/>
          </a:p>
        </p:txBody>
      </p:sp>
      <p:pic>
        <p:nvPicPr>
          <p:cNvPr id="1026" name="Picture 2" descr="Quotes about Keep It Simple (115 quotes)">
            <a:extLst>
              <a:ext uri="{FF2B5EF4-FFF2-40B4-BE49-F238E27FC236}">
                <a16:creationId xmlns:a16="http://schemas.microsoft.com/office/drawing/2014/main" id="{F8AD9D3E-F781-89AC-5E49-5FC801FA9B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3450" y="2982278"/>
            <a:ext cx="2705100" cy="16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721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AE06D-C733-063F-E3DB-AA46B46CBD19}"/>
              </a:ext>
            </a:extLst>
          </p:cNvPr>
          <p:cNvSpPr>
            <a:spLocks noGrp="1"/>
          </p:cNvSpPr>
          <p:nvPr>
            <p:ph type="title"/>
          </p:nvPr>
        </p:nvSpPr>
        <p:spPr/>
        <p:txBody>
          <a:bodyPr/>
          <a:lstStyle/>
          <a:p>
            <a:r>
              <a:rPr lang="en-US" b="1" u="sng" dirty="0"/>
              <a:t>ARCHITECTURE DIAGRAM</a:t>
            </a:r>
            <a:endParaRPr lang="en-IN" b="1" u="sng" dirty="0"/>
          </a:p>
        </p:txBody>
      </p:sp>
      <p:pic>
        <p:nvPicPr>
          <p:cNvPr id="1026" name="Picture 2" descr="car-rental/README.md at master · zilehuda/car-rental · GitHub">
            <a:extLst>
              <a:ext uri="{FF2B5EF4-FFF2-40B4-BE49-F238E27FC236}">
                <a16:creationId xmlns:a16="http://schemas.microsoft.com/office/drawing/2014/main" id="{9380CDD7-4E52-E054-7BC8-81AB36112A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9160" y="1620044"/>
            <a:ext cx="6553200" cy="4762500"/>
          </a:xfrm>
          <a:prstGeom prst="rect">
            <a:avLst/>
          </a:prstGeom>
          <a:noFill/>
          <a:effectLst>
            <a:reflection blurRad="1270000" stA="45000" endPos="61000" dist="50800" dir="5400000" sy="-100000" algn="bl" rotWithShape="0"/>
          </a:effectLst>
          <a:extLst>
            <a:ext uri="{909E8E84-426E-40DD-AFC4-6F175D3DCCD1}">
              <a14:hiddenFill xmlns:a14="http://schemas.microsoft.com/office/drawing/2010/main">
                <a:solidFill>
                  <a:srgbClr val="FFFFFF"/>
                </a:solidFill>
              </a14:hiddenFill>
            </a:ext>
          </a:extLst>
        </p:spPr>
      </p:pic>
      <p:pic>
        <p:nvPicPr>
          <p:cNvPr id="1028" name="Picture 4" descr="214,293 Car Cut Out Stock Photos, Pictures &amp; Royalty-Free Images - iStock">
            <a:extLst>
              <a:ext uri="{FF2B5EF4-FFF2-40B4-BE49-F238E27FC236}">
                <a16:creationId xmlns:a16="http://schemas.microsoft.com/office/drawing/2014/main" id="{FD622B28-8DDA-3DA3-2E3B-D4D81D1F84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7920" y="4438650"/>
            <a:ext cx="984555" cy="5760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6BC46250-B88F-6629-293C-4213903FF81C}"/>
              </a:ext>
            </a:extLst>
          </p:cNvPr>
          <p:cNvSpPr>
            <a:spLocks noGrp="1"/>
          </p:cNvSpPr>
          <p:nvPr>
            <p:ph idx="1"/>
          </p:nvPr>
        </p:nvSpPr>
        <p:spPr>
          <a:xfrm>
            <a:off x="-1092200" y="1825625"/>
            <a:ext cx="10515600" cy="4351338"/>
          </a:xfrm>
        </p:spPr>
        <p:txBody>
          <a:bodyPr/>
          <a:lstStyle/>
          <a:p>
            <a:pPr marL="0" indent="0">
              <a:buNone/>
            </a:pPr>
            <a:r>
              <a:rPr lang="en-US" dirty="0"/>
              <a:t> </a:t>
            </a:r>
            <a:endParaRPr lang="en-IN" dirty="0"/>
          </a:p>
        </p:txBody>
      </p:sp>
      <p:pic>
        <p:nvPicPr>
          <p:cNvPr id="1030" name="Picture 6" descr="214,293 Car Cut Out Stock Photos, Pictures &amp; Royalty-Free Images - iStock">
            <a:extLst>
              <a:ext uri="{FF2B5EF4-FFF2-40B4-BE49-F238E27FC236}">
                <a16:creationId xmlns:a16="http://schemas.microsoft.com/office/drawing/2014/main" id="{2E3B5D22-2418-EDF6-E133-CE43BE9DCC5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1318"/>
          <a:stretch/>
        </p:blipFill>
        <p:spPr bwMode="auto">
          <a:xfrm>
            <a:off x="7367920" y="4161155"/>
            <a:ext cx="2800350" cy="306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16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CECD2-1D6E-5B6E-DA2E-5684A7C92474}"/>
              </a:ext>
            </a:extLst>
          </p:cNvPr>
          <p:cNvSpPr>
            <a:spLocks noGrp="1"/>
          </p:cNvSpPr>
          <p:nvPr>
            <p:ph type="title"/>
          </p:nvPr>
        </p:nvSpPr>
        <p:spPr/>
        <p:txBody>
          <a:bodyPr/>
          <a:lstStyle/>
          <a:p>
            <a:r>
              <a:rPr lang="en-US" b="1" u="sng" dirty="0"/>
              <a:t>TEAM MEMBERS</a:t>
            </a:r>
            <a:endParaRPr lang="en-IN" b="1" u="sng" dirty="0"/>
          </a:p>
        </p:txBody>
      </p:sp>
      <p:sp>
        <p:nvSpPr>
          <p:cNvPr id="3" name="Content Placeholder 2">
            <a:extLst>
              <a:ext uri="{FF2B5EF4-FFF2-40B4-BE49-F238E27FC236}">
                <a16:creationId xmlns:a16="http://schemas.microsoft.com/office/drawing/2014/main" id="{8F24D03C-14BF-7D25-CC2E-28DB60D4DB0B}"/>
              </a:ext>
            </a:extLst>
          </p:cNvPr>
          <p:cNvSpPr>
            <a:spLocks noGrp="1"/>
          </p:cNvSpPr>
          <p:nvPr>
            <p:ph idx="1"/>
          </p:nvPr>
        </p:nvSpPr>
        <p:spPr>
          <a:xfrm>
            <a:off x="838200" y="3151188"/>
            <a:ext cx="10515600" cy="1603375"/>
          </a:xfrm>
        </p:spPr>
        <p:txBody>
          <a:bodyPr/>
          <a:lstStyle/>
          <a:p>
            <a:r>
              <a:rPr lang="en-US" dirty="0"/>
              <a:t>HARSHIT SHARMA (RA2011030010224)</a:t>
            </a:r>
          </a:p>
          <a:p>
            <a:r>
              <a:rPr lang="en-US" dirty="0"/>
              <a:t>SOORAJ TOMAR (RA2011030010224)</a:t>
            </a:r>
          </a:p>
          <a:p>
            <a:r>
              <a:rPr lang="en-US" dirty="0"/>
              <a:t>PANKAJ BHATTARAI (RA2011030010230)</a:t>
            </a:r>
            <a:endParaRPr lang="en-IN" dirty="0"/>
          </a:p>
        </p:txBody>
      </p:sp>
    </p:spTree>
    <p:extLst>
      <p:ext uri="{BB962C8B-B14F-4D97-AF65-F5344CB8AC3E}">
        <p14:creationId xmlns:p14="http://schemas.microsoft.com/office/powerpoint/2010/main" val="3814856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E0103-126C-EE10-553A-9AB54F157820}"/>
              </a:ext>
            </a:extLst>
          </p:cNvPr>
          <p:cNvSpPr>
            <a:spLocks noGrp="1"/>
          </p:cNvSpPr>
          <p:nvPr>
            <p:ph type="title"/>
          </p:nvPr>
        </p:nvSpPr>
        <p:spPr>
          <a:xfrm>
            <a:off x="736600" y="2766218"/>
            <a:ext cx="10515600" cy="1325563"/>
          </a:xfrm>
        </p:spPr>
        <p:txBody>
          <a:bodyPr/>
          <a:lstStyle/>
          <a:p>
            <a:pPr algn="ctr"/>
            <a:r>
              <a:rPr lang="en-US" sz="8000" u="sng" dirty="0"/>
              <a:t>THANK YOU</a:t>
            </a:r>
            <a:endParaRPr lang="en-IN" u="sng" dirty="0"/>
          </a:p>
        </p:txBody>
      </p:sp>
      <p:sp>
        <p:nvSpPr>
          <p:cNvPr id="3" name="Content Placeholder 2">
            <a:extLst>
              <a:ext uri="{FF2B5EF4-FFF2-40B4-BE49-F238E27FC236}">
                <a16:creationId xmlns:a16="http://schemas.microsoft.com/office/drawing/2014/main" id="{E28D5467-AC37-937A-7470-C9DB2EF24699}"/>
              </a:ext>
            </a:extLst>
          </p:cNvPr>
          <p:cNvSpPr>
            <a:spLocks noGrp="1"/>
          </p:cNvSpPr>
          <p:nvPr>
            <p:ph idx="1"/>
          </p:nvPr>
        </p:nvSpPr>
        <p:spPr>
          <a:xfrm>
            <a:off x="838200" y="4589145"/>
            <a:ext cx="10515600" cy="4351338"/>
          </a:xfrm>
        </p:spPr>
        <p:txBody>
          <a:bodyPr/>
          <a:lstStyle/>
          <a:p>
            <a:pPr marL="0" indent="0">
              <a:buNone/>
            </a:pPr>
            <a:r>
              <a:rPr lang="en-US" dirty="0"/>
              <a:t> </a:t>
            </a:r>
            <a:endParaRPr lang="en-IN" dirty="0"/>
          </a:p>
        </p:txBody>
      </p:sp>
    </p:spTree>
    <p:extLst>
      <p:ext uri="{BB962C8B-B14F-4D97-AF65-F5344CB8AC3E}">
        <p14:creationId xmlns:p14="http://schemas.microsoft.com/office/powerpoint/2010/main" val="2482385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196</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18CSC204J</vt:lpstr>
      <vt:lpstr>Problem statement</vt:lpstr>
      <vt:lpstr>OBJECTIVE</vt:lpstr>
      <vt:lpstr>APPROACH</vt:lpstr>
      <vt:lpstr>ARCHITECTURE DIAGRAM</vt:lpstr>
      <vt:lpstr>TEAM MEMBERS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18CSC204J</dc:title>
  <dc:creator>Sooraj Tomar</dc:creator>
  <cp:lastModifiedBy>Sooraj Tomar</cp:lastModifiedBy>
  <cp:revision>16</cp:revision>
  <dcterms:created xsi:type="dcterms:W3CDTF">2022-06-13T07:03:16Z</dcterms:created>
  <dcterms:modified xsi:type="dcterms:W3CDTF">2022-06-15T03:25:40Z</dcterms:modified>
</cp:coreProperties>
</file>