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E794-356B-8F9D-DB18-542194F58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608C-9302-C3FE-EFD2-E5659863A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4A-26B1-DCE5-F795-1ABBB869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295A-5CA7-5279-A59F-EA429ABA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0430-A06A-36FA-C529-93AEF4C5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CCA8-2BA9-9A22-273F-91EA9B6B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53947-5DE8-AB74-00B1-A1C912132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8091-609A-27A4-E96A-D516218B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5876-B221-D6EA-BD84-19CBDEEB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0ED2-10BD-74DC-2E78-D3AA4033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5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1B63C-1F66-4506-5B43-DA7E706D4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47D5C-9AB2-897A-1325-B7AEA8977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FBE9-ED7C-C03F-D5F8-F1D71FF8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4322-3E72-08D1-502D-B772FFA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4940-2DC1-F67C-55A9-F2FB90AB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22F0-AB15-7258-574E-AE5255AE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5CC-A474-43A1-6BDB-09BCDB27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61E7-CCF8-3141-4B82-9E984384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A31B-C88A-2B6D-7968-A75E0220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8AF6-48A2-0003-C537-12C8803F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6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7A29-FF92-83F3-CA0B-64CE4131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0B1D-0C21-926F-072A-F40268C8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51E7-DF7E-022D-655C-337657AC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4862-E769-21FB-77F2-6DA51651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DB4A-D4E7-DCAC-A4CB-F7DE1141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7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FDE2-4AA4-85DA-1483-84A0B7D6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18C6-9963-28DE-80A1-EC781666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B0A13-2068-0479-1BFF-8A383EE17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46E8-16E6-A635-59CA-57F197B0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DAA3-CAE8-908B-CB54-B6D2CF72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8845-BBA6-CA6B-94A7-BB41D7B3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5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9165-CB6A-8EEA-F890-174F4DAE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1679-8337-277E-826E-5D2C01DB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E9C7-4DA1-8597-AD23-5EB6241A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F9D8-84FC-0941-C2AC-F22E6C99A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60ACB-E03A-056C-8E83-6889E1F77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77633-A219-4689-A0A8-EEB00F91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3A443-2CAB-983A-EA5A-2D806943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184EF-8A7D-2F1D-84DA-EC171CD6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BF1-6777-29AC-AA8C-8148C384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58FF3-3629-56FA-7CFD-4653A786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6EF4-A751-D01B-4A85-3D769CED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445A1-A581-7052-7E68-F5E8D0B7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129D-5746-20EA-167F-DD598CC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F38B2-D30C-3E87-434F-DAF3688B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0B461-16F5-DEA5-22A3-653B580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91F3-6131-6F80-ADBD-48BBA875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8A62-2C5E-DC72-420E-5E82C187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99FE7-C0F6-0418-D4D9-607FFB06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3E2EE-4A10-BDFA-35B8-0C781AF1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29FA-0F0A-2D50-E9A2-F37FBBA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41283-7350-2941-EA56-2D89F94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4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5EB9-AFA2-A922-E441-8F05E3B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14024-C365-5794-9913-6BFCC4FD5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052D-8A5B-6EF7-7D97-FE07A799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B9A49-835A-A709-D48D-6023AEF0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F0C6D-6A76-452E-D8BB-43E1D7A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DC217-D9A0-1D61-78FA-05808147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AE076-099C-0D3C-2F21-B4C0AEB1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B49C-FC6D-82BE-8EAF-87A3550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5BE5-DE45-D420-261E-038576A9D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86D1-AB6B-4D3C-8510-D09C1B9E491B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C486-EE32-24B7-38F1-190C08FCF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1AF5-A0F7-E176-126D-5199A7378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D864-5027-4A10-BE0A-9FFAB3F17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000C-C5F9-25E2-2955-EFF0BBAAA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7759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US" dirty="0"/>
              <a:t>18CSC204J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63F8-CEEA-25E8-4681-E88D8FC7B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500" dirty="0"/>
              <a:t>DESIGN AND ANALYSIS OF ALGORITHMS</a:t>
            </a:r>
          </a:p>
          <a:p>
            <a:r>
              <a:rPr lang="en-US" sz="6500" u="sng" dirty="0"/>
              <a:t>REVIEW 2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8968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3F57-632C-8060-057D-C27F52678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7701"/>
            <a:ext cx="9144000" cy="1133157"/>
          </a:xfrm>
        </p:spPr>
        <p:txBody>
          <a:bodyPr>
            <a:normAutofit/>
          </a:bodyPr>
          <a:lstStyle/>
          <a:p>
            <a:pPr algn="l"/>
            <a:r>
              <a:rPr lang="en-IN" sz="5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A8D6-2AF0-0B81-7369-27913547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4118"/>
            <a:ext cx="9144000" cy="3662362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Step 1: Start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Step 2: Give appropriate input (1/2/3/4/5/6)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Step 3: Give appropriate sub-input (information etc.)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Step 4: Display appropriate output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Step 5: Stop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5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B8B4-D7A9-D4FA-8A67-45DA6D1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DRY RUN AND CODE</a:t>
            </a:r>
            <a:endParaRPr lang="en-IN" b="1" u="sng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3D5F2B-EB6A-CCA2-A4EA-26907AE3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https://docs.google.com/document/d/1MiPU6XxYcqSYo_T3CQAUwVQKVC6uNWhP/edit?usp=sharing&amp;ouid=114159191075515505619&amp;rtpof=true&amp;sd=true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2043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5AF4-FFAB-EF35-E7A4-0E3261BB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D973-2A2B-5512-E4E5-5013CD61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0ADFA-63A8-E09B-B16A-9E5729ED9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88" t="45696" r="17128" b="6835"/>
          <a:stretch/>
        </p:blipFill>
        <p:spPr bwMode="auto">
          <a:xfrm>
            <a:off x="666111" y="736916"/>
            <a:ext cx="5607349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4AA32-154B-C5C8-051B-C5628A0B4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21" t="46484" r="17017" b="7426"/>
          <a:stretch/>
        </p:blipFill>
        <p:spPr bwMode="auto">
          <a:xfrm>
            <a:off x="6400796" y="4001294"/>
            <a:ext cx="5668576" cy="248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236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DC9-7065-A89A-85AC-105FD95A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IN" sz="4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Time and Space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F7CF-6B3A-E78B-5212-A3F82A09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Time Complexity: O (N</a:t>
            </a:r>
            <a:r>
              <a:rPr lang="en-IN" sz="8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2</a:t>
            </a: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Space Complexity: O (N)</a:t>
            </a:r>
          </a:p>
          <a:p>
            <a:pPr marL="0" indent="0">
              <a:buNone/>
            </a:pPr>
            <a:r>
              <a:rPr lang="en-IN" sz="1200" dirty="0"/>
              <a:t>* Due to nested loops.</a:t>
            </a:r>
          </a:p>
        </p:txBody>
      </p:sp>
    </p:spTree>
    <p:extLst>
      <p:ext uri="{BB962C8B-B14F-4D97-AF65-F5344CB8AC3E}">
        <p14:creationId xmlns:p14="http://schemas.microsoft.com/office/powerpoint/2010/main" val="17085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3CE6-BD8F-7A87-7028-1A40C30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6422-F30F-4F45-0D4E-C004934D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Thus, an effective and efficient algorithm and code was designed for the mentioned problem statement.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(CAR MANAGEMENT SYSTEM)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87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C26C-8E1F-5F15-C2B9-030C07A6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SUBMITTED BY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02F7-21D1-0669-CD97-D515F96F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HARSHIT SHARMA (RA2011030010</a:t>
            </a:r>
            <a:r>
              <a:rPr lang="en-IN" sz="41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206</a:t>
            </a:r>
            <a:r>
              <a:rPr lang="en-IN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)</a:t>
            </a:r>
            <a:endParaRPr lang="en-IN" sz="4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SOORAJ TOMAR (RA2011030010</a:t>
            </a:r>
            <a:r>
              <a:rPr lang="en-IN" sz="41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224</a:t>
            </a:r>
            <a:r>
              <a:rPr lang="en-IN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)</a:t>
            </a:r>
            <a:endParaRPr lang="en-IN" sz="4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PANKAJ BHATTARAI (RA2011030010</a:t>
            </a:r>
            <a:r>
              <a:rPr lang="en-IN" sz="41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230</a:t>
            </a:r>
            <a:r>
              <a:rPr lang="en-IN" sz="4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/>
              </a:rPr>
              <a:t>)</a:t>
            </a:r>
            <a:endParaRPr lang="en-IN" sz="4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7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ECF2-6411-9BC9-AD2B-016915AD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THANK YOU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DC5F-A57F-D3CA-C6F6-7035F990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12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18CSC204J</vt:lpstr>
      <vt:lpstr>Algorithm</vt:lpstr>
      <vt:lpstr>DRY RUN AND CODE</vt:lpstr>
      <vt:lpstr> </vt:lpstr>
      <vt:lpstr> Time and Space Complexity</vt:lpstr>
      <vt:lpstr>Result</vt:lpstr>
      <vt:lpstr>SUBMITTED BY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18CSC204J</dc:title>
  <dc:creator>Sooraj Tomar</dc:creator>
  <cp:lastModifiedBy>Sooraj Tomar</cp:lastModifiedBy>
  <cp:revision>13</cp:revision>
  <dcterms:created xsi:type="dcterms:W3CDTF">2022-06-13T07:08:05Z</dcterms:created>
  <dcterms:modified xsi:type="dcterms:W3CDTF">2022-06-13T07:23:24Z</dcterms:modified>
</cp:coreProperties>
</file>