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7d38bfba3_0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7d38bfba3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7d38bfba3_0_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47d38bfba3_0_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7d38bfba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7d38bfba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7d38bfba3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7d38bfba3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7d38bfba3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7d38bfba3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7d38bfba3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7d38bfba3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7d38bfba3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7d38bfba3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7d38bfba3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7d38bfba3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7d38bfba3_0_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7d38bfba3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7d38bfba3_0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7d38bfba3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2788444"/>
            <a:ext cx="8207375" cy="812006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3705225"/>
            <a:ext cx="8212138" cy="735806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445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445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575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NARX MODEL  DEVELOPMENT FOR MRE STUDY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Sooraj  Poojary 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Conclusion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1" name="Google Shape;111;p2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The model </a:t>
            </a:r>
            <a:r>
              <a:rPr lang="en-GB"/>
              <a:t>development is successfully 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The r2 score obtained from  the analysis is 0.956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The verification  regarding the phase is also done 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The model includes current , voltage ,  amplitude  .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Based on the amplitude the chirp  signals are obtained . </a:t>
            </a: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References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7" name="Google Shape;117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[1]</a:t>
            </a:r>
            <a:r>
              <a:rPr lang="en-GB"/>
              <a:t>Chen, S. M., &amp; Billings, S. A. (1989). Neural networks for nonlinear dynamic system modeling and identification. International Journal of Control, 51(6), 1191-1214.</a:t>
            </a:r>
            <a:endParaRPr lang="en-GB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[2]</a:t>
            </a:r>
            <a:r>
              <a:rPr lang="en-GB"/>
              <a:t>Billings, S. A., &amp; Chen, S. (1991). Representations of nonlinear systems: the NARMAX model. International Journal of Control, 54(6), 1295-1318.</a:t>
            </a:r>
            <a:endParaRPr lang="en-GB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[3]</a:t>
            </a:r>
            <a:r>
              <a:rPr lang="en-GB"/>
              <a:t>Billings, S. A. (2013). Nonlinear system identification: NARMAX methods in the time, frequency, and spatio-temporal domains. John Wiley &amp; Sons.</a:t>
            </a:r>
            <a:endParaRPr lang="en-GB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[4]</a:t>
            </a:r>
            <a:r>
              <a:rPr lang="en-GB"/>
              <a:t>Yao, X., &amp; Chen, S. (1996). A novel self-constructing neural fuzzy inference network and its applications. IEEE Transactions on Fuzzy Systems, 4(4), 324-339.</a:t>
            </a:r>
            <a:endParaRPr lang="en-GB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20">
                <a:solidFill>
                  <a:srgbClr val="FF0000"/>
                </a:solidFill>
              </a:rPr>
              <a:t>Introduction </a:t>
            </a:r>
            <a:endParaRPr sz="2620">
              <a:solidFill>
                <a:srgbClr val="FF0000"/>
              </a:solidFill>
            </a:endParaRPr>
          </a:p>
        </p:txBody>
      </p:sp>
      <p:sp>
        <p:nvSpPr>
          <p:cNvPr id="61" name="Google Shape;61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The NARX model is a type of nonlinear dynamic model used for time-series prediction and system identification.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It extends the traditional AutoRegressive with eXogenous inputs (ARX) model by introducing nonlinear elements.</a:t>
            </a:r>
            <a:endParaRPr lang="en-GB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METHODOLOGY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575675" y="929300"/>
            <a:ext cx="254731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X values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1"/>
          <a:srcRect t="8979" b="6152"/>
          <a:stretch>
            <a:fillRect/>
          </a:stretch>
        </p:blipFill>
        <p:spPr>
          <a:xfrm>
            <a:off x="2745375" y="1360750"/>
            <a:ext cx="3653249" cy="32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Y values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704675" y="1109925"/>
            <a:ext cx="20097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MODEL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5" name="Google Shape;85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Learning rate : 0.001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Optimiser : Adam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5 input neurons  , 128 (hidden) </a:t>
            </a:r>
            <a:r>
              <a:rPr lang="en-GB"/>
              <a:t>neurons at the middle  and finally 1 output neurons RNN implementation  of Narx model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Criteria for compiling mse 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Time taken  for processing is 977 seconds in  1000 iterations for 350000 samples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/>
              <a:t>Final loss 0.1360</a:t>
            </a:r>
            <a:endParaRPr lang="en-GB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Results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1" name="Google Shape;91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R2 score of  0.956904 is achieved  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56149" y="1616775"/>
            <a:ext cx="5995301" cy="33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Verification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238925"/>
            <a:ext cx="8839201" cy="244488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1815625" y="3889500"/>
            <a:ext cx="5487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Predicted response for  0 amps 2.5 v   here we can  observe that two  signals are in  phase 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With  time axis and amplitude axis to  be precise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70625" y="1152925"/>
            <a:ext cx="775204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1690</Words>
  <Application>WPS Presentation</Application>
  <PresentationFormat/>
  <Paragraphs>56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SimSun</vt:lpstr>
      <vt:lpstr>Wingdings</vt:lpstr>
      <vt:lpstr>Arial</vt:lpstr>
      <vt:lpstr>Microsoft YaHei</vt:lpstr>
      <vt:lpstr>Arial Unicode MS</vt:lpstr>
      <vt:lpstr>Green Color</vt:lpstr>
      <vt:lpstr>NARX MODEL  DEVELOPMENT FOR MRE STUDY</vt:lpstr>
      <vt:lpstr>Introduction </vt:lpstr>
      <vt:lpstr>METHODOLOGY</vt:lpstr>
      <vt:lpstr>X values </vt:lpstr>
      <vt:lpstr>Y values </vt:lpstr>
      <vt:lpstr>MODEL</vt:lpstr>
      <vt:lpstr>Results </vt:lpstr>
      <vt:lpstr>Verification </vt:lpstr>
      <vt:lpstr>With  time axis and amplitude axis to  be precise </vt:lpstr>
      <vt:lpstr>Conclusion 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NARX MODEL  DEVELOPMENT FOR MRE STUDY</dc:title>
  <dc:creator/>
  <cp:lastModifiedBy>soora</cp:lastModifiedBy>
  <cp:revision>1</cp:revision>
  <dcterms:created xsi:type="dcterms:W3CDTF">2023-05-19T20:07:29Z</dcterms:created>
  <dcterms:modified xsi:type="dcterms:W3CDTF">2023-05-19T20:07:29Z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AE1D6900DDC041E48FEC9B5D26808F4B</vt:lpwstr>
  </property>
  <property fmtid="{D5CDD505-2E9C-101B-9397-08002B2CF9AE}" pid="3" name="KSOProductBuildVer">
    <vt:lpwstr>1033-11.2.0.11537</vt:lpwstr>
  </property>
</Properties>
</file>