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  <p:sldMasterId id="2147483713" r:id="rId5"/>
    <p:sldMasterId id="2147483733" r:id="rId6"/>
    <p:sldMasterId id="2147483741" r:id="rId7"/>
  </p:sldMasterIdLst>
  <p:notesMasterIdLst>
    <p:notesMasterId r:id="rId13"/>
  </p:notesMasterIdLst>
  <p:handoutMasterIdLst>
    <p:handoutMasterId r:id="rId14"/>
  </p:handoutMasterIdLst>
  <p:sldIdLst>
    <p:sldId id="304" r:id="rId8"/>
    <p:sldId id="305" r:id="rId9"/>
    <p:sldId id="314" r:id="rId10"/>
    <p:sldId id="343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730"/>
    <a:srgbClr val="AA067B"/>
    <a:srgbClr val="FDC3EC"/>
    <a:srgbClr val="FB8FDC"/>
    <a:srgbClr val="029498"/>
    <a:srgbClr val="B0FCFE"/>
    <a:srgbClr val="5DF9FD"/>
    <a:srgbClr val="03ECF4"/>
    <a:srgbClr val="E408A6"/>
    <a:srgbClr val="354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63"/>
  </p:normalViewPr>
  <p:slideViewPr>
    <p:cSldViewPr snapToGrid="0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3F735C-3DF8-4630-8A34-CC6BB5209C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3DEC-0551-4548-9AE7-1D0B89DB4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15EEA-5E5E-4E0F-99CC-5027CFFE3CE3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A07C-BDFF-4314-A415-0EF73B80B1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21F5-8913-4C31-9123-6FE32FC95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66C2-8DF0-47D9-A40F-FF877C25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1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FCC8-25FE-4DC0-8FE9-93E8831238F5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50B0-A3A8-499C-BFFB-8C4913C1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487" y="1301558"/>
            <a:ext cx="7963401" cy="154657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 descr="Decorative">
            <a:extLst>
              <a:ext uri="{FF2B5EF4-FFF2-40B4-BE49-F238E27FC236}">
                <a16:creationId xmlns:a16="http://schemas.microsoft.com/office/drawing/2014/main" id="{6ECB70F6-AF4F-45AF-97D9-7CC1F22C982A}"/>
              </a:ext>
            </a:extLst>
          </p:cNvPr>
          <p:cNvSpPr/>
          <p:nvPr userDrawn="1"/>
        </p:nvSpPr>
        <p:spPr>
          <a:xfrm>
            <a:off x="0" y="2805458"/>
            <a:ext cx="12192000" cy="4052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190" y="3111015"/>
            <a:ext cx="6120689" cy="214678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cxnSp>
        <p:nvCxnSpPr>
          <p:cNvPr id="8" name="Straight Connector 7" descr="Decorative">
            <a:extLst>
              <a:ext uri="{FF2B5EF4-FFF2-40B4-BE49-F238E27FC236}">
                <a16:creationId xmlns:a16="http://schemas.microsoft.com/office/drawing/2014/main" id="{353239CF-1A98-42CB-9B0C-D21FF4AAA328}"/>
              </a:ext>
            </a:extLst>
          </p:cNvPr>
          <p:cNvCxnSpPr>
            <a:cxnSpLocks/>
          </p:cNvCxnSpPr>
          <p:nvPr userDrawn="1"/>
        </p:nvCxnSpPr>
        <p:spPr>
          <a:xfrm>
            <a:off x="2879634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Decorative">
            <a:extLst>
              <a:ext uri="{FF2B5EF4-FFF2-40B4-BE49-F238E27FC236}">
                <a16:creationId xmlns:a16="http://schemas.microsoft.com/office/drawing/2014/main" id="{91CC0C86-D505-4C06-B9ED-C467EBDFAA5B}"/>
              </a:ext>
            </a:extLst>
          </p:cNvPr>
          <p:cNvSpPr/>
          <p:nvPr userDrawn="1"/>
        </p:nvSpPr>
        <p:spPr>
          <a:xfrm>
            <a:off x="532266" y="525775"/>
            <a:ext cx="3598305" cy="359830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7A6004E-A208-4B01-A440-73067708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53" y="9832"/>
            <a:ext cx="74000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2"/>
                </a:solidFill>
                <a:ea typeface="Sophia" pitchFamily="50" charset="-128"/>
                <a:cs typeface="Cavolini" panose="03000502040302020204" pitchFamily="66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7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w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ecorative">
            <a:extLst>
              <a:ext uri="{FF2B5EF4-FFF2-40B4-BE49-F238E27FC236}">
                <a16:creationId xmlns:a16="http://schemas.microsoft.com/office/drawing/2014/main" id="{97116D06-962E-4507-ABA1-62B63AEC59DB}"/>
              </a:ext>
            </a:extLst>
          </p:cNvPr>
          <p:cNvSpPr/>
          <p:nvPr userDrawn="1"/>
        </p:nvSpPr>
        <p:spPr>
          <a:xfrm>
            <a:off x="8664962" y="3519917"/>
            <a:ext cx="2971800" cy="2752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06" y="304528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 descr="Decorative">
            <a:extLst>
              <a:ext uri="{FF2B5EF4-FFF2-40B4-BE49-F238E27FC236}">
                <a16:creationId xmlns:a16="http://schemas.microsoft.com/office/drawing/2014/main" id="{E618D983-EDDA-46AD-B7C1-4AD75105C7C1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Decorative">
            <a:extLst>
              <a:ext uri="{FF2B5EF4-FFF2-40B4-BE49-F238E27FC236}">
                <a16:creationId xmlns:a16="http://schemas.microsoft.com/office/drawing/2014/main" id="{84A4CE79-8948-4D04-8955-5F6AA08DA316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Decorative">
            <a:extLst>
              <a:ext uri="{FF2B5EF4-FFF2-40B4-BE49-F238E27FC236}">
                <a16:creationId xmlns:a16="http://schemas.microsoft.com/office/drawing/2014/main" id="{FAA34FEE-7DB0-46DF-B227-DD77E5A72C77}"/>
              </a:ext>
            </a:extLst>
          </p:cNvPr>
          <p:cNvSpPr/>
          <p:nvPr userDrawn="1"/>
        </p:nvSpPr>
        <p:spPr>
          <a:xfrm>
            <a:off x="8641422" y="1768879"/>
            <a:ext cx="3550578" cy="16601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 b="1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CE60A7A-D500-40CD-8F46-0177E35D85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53857" y="2248949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49DB8D3D-E4A0-40AF-ADFE-A76BFA6FA8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3857" y="2768906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38654B1-19EA-4F60-ACA2-9DD57F90BF3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71912" y="1861904"/>
            <a:ext cx="2966786" cy="38704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A85ADEF-ED1A-465F-B201-3B63AB3D8EA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208655" y="2267277"/>
            <a:ext cx="2436870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F94012-2198-4B62-B317-646C5DE6E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8606" y="2393099"/>
            <a:ext cx="3200400" cy="38741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E19F89D-5405-4DA0-BC75-20CD3D57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606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D06D171-E580-4E1C-920D-E77A9A14965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12110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FA77E95-4728-4066-8CE7-AB334A6C0E0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208654" y="2789458"/>
            <a:ext cx="2436871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69CBA4C-61D1-47CE-A32C-8A042D2305B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68746" y="4152688"/>
            <a:ext cx="2969952" cy="2114550"/>
          </a:xfrm>
          <a:noFill/>
          <a:ln w="38100">
            <a:noFill/>
          </a:ln>
        </p:spPr>
        <p:txBody>
          <a:bodyPr lIns="182880" tIns="0" rIns="182880" bIns="228600">
            <a:normAutofit/>
          </a:bodyPr>
          <a:lstStyle>
            <a:lvl1pPr marL="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ct val="100000"/>
              </a:lnSpc>
              <a:spcAft>
                <a:spcPts val="400"/>
              </a:spcAft>
              <a:buNone/>
              <a:defRPr sz="1200"/>
            </a:lvl6pPr>
            <a:lvl7pPr marL="2743200" indent="0">
              <a:lnSpc>
                <a:spcPct val="100000"/>
              </a:lnSpc>
              <a:spcAft>
                <a:spcPts val="400"/>
              </a:spcAft>
              <a:buNone/>
              <a:defRPr sz="1200"/>
            </a:lvl7pPr>
            <a:lvl8pPr marL="3200400" indent="0">
              <a:lnSpc>
                <a:spcPct val="100000"/>
              </a:lnSpc>
              <a:spcAft>
                <a:spcPts val="400"/>
              </a:spcAft>
              <a:buNone/>
              <a:defRPr sz="1200"/>
            </a:lvl8pPr>
            <a:lvl9pPr marL="3657600" indent="0">
              <a:lnSpc>
                <a:spcPct val="100000"/>
              </a:lnSpc>
              <a:spcAft>
                <a:spcPts val="4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EF70F087-FCB3-4B43-8142-FD99C3F7F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6455" y="975716"/>
            <a:ext cx="9652243" cy="61667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457563A2-1BDE-4226-B8A5-C3F4882399E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318276" y="2393099"/>
            <a:ext cx="3200400" cy="38741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FF02EC-200B-484A-B087-EDF3CAF979D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671912" y="3543353"/>
            <a:ext cx="2964850" cy="604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35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Decorative">
            <a:extLst>
              <a:ext uri="{FF2B5EF4-FFF2-40B4-BE49-F238E27FC236}">
                <a16:creationId xmlns:a16="http://schemas.microsoft.com/office/drawing/2014/main" id="{AF229DB8-6697-4CEB-9186-8A9B35755245}"/>
              </a:ext>
            </a:extLst>
          </p:cNvPr>
          <p:cNvCxnSpPr>
            <a:cxnSpLocks/>
          </p:cNvCxnSpPr>
          <p:nvPr userDrawn="1"/>
        </p:nvCxnSpPr>
        <p:spPr>
          <a:xfrm>
            <a:off x="2417299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 descr="Decorative">
            <a:extLst>
              <a:ext uri="{FF2B5EF4-FFF2-40B4-BE49-F238E27FC236}">
                <a16:creationId xmlns:a16="http://schemas.microsoft.com/office/drawing/2014/main" id="{CE7E1946-B107-4E56-A525-2CFB2EDA7CA9}"/>
              </a:ext>
            </a:extLst>
          </p:cNvPr>
          <p:cNvSpPr/>
          <p:nvPr userDrawn="1"/>
        </p:nvSpPr>
        <p:spPr>
          <a:xfrm>
            <a:off x="532266" y="525775"/>
            <a:ext cx="2761955" cy="27619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Decorative">
            <a:extLst>
              <a:ext uri="{FF2B5EF4-FFF2-40B4-BE49-F238E27FC236}">
                <a16:creationId xmlns:a16="http://schemas.microsoft.com/office/drawing/2014/main" id="{9B0B5CFF-5411-4478-8E4D-C4CFA4C18100}"/>
              </a:ext>
            </a:extLst>
          </p:cNvPr>
          <p:cNvSpPr/>
          <p:nvPr userDrawn="1"/>
        </p:nvSpPr>
        <p:spPr>
          <a:xfrm>
            <a:off x="6852862" y="4829173"/>
            <a:ext cx="5339137" cy="13764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40F5FE5A-E1EE-44F4-878E-DA39FD14F9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5632" y="39749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3D970D3-D564-45D3-A628-EC791EEC4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5632" y="1497785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72932B9-CD2A-42FE-A397-D2D3D38D8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4541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8C10-FBC0-4A3A-85AA-39617BF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E484-5647-4BF3-AB18-867773A5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2098E-3F44-405D-9231-F1ECED6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F7D2-4289-4317-977D-D4B3532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 descr="Decorative">
            <a:extLst>
              <a:ext uri="{FF2B5EF4-FFF2-40B4-BE49-F238E27FC236}">
                <a16:creationId xmlns:a16="http://schemas.microsoft.com/office/drawing/2014/main" id="{50F4C8C9-D1C2-45A7-AE79-D7A81A58FF94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>
            <a:extLst>
              <a:ext uri="{FF2B5EF4-FFF2-40B4-BE49-F238E27FC236}">
                <a16:creationId xmlns:a16="http://schemas.microsoft.com/office/drawing/2014/main" id="{54A8AD2B-99DB-4A35-9891-B994209D6F2C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3B480505-846A-4157-B172-BC24DD150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A6346D2-7E4E-41EB-90A8-F3300AF70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4525" y="1870020"/>
            <a:ext cx="911417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11C6196-A911-4889-9D67-95A775CC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37161" y="2559699"/>
            <a:ext cx="9001525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words that describe you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F60488A7-CC25-4793-A834-8B42E9FED1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41" y="39641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53AD47BB-9334-4415-812C-5C24E93036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4525" y="4336995"/>
            <a:ext cx="911413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66C9EE9C-C90B-43CE-B95F-0A02E0F638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161" y="5026674"/>
            <a:ext cx="9001477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top attributes you want for your brand</a:t>
            </a:r>
          </a:p>
        </p:txBody>
      </p:sp>
    </p:spTree>
    <p:extLst>
      <p:ext uri="{BB962C8B-B14F-4D97-AF65-F5344CB8AC3E}">
        <p14:creationId xmlns:p14="http://schemas.microsoft.com/office/powerpoint/2010/main" val="35410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es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Decorative">
            <a:extLst>
              <a:ext uri="{FF2B5EF4-FFF2-40B4-BE49-F238E27FC236}">
                <a16:creationId xmlns:a16="http://schemas.microsoft.com/office/drawing/2014/main" id="{FEB6B08E-1276-4FC2-B9C0-CB74D4B011C5}"/>
              </a:ext>
            </a:extLst>
          </p:cNvPr>
          <p:cNvSpPr/>
          <p:nvPr userDrawn="1"/>
        </p:nvSpPr>
        <p:spPr>
          <a:xfrm>
            <a:off x="5618554" y="3210820"/>
            <a:ext cx="2926080" cy="85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 descr="Decorative">
            <a:extLst>
              <a:ext uri="{FF2B5EF4-FFF2-40B4-BE49-F238E27FC236}">
                <a16:creationId xmlns:a16="http://schemas.microsoft.com/office/drawing/2014/main" id="{52A97EBB-4D15-438F-876B-27F2CD113F44}"/>
              </a:ext>
            </a:extLst>
          </p:cNvPr>
          <p:cNvSpPr/>
          <p:nvPr userDrawn="1"/>
        </p:nvSpPr>
        <p:spPr>
          <a:xfrm>
            <a:off x="8712629" y="3210820"/>
            <a:ext cx="2926080" cy="850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Decorative">
            <a:extLst>
              <a:ext uri="{FF2B5EF4-FFF2-40B4-BE49-F238E27FC236}">
                <a16:creationId xmlns:a16="http://schemas.microsoft.com/office/drawing/2014/main" id="{208EB924-A36B-47AC-8EC1-C4234DFD5F10}"/>
              </a:ext>
            </a:extLst>
          </p:cNvPr>
          <p:cNvSpPr/>
          <p:nvPr userDrawn="1"/>
        </p:nvSpPr>
        <p:spPr>
          <a:xfrm>
            <a:off x="2524480" y="3210820"/>
            <a:ext cx="2926080" cy="850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40F5FE5A-E1EE-44F4-878E-DA39FD14F9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5632" y="52322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3D970D3-D564-45D3-A628-EC791EEC4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5632" y="1488260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72932B9-CD2A-42FE-A397-D2D3D38D8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4480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58C10-FBC0-4A3A-85AA-39617BF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E484-5647-4BF3-AB18-867773A5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2098E-3F44-405D-9231-F1ECED6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F7D2-4289-4317-977D-D4B3532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 descr="Decorative">
            <a:extLst>
              <a:ext uri="{FF2B5EF4-FFF2-40B4-BE49-F238E27FC236}">
                <a16:creationId xmlns:a16="http://schemas.microsoft.com/office/drawing/2014/main" id="{50F4C8C9-D1C2-45A7-AE79-D7A81A58FF94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>
            <a:extLst>
              <a:ext uri="{FF2B5EF4-FFF2-40B4-BE49-F238E27FC236}">
                <a16:creationId xmlns:a16="http://schemas.microsoft.com/office/drawing/2014/main" id="{54A8AD2B-99DB-4A35-9891-B994209D6F2C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3B480505-846A-4157-B172-BC24DD150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F60488A7-CC25-4793-A834-8B42E9FED1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41" y="52214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F84E39B4-2CF7-4FF1-9A0B-F634106624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24480" y="1855239"/>
            <a:ext cx="9114113" cy="1316736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0855827C-24C3-43D1-A687-F2828E2B8E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4525" y="5603820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0">
            <a:extLst>
              <a:ext uri="{FF2B5EF4-FFF2-40B4-BE49-F238E27FC236}">
                <a16:creationId xmlns:a16="http://schemas.microsoft.com/office/drawing/2014/main" id="{B9106E5E-4EF7-45CD-B3C6-0D0D4DCC4F7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52448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7">
            <a:extLst>
              <a:ext uri="{FF2B5EF4-FFF2-40B4-BE49-F238E27FC236}">
                <a16:creationId xmlns:a16="http://schemas.microsoft.com/office/drawing/2014/main" id="{68E1232F-E092-4B87-BDB6-A8A8863865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25632" y="4155903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7122B2E6-0EF4-461B-9CC0-57F3C311C8C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24541" y="4145158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80B024F7-EBA9-497C-85F5-94193E54BEC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24525" y="4527495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1371092B-3B16-4649-880C-AFF800347C7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620106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40">
            <a:extLst>
              <a:ext uri="{FF2B5EF4-FFF2-40B4-BE49-F238E27FC236}">
                <a16:creationId xmlns:a16="http://schemas.microsoft.com/office/drawing/2014/main" id="{B731AB0D-E666-4302-9876-42014DBB3FF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71573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618EBE-91EF-4B8C-AFA0-76D7E4BC805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2521379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8E67C8C-70CC-4439-BF5F-AF64A5DE6E4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620106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2D924DC-677B-487A-9D96-AD799E3FD92D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8715731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49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 descr="Decorative">
            <a:extLst>
              <a:ext uri="{FF2B5EF4-FFF2-40B4-BE49-F238E27FC236}">
                <a16:creationId xmlns:a16="http://schemas.microsoft.com/office/drawing/2014/main" id="{2B461177-3094-4F0D-AF8B-34AA690D5A18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Decorative">
            <a:extLst>
              <a:ext uri="{FF2B5EF4-FFF2-40B4-BE49-F238E27FC236}">
                <a16:creationId xmlns:a16="http://schemas.microsoft.com/office/drawing/2014/main" id="{E7F63A94-F44E-49C8-91D3-0F79F90C296E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301752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36" y="1481327"/>
            <a:ext cx="9646920" cy="473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19C3449E-9CBF-428C-AA0D-9F47FBA1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36" y="310225"/>
            <a:ext cx="10515600" cy="40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69" name="Text Placeholder 45">
            <a:extLst>
              <a:ext uri="{FF2B5EF4-FFF2-40B4-BE49-F238E27FC236}">
                <a16:creationId xmlns:a16="http://schemas.microsoft.com/office/drawing/2014/main" id="{9BEA842F-5707-4B74-81AF-3E6390E701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5635" y="4400683"/>
            <a:ext cx="21398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Font 2</a:t>
            </a:r>
          </a:p>
        </p:txBody>
      </p:sp>
      <p:sp>
        <p:nvSpPr>
          <p:cNvPr id="70" name="Text Placeholder 43">
            <a:extLst>
              <a:ext uri="{FF2B5EF4-FFF2-40B4-BE49-F238E27FC236}">
                <a16:creationId xmlns:a16="http://schemas.microsoft.com/office/drawing/2014/main" id="{95C60BF0-73F3-40DC-BCBB-293A4962A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62299" y="4120435"/>
            <a:ext cx="2139884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Font 1</a:t>
            </a:r>
          </a:p>
        </p:txBody>
      </p:sp>
      <p:sp>
        <p:nvSpPr>
          <p:cNvPr id="68" name="Text Placeholder 45">
            <a:extLst>
              <a:ext uri="{FF2B5EF4-FFF2-40B4-BE49-F238E27FC236}">
                <a16:creationId xmlns:a16="http://schemas.microsoft.com/office/drawing/2014/main" id="{2EF9381B-4D80-41A2-BB4B-2DE81F0246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58824" y="5061972"/>
            <a:ext cx="1472184" cy="502920"/>
          </a:xfr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</a:p>
        </p:txBody>
      </p:sp>
      <p:sp>
        <p:nvSpPr>
          <p:cNvPr id="67" name="Text Placeholder 45">
            <a:extLst>
              <a:ext uri="{FF2B5EF4-FFF2-40B4-BE49-F238E27FC236}">
                <a16:creationId xmlns:a16="http://schemas.microsoft.com/office/drawing/2014/main" id="{4987B7F4-6625-4A36-B77F-882959F856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58824" y="5651675"/>
            <a:ext cx="1472184" cy="50292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</a:p>
        </p:txBody>
      </p:sp>
      <p:sp>
        <p:nvSpPr>
          <p:cNvPr id="53" name="Text Placeholder 45">
            <a:extLst>
              <a:ext uri="{FF2B5EF4-FFF2-40B4-BE49-F238E27FC236}">
                <a16:creationId xmlns:a16="http://schemas.microsoft.com/office/drawing/2014/main" id="{45F3B76A-1FA5-42F7-AFC1-2AC596A8C9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372" y="2900864"/>
            <a:ext cx="8695457" cy="14498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3">
            <a:extLst>
              <a:ext uri="{FF2B5EF4-FFF2-40B4-BE49-F238E27FC236}">
                <a16:creationId xmlns:a16="http://schemas.microsoft.com/office/drawing/2014/main" id="{F65D7F44-81CA-4D0C-A450-E4F0BA6106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36" y="2563466"/>
            <a:ext cx="866823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54" descr="Decorative">
            <a:extLst>
              <a:ext uri="{FF2B5EF4-FFF2-40B4-BE49-F238E27FC236}">
                <a16:creationId xmlns:a16="http://schemas.microsoft.com/office/drawing/2014/main" id="{60DCD89D-435E-449A-93A4-C4C40C657647}"/>
              </a:ext>
            </a:extLst>
          </p:cNvPr>
          <p:cNvSpPr/>
          <p:nvPr userDrawn="1"/>
        </p:nvSpPr>
        <p:spPr>
          <a:xfrm>
            <a:off x="477624" y="264296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 descr="Decorative">
            <a:extLst>
              <a:ext uri="{FF2B5EF4-FFF2-40B4-BE49-F238E27FC236}">
                <a16:creationId xmlns:a16="http://schemas.microsoft.com/office/drawing/2014/main" id="{1C62BECE-ECE4-4B62-A715-43ACD9ABC486}"/>
              </a:ext>
            </a:extLst>
          </p:cNvPr>
          <p:cNvCxnSpPr>
            <a:cxnSpLocks/>
          </p:cNvCxnSpPr>
          <p:nvPr userDrawn="1"/>
        </p:nvCxnSpPr>
        <p:spPr>
          <a:xfrm>
            <a:off x="796365" y="284133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325768D6-7B52-442D-8E90-647BEFA40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372" y="662489"/>
            <a:ext cx="8774525" cy="68939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 descr="Decorative">
            <a:extLst>
              <a:ext uri="{FF2B5EF4-FFF2-40B4-BE49-F238E27FC236}">
                <a16:creationId xmlns:a16="http://schemas.microsoft.com/office/drawing/2014/main" id="{E63CEA07-8ADB-4363-9067-1AD981143895}"/>
              </a:ext>
            </a:extLst>
          </p:cNvPr>
          <p:cNvCxnSpPr>
            <a:cxnSpLocks/>
          </p:cNvCxnSpPr>
          <p:nvPr userDrawn="1"/>
        </p:nvCxnSpPr>
        <p:spPr>
          <a:xfrm flipH="1">
            <a:off x="-12415" y="1351882"/>
            <a:ext cx="12204415" cy="39690"/>
          </a:xfrm>
          <a:prstGeom prst="line">
            <a:avLst/>
          </a:prstGeom>
          <a:ln w="571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Decorative">
            <a:extLst>
              <a:ext uri="{FF2B5EF4-FFF2-40B4-BE49-F238E27FC236}">
                <a16:creationId xmlns:a16="http://schemas.microsoft.com/office/drawing/2014/main" id="{2A7D8DE0-F3A9-435B-8E41-D528CBAEAADA}"/>
              </a:ext>
            </a:extLst>
          </p:cNvPr>
          <p:cNvSpPr/>
          <p:nvPr userDrawn="1"/>
        </p:nvSpPr>
        <p:spPr>
          <a:xfrm>
            <a:off x="477624" y="423636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 descr="Decorative">
            <a:extLst>
              <a:ext uri="{FF2B5EF4-FFF2-40B4-BE49-F238E27FC236}">
                <a16:creationId xmlns:a16="http://schemas.microsoft.com/office/drawing/2014/main" id="{DC443933-347B-45AB-8680-1F58DAFD4874}"/>
              </a:ext>
            </a:extLst>
          </p:cNvPr>
          <p:cNvCxnSpPr>
            <a:cxnSpLocks/>
          </p:cNvCxnSpPr>
          <p:nvPr userDrawn="1"/>
        </p:nvCxnSpPr>
        <p:spPr>
          <a:xfrm>
            <a:off x="796365" y="61248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Decorative">
            <a:extLst>
              <a:ext uri="{FF2B5EF4-FFF2-40B4-BE49-F238E27FC236}">
                <a16:creationId xmlns:a16="http://schemas.microsoft.com/office/drawing/2014/main" id="{6F3D237C-A066-4473-81BA-5377D9742F04}"/>
              </a:ext>
            </a:extLst>
          </p:cNvPr>
          <p:cNvSpPr/>
          <p:nvPr userDrawn="1"/>
        </p:nvSpPr>
        <p:spPr>
          <a:xfrm>
            <a:off x="11403731" y="5061006"/>
            <a:ext cx="345896" cy="504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Connector 5" descr="Decorative">
            <a:extLst>
              <a:ext uri="{FF2B5EF4-FFF2-40B4-BE49-F238E27FC236}">
                <a16:creationId xmlns:a16="http://schemas.microsoft.com/office/drawing/2014/main" id="{3DF8A038-75AE-4F2B-A428-B39400D2A1B0}"/>
              </a:ext>
            </a:extLst>
          </p:cNvPr>
          <p:cNvCxnSpPr>
            <a:cxnSpLocks/>
          </p:cNvCxnSpPr>
          <p:nvPr userDrawn="1"/>
        </p:nvCxnSpPr>
        <p:spPr>
          <a:xfrm>
            <a:off x="9629468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Decorative">
            <a:extLst>
              <a:ext uri="{FF2B5EF4-FFF2-40B4-BE49-F238E27FC236}">
                <a16:creationId xmlns:a16="http://schemas.microsoft.com/office/drawing/2014/main" id="{9E438F88-AAF6-45DE-ADF4-8E178ABE42E5}"/>
              </a:ext>
            </a:extLst>
          </p:cNvPr>
          <p:cNvSpPr/>
          <p:nvPr userDrawn="1"/>
        </p:nvSpPr>
        <p:spPr>
          <a:xfrm>
            <a:off x="11813412" y="5061006"/>
            <a:ext cx="182108" cy="504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Rectangle 34" descr="Decorative">
            <a:extLst>
              <a:ext uri="{FF2B5EF4-FFF2-40B4-BE49-F238E27FC236}">
                <a16:creationId xmlns:a16="http://schemas.microsoft.com/office/drawing/2014/main" id="{37EEAA79-16A1-4059-BCFC-31F714402778}"/>
              </a:ext>
            </a:extLst>
          </p:cNvPr>
          <p:cNvSpPr/>
          <p:nvPr userDrawn="1"/>
        </p:nvSpPr>
        <p:spPr>
          <a:xfrm>
            <a:off x="11399261" y="5650709"/>
            <a:ext cx="345896" cy="50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36" name="Rectangle 35" descr="Decorative">
            <a:extLst>
              <a:ext uri="{FF2B5EF4-FFF2-40B4-BE49-F238E27FC236}">
                <a16:creationId xmlns:a16="http://schemas.microsoft.com/office/drawing/2014/main" id="{BD77C84E-D273-4AC4-8DE6-6CD4CAC10DE7}"/>
              </a:ext>
            </a:extLst>
          </p:cNvPr>
          <p:cNvSpPr/>
          <p:nvPr userDrawn="1"/>
        </p:nvSpPr>
        <p:spPr>
          <a:xfrm>
            <a:off x="11813410" y="5650709"/>
            <a:ext cx="182109" cy="504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F6F14BE5-EAFA-4191-B9F8-EC6F85C22B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2372" y="1929315"/>
            <a:ext cx="4343400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EB8E38C1-E37B-4810-8F05-63D3E4A278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036" y="1591916"/>
            <a:ext cx="4343400" cy="38404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 descr="Decorative">
            <a:extLst>
              <a:ext uri="{FF2B5EF4-FFF2-40B4-BE49-F238E27FC236}">
                <a16:creationId xmlns:a16="http://schemas.microsoft.com/office/drawing/2014/main" id="{56E9A7F9-5534-47C1-B5A3-7F9902C14923}"/>
              </a:ext>
            </a:extLst>
          </p:cNvPr>
          <p:cNvSpPr/>
          <p:nvPr userDrawn="1"/>
        </p:nvSpPr>
        <p:spPr>
          <a:xfrm>
            <a:off x="47762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 descr="Decorative">
            <a:extLst>
              <a:ext uri="{FF2B5EF4-FFF2-40B4-BE49-F238E27FC236}">
                <a16:creationId xmlns:a16="http://schemas.microsoft.com/office/drawing/2014/main" id="{51682317-7D7D-4ACB-8B7F-19DD6336120F}"/>
              </a:ext>
            </a:extLst>
          </p:cNvPr>
          <p:cNvCxnSpPr>
            <a:cxnSpLocks/>
          </p:cNvCxnSpPr>
          <p:nvPr userDrawn="1"/>
        </p:nvCxnSpPr>
        <p:spPr>
          <a:xfrm>
            <a:off x="796365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5">
            <a:extLst>
              <a:ext uri="{FF2B5EF4-FFF2-40B4-BE49-F238E27FC236}">
                <a16:creationId xmlns:a16="http://schemas.microsoft.com/office/drawing/2014/main" id="{3420C139-40C8-4BA9-A7DE-E320E6204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373" y="4794306"/>
            <a:ext cx="4343400" cy="173859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3">
            <a:extLst>
              <a:ext uri="{FF2B5EF4-FFF2-40B4-BE49-F238E27FC236}">
                <a16:creationId xmlns:a16="http://schemas.microsoft.com/office/drawing/2014/main" id="{1961189E-6CAA-47B3-BB79-4E634FCE86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036" y="4456908"/>
            <a:ext cx="432980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Rectangle 59" descr="Decorative">
            <a:extLst>
              <a:ext uri="{FF2B5EF4-FFF2-40B4-BE49-F238E27FC236}">
                <a16:creationId xmlns:a16="http://schemas.microsoft.com/office/drawing/2014/main" id="{DD2E8C20-5111-4E47-95BD-27222E7E5DEF}"/>
              </a:ext>
            </a:extLst>
          </p:cNvPr>
          <p:cNvSpPr/>
          <p:nvPr userDrawn="1"/>
        </p:nvSpPr>
        <p:spPr>
          <a:xfrm>
            <a:off x="477624" y="4536403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 descr="Decorative">
            <a:extLst>
              <a:ext uri="{FF2B5EF4-FFF2-40B4-BE49-F238E27FC236}">
                <a16:creationId xmlns:a16="http://schemas.microsoft.com/office/drawing/2014/main" id="{2502C01A-F68D-4C47-B3A0-18518E6A63C1}"/>
              </a:ext>
            </a:extLst>
          </p:cNvPr>
          <p:cNvCxnSpPr>
            <a:cxnSpLocks/>
          </p:cNvCxnSpPr>
          <p:nvPr userDrawn="1"/>
        </p:nvCxnSpPr>
        <p:spPr>
          <a:xfrm>
            <a:off x="796365" y="4734772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45">
            <a:extLst>
              <a:ext uri="{FF2B5EF4-FFF2-40B4-BE49-F238E27FC236}">
                <a16:creationId xmlns:a16="http://schemas.microsoft.com/office/drawing/2014/main" id="{A83CF208-DC3C-430F-AABB-B2793C087D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08222" y="1929315"/>
            <a:ext cx="3779044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C47CA698-4EAB-4FE7-913E-170C8A674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4886" y="1591916"/>
            <a:ext cx="3779044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Rectangle 63" descr="Decorative">
            <a:extLst>
              <a:ext uri="{FF2B5EF4-FFF2-40B4-BE49-F238E27FC236}">
                <a16:creationId xmlns:a16="http://schemas.microsoft.com/office/drawing/2014/main" id="{544B76BF-B165-42E9-8AE0-79C3570834DE}"/>
              </a:ext>
            </a:extLst>
          </p:cNvPr>
          <p:cNvSpPr/>
          <p:nvPr userDrawn="1"/>
        </p:nvSpPr>
        <p:spPr>
          <a:xfrm>
            <a:off x="537347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 descr="Decorative">
            <a:extLst>
              <a:ext uri="{FF2B5EF4-FFF2-40B4-BE49-F238E27FC236}">
                <a16:creationId xmlns:a16="http://schemas.microsoft.com/office/drawing/2014/main" id="{9303F56E-FD58-4674-B6A9-8AE90D8D16EB}"/>
              </a:ext>
            </a:extLst>
          </p:cNvPr>
          <p:cNvCxnSpPr>
            <a:cxnSpLocks/>
          </p:cNvCxnSpPr>
          <p:nvPr userDrawn="1"/>
        </p:nvCxnSpPr>
        <p:spPr>
          <a:xfrm>
            <a:off x="5701740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5">
            <a:extLst>
              <a:ext uri="{FF2B5EF4-FFF2-40B4-BE49-F238E27FC236}">
                <a16:creationId xmlns:a16="http://schemas.microsoft.com/office/drawing/2014/main" id="{2B47ED34-FAAF-4509-B75B-5313C234F5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71664" y="2591318"/>
            <a:ext cx="2123855" cy="1323457"/>
          </a:xfrm>
        </p:spPr>
        <p:txBody>
          <a:bodyPr>
            <a:noAutofit/>
          </a:bodyPr>
          <a:lstStyle>
            <a:lvl1pPr marL="171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1pPr>
            <a:lvl2pPr marL="628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2pPr>
            <a:lvl3pPr marL="1085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543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4pPr>
            <a:lvl5pPr marL="20002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5pPr>
            <a:lvl6pPr marL="2457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6pPr>
            <a:lvl7pPr marL="2914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7pPr>
            <a:lvl8pPr marL="3371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8pPr>
            <a:lvl9pPr marL="3829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3">
            <a:extLst>
              <a:ext uri="{FF2B5EF4-FFF2-40B4-BE49-F238E27FC236}">
                <a16:creationId xmlns:a16="http://schemas.microsoft.com/office/drawing/2014/main" id="{AD01572B-635F-4047-A8C1-2CC353E197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66005" y="2326160"/>
            <a:ext cx="2123845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B6F6A31F-D26B-4C78-9015-6E0F12BE6E5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858824" y="209551"/>
            <a:ext cx="2121408" cy="20848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D137246E-DA13-43BC-9FD3-07F8A3D205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18845" y="4899581"/>
            <a:ext cx="1549519" cy="885439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7" name="Picture Placeholder 75">
            <a:extLst>
              <a:ext uri="{FF2B5EF4-FFF2-40B4-BE49-F238E27FC236}">
                <a16:creationId xmlns:a16="http://schemas.microsoft.com/office/drawing/2014/main" id="{C3BF6909-F3BD-45A0-86E6-E71178C71E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08222" y="4408237"/>
            <a:ext cx="1549520" cy="2005261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7CCC2-C393-4E09-A030-1C96C2B6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032" y="233843"/>
            <a:ext cx="42687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5400" cap="all" spc="170" baseline="0">
                <a:solidFill>
                  <a:schemeClr val="tx2"/>
                </a:solidFill>
                <a:latin typeface="The Hand Extrablack" panose="03070A02030502020204" pitchFamily="66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39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41905-CA29-4C6D-A661-B6F8AF84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B73C-16A3-42D6-850C-EBF6BD00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44AF-C497-4399-8ABF-9A01639B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58CA-A8E6-42F7-B1EF-7CD67C89654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BA3E-2751-48C4-A352-4E06A06D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CC4B-31D9-4D6D-A6F4-4BCF915F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539-9EA3-4D1C-87C6-4924D468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31" r:id="rId5"/>
    <p:sldLayoutId id="2147483732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5BFE4-AD24-4D3C-B284-399F9EE1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E9C0-8780-4004-98A5-949329B9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B5AF-001A-4A10-AFEC-3766C7996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113-E31D-454E-9CC7-67A0A8618AA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C458-F186-4968-90CC-2B72BC69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61C9-EED8-4536-AE21-51C58CE3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04BA-0463-4B03-9F7D-95D6B6FE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D8DD2-2EBE-474C-A720-58A1A1F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6F89-DB3A-458D-8F14-37C264B7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EFCA-F5D0-4535-90EB-7ED683120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7CF-B759-4E3C-B0BE-D3E75FB53CB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AD4B-AFE8-4B91-9AD4-A5EC4EF57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9179-0E9A-4BBD-BD93-288ED7A0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C280-A852-47B6-BAA4-5D3FBFA4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4CA1-C392-4061-9384-23E8FCE4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A511-97AF-47A8-BEBC-BB7CD308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0400-28B0-463F-8CBC-B937350AE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11C5-6036-435A-A3B0-11562FA843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DE4B-51B6-4CF5-98F5-A9120E2D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8EB0-5301-4845-BECB-24337C20D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BDC-DF2B-4BBB-80FE-D47F83CEC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1A61-536A-4637-B7C5-C3040EF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>
            <a:normAutofit/>
          </a:bodyPr>
          <a:lstStyle/>
          <a:p>
            <a:r>
              <a:rPr lang="en-US"/>
              <a:t>{{YOUR  TOY IDEA TITLE}}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61919-0A63-4B6E-8D99-A999C13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>
            <a:normAutofit/>
          </a:bodyPr>
          <a:lstStyle/>
          <a:p>
            <a:r>
              <a:rPr lang="en-US"/>
              <a:t>TAGLINE FOR YOUR TOY IDEA</a:t>
            </a:r>
            <a:endParaRPr lang="en-US" b="1"/>
          </a:p>
        </p:txBody>
      </p:sp>
      <p:pic>
        <p:nvPicPr>
          <p:cNvPr id="1026" name="Picture 2" descr="TOYCATHON">
            <a:extLst>
              <a:ext uri="{FF2B5EF4-FFF2-40B4-BE49-F238E27FC236}">
                <a16:creationId xmlns:a16="http://schemas.microsoft.com/office/drawing/2014/main" id="{172091F3-A95E-4C53-A31D-1FA6209A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7" y="1012315"/>
            <a:ext cx="2120456" cy="16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7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66750BE6-1FE0-453B-882D-F426D8C1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YOUR  TOY IDEA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7EDB064-76A6-4248-BCF5-D55EBDED82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/>
              <a:t>Excerpt of your Idea in 2 Lines</a:t>
            </a:r>
          </a:p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5238807-6A98-4397-B601-2AE378F9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Idea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1F0711C-D0D1-4798-8928-1DED0CAE7C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{{</a:t>
            </a:r>
          </a:p>
          <a:p>
            <a:r>
              <a:rPr lang="en-US"/>
              <a:t>Something creative and attracting</a:t>
            </a:r>
          </a:p>
          <a:p>
            <a:r>
              <a:rPr lang="en-US"/>
              <a:t>}}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D7B59C0-949F-40C2-8B06-0C7392D7CC7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Your </a:t>
            </a:r>
            <a:r>
              <a:rPr lang="en-US" err="1"/>
              <a:t>Apparoach</a:t>
            </a:r>
            <a:r>
              <a:rPr lang="en-US"/>
              <a:t> towards Idea Development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955C37B8-12B8-4379-BA0D-8891657A364F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US"/>
              <a:t>{{</a:t>
            </a:r>
          </a:p>
          <a:p>
            <a:r>
              <a:rPr lang="en-US"/>
              <a:t>Be more specific about approach and flow of your development</a:t>
            </a:r>
          </a:p>
          <a:p>
            <a:r>
              <a:rPr lang="en-US"/>
              <a:t>}}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7CECBA-4DA8-4E8F-A5DF-34EDB56A25F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/>
              <a:t>Schema Select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3D55093-E0D6-4F15-BB52-0E66BDC93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B4A74B-0D13-4A73-A8A1-DB41F0A1B1C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b="1"/>
              <a:t>Physical/Digital Toy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454E54-DB57-4ADB-A6CF-308A09CD9C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23255C-1FFC-4F01-AF0B-C7B6B01C9EF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lang="en-US" b="1"/>
              <a:t>Theme of Your Toy {See Website for Details}</a:t>
            </a:r>
            <a:endParaRPr lang="en-US"/>
          </a:p>
        </p:txBody>
      </p:sp>
      <p:pic>
        <p:nvPicPr>
          <p:cNvPr id="2050" name="Picture 2" descr="TOYCATHON">
            <a:extLst>
              <a:ext uri="{FF2B5EF4-FFF2-40B4-BE49-F238E27FC236}">
                <a16:creationId xmlns:a16="http://schemas.microsoft.com/office/drawing/2014/main" id="{BC023F7F-63BF-4C2B-A87A-1B3A0593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DA8F4C49-7F8D-403F-A20B-0253158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your Toy story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289D67C-E0F1-47C4-A97F-D68D72AAF7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10D7E8C-2EC8-486D-9438-88A5A4840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How Your Toy is Different From Existing Toys 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F01AC7C-92AC-45EB-A7E6-A5A3C81DED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Describe how your Toy/Game is different form existing games in the market and how you are going to commercialize it? (Not More Than 500 Words)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75A4067-D740-4EE7-ACA8-8B075A27F7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Not More Than 500 Words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7003AB5-D61D-427C-AED9-D20FD1CFD9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2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CAAF2F4-1690-4AAF-A9D6-6A01DE8A2C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Does Your Toy Reflect Indian Culture, Ethos, Ayurveda, Diversity or Psychology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BF3730-70A8-419F-B85A-2FC2D957C1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Tell us in detail how your toy cover the theme you’ve selected. Ne more specific towards crux or conclusion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435202-90FD-4E2E-B279-69F847F2CC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Not More Than 500 Words</a:t>
            </a:r>
          </a:p>
        </p:txBody>
      </p:sp>
      <p:pic>
        <p:nvPicPr>
          <p:cNvPr id="14" name="Picture 2" descr="TOYCATHON">
            <a:extLst>
              <a:ext uri="{FF2B5EF4-FFF2-40B4-BE49-F238E27FC236}">
                <a16:creationId xmlns:a16="http://schemas.microsoft.com/office/drawing/2014/main" id="{6C90D5A6-E626-472E-9AC5-DB4533EC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 in a yellow shirt">
            <a:extLst>
              <a:ext uri="{FF2B5EF4-FFF2-40B4-BE49-F238E27FC236}">
                <a16:creationId xmlns:a16="http://schemas.microsoft.com/office/drawing/2014/main" id="{A719C6F4-6E6B-41CC-B173-10176E14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0"/>
            <a:ext cx="7123809" cy="6800000"/>
          </a:xfrm>
          <a:prstGeom prst="rect">
            <a:avLst/>
          </a:prstGeom>
        </p:spPr>
      </p:pic>
      <p:sp>
        <p:nvSpPr>
          <p:cNvPr id="9" name="Oval 8" descr="Color circle">
            <a:extLst>
              <a:ext uri="{FF2B5EF4-FFF2-40B4-BE49-F238E27FC236}">
                <a16:creationId xmlns:a16="http://schemas.microsoft.com/office/drawing/2014/main" id="{FE283FDE-64A6-4D12-8D94-FF9B2254DF42}"/>
              </a:ext>
            </a:extLst>
          </p:cNvPr>
          <p:cNvSpPr/>
          <p:nvPr/>
        </p:nvSpPr>
        <p:spPr>
          <a:xfrm>
            <a:off x="2726463" y="1467174"/>
            <a:ext cx="843323" cy="84332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 descr="Color circle">
            <a:extLst>
              <a:ext uri="{FF2B5EF4-FFF2-40B4-BE49-F238E27FC236}">
                <a16:creationId xmlns:a16="http://schemas.microsoft.com/office/drawing/2014/main" id="{43F97424-41A5-41F5-AB5B-892A02F5B4DA}"/>
              </a:ext>
            </a:extLst>
          </p:cNvPr>
          <p:cNvSpPr/>
          <p:nvPr/>
        </p:nvSpPr>
        <p:spPr>
          <a:xfrm>
            <a:off x="4257877" y="476777"/>
            <a:ext cx="990397" cy="9903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Color circle">
            <a:extLst>
              <a:ext uri="{FF2B5EF4-FFF2-40B4-BE49-F238E27FC236}">
                <a16:creationId xmlns:a16="http://schemas.microsoft.com/office/drawing/2014/main" id="{45800DDB-441F-4AB3-8CAA-EADB1D908EF8}"/>
              </a:ext>
            </a:extLst>
          </p:cNvPr>
          <p:cNvSpPr/>
          <p:nvPr/>
        </p:nvSpPr>
        <p:spPr>
          <a:xfrm>
            <a:off x="3893565" y="2657829"/>
            <a:ext cx="533046" cy="53304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9653D-47ED-441D-9D7F-211F140DEF10}"/>
              </a:ext>
            </a:extLst>
          </p:cNvPr>
          <p:cNvSpPr txBox="1"/>
          <p:nvPr/>
        </p:nvSpPr>
        <p:spPr>
          <a:xfrm>
            <a:off x="5486330" y="566583"/>
            <a:ext cx="442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170">
                <a:solidFill>
                  <a:srgbClr val="FEC730"/>
                </a:solidFill>
                <a:latin typeface="The Hand Extrablack" panose="03070A02030502020204" pitchFamily="66" charset="0"/>
              </a:rPr>
              <a:t>FITNESS GURU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6EED4-8D4E-46F2-B9B8-85472DEAD7F6}"/>
              </a:ext>
            </a:extLst>
          </p:cNvPr>
          <p:cNvSpPr txBox="1"/>
          <p:nvPr/>
        </p:nvSpPr>
        <p:spPr>
          <a:xfrm>
            <a:off x="5416031" y="1839649"/>
            <a:ext cx="519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20">
                <a:latin typeface="+mj-lt"/>
              </a:rPr>
              <a:t>Provide some images or video about your product idea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6F5DE3-138B-4EA1-B878-94A03DD4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032" y="607791"/>
            <a:ext cx="4268742" cy="840230"/>
          </a:xfrm>
        </p:spPr>
        <p:txBody>
          <a:bodyPr/>
          <a:lstStyle/>
          <a:p>
            <a:r>
              <a:rPr lang="en-US"/>
              <a:t>SOME CREATIVES</a:t>
            </a:r>
          </a:p>
        </p:txBody>
      </p:sp>
      <p:pic>
        <p:nvPicPr>
          <p:cNvPr id="31" name="Picture 2" descr="TOYCATHON">
            <a:extLst>
              <a:ext uri="{FF2B5EF4-FFF2-40B4-BE49-F238E27FC236}">
                <a16:creationId xmlns:a16="http://schemas.microsoft.com/office/drawing/2014/main" id="{80766BD3-F21E-4AB4-A20F-38560623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AE05DFC-C06B-4A8A-9FF9-74E5990A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1261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81106388-D403-4B91-A69F-5483F48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53" y="342231"/>
            <a:ext cx="7400039" cy="757130"/>
          </a:xfrm>
        </p:spPr>
        <p:txBody>
          <a:bodyPr/>
          <a:lstStyle/>
          <a:p>
            <a:r>
              <a:rPr lang="en-US"/>
              <a:t>Team Profile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DC22F8-27E5-4290-BB14-30FBE6668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29545" y="141868"/>
            <a:ext cx="639670" cy="634447"/>
            <a:chOff x="11314790" y="6190724"/>
            <a:chExt cx="639670" cy="63444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8592C6-25BA-49FD-B6E4-2133BC9E092E}"/>
                </a:ext>
              </a:extLst>
            </p:cNvPr>
            <p:cNvSpPr/>
            <p:nvPr/>
          </p:nvSpPr>
          <p:spPr>
            <a:xfrm rot="7412770">
              <a:off x="11534401" y="66350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68AE7ED-67CA-4A39-8D94-236EB58FF571}"/>
                </a:ext>
              </a:extLst>
            </p:cNvPr>
            <p:cNvSpPr/>
            <p:nvPr/>
          </p:nvSpPr>
          <p:spPr>
            <a:xfrm rot="7412770">
              <a:off x="11749070" y="61907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968D45-4B43-4E20-9FE0-CEF42CDCBBED}"/>
                </a:ext>
              </a:extLst>
            </p:cNvPr>
            <p:cNvSpPr/>
            <p:nvPr/>
          </p:nvSpPr>
          <p:spPr>
            <a:xfrm rot="7412770">
              <a:off x="11314790" y="67315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E178DB-9194-41D5-A0FE-786C86AD95C4}"/>
                </a:ext>
              </a:extLst>
            </p:cNvPr>
            <p:cNvSpPr/>
            <p:nvPr/>
          </p:nvSpPr>
          <p:spPr>
            <a:xfrm rot="7412770">
              <a:off x="11667500" y="64629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A999EF-84E3-4069-AA06-D6A716FA9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63276" y="224009"/>
            <a:ext cx="1358278" cy="1351520"/>
            <a:chOff x="10563276" y="224009"/>
            <a:chExt cx="1358278" cy="13515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564152-7DFE-4517-806B-DDC09D39B0DD}"/>
                </a:ext>
              </a:extLst>
            </p:cNvPr>
            <p:cNvSpPr/>
            <p:nvPr/>
          </p:nvSpPr>
          <p:spPr>
            <a:xfrm rot="9022872">
              <a:off x="10956095" y="617977"/>
              <a:ext cx="571875" cy="5718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F02D05-577A-40DE-AB82-00B98DCF0C38}"/>
                </a:ext>
              </a:extLst>
            </p:cNvPr>
            <p:cNvSpPr/>
            <p:nvPr/>
          </p:nvSpPr>
          <p:spPr>
            <a:xfrm rot="9022872">
              <a:off x="11330510" y="1122781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39B5CD-CB20-4164-A01E-B1A025BA3C40}"/>
                </a:ext>
              </a:extLst>
            </p:cNvPr>
            <p:cNvSpPr/>
            <p:nvPr/>
          </p:nvSpPr>
          <p:spPr>
            <a:xfrm rot="12936853">
              <a:off x="11444729" y="782382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77B9DB-72BF-478F-A3B4-9581CCD2AC4D}"/>
                </a:ext>
              </a:extLst>
            </p:cNvPr>
            <p:cNvSpPr/>
            <p:nvPr/>
          </p:nvSpPr>
          <p:spPr>
            <a:xfrm rot="4983617">
              <a:off x="10826098" y="1134081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7D6ACB-713A-4639-A3A2-10CC26571788}"/>
                </a:ext>
              </a:extLst>
            </p:cNvPr>
            <p:cNvSpPr/>
            <p:nvPr/>
          </p:nvSpPr>
          <p:spPr>
            <a:xfrm rot="9022872" flipV="1">
              <a:off x="10819547" y="224009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0F614C-8E4F-47E7-A8E4-40AE91CF160F}"/>
                </a:ext>
              </a:extLst>
            </p:cNvPr>
            <p:cNvSpPr/>
            <p:nvPr/>
          </p:nvSpPr>
          <p:spPr>
            <a:xfrm rot="12936853" flipH="1" flipV="1">
              <a:off x="10563276" y="690761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002F7-1AC3-4B69-9D70-930A6E9B2C0B}"/>
                </a:ext>
              </a:extLst>
            </p:cNvPr>
            <p:cNvSpPr/>
            <p:nvPr/>
          </p:nvSpPr>
          <p:spPr>
            <a:xfrm rot="4983617" flipH="1" flipV="1">
              <a:off x="11184201" y="313273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 descr="Picture of a woman in a green shirt">
            <a:extLst>
              <a:ext uri="{FF2B5EF4-FFF2-40B4-BE49-F238E27FC236}">
                <a16:creationId xmlns:a16="http://schemas.microsoft.com/office/drawing/2014/main" id="{4D4BE05E-663B-4C0D-B48E-768B28A5D2C7}"/>
              </a:ext>
            </a:extLst>
          </p:cNvPr>
          <p:cNvSpPr/>
          <p:nvPr/>
        </p:nvSpPr>
        <p:spPr>
          <a:xfrm>
            <a:off x="289364" y="277088"/>
            <a:ext cx="2306783" cy="230678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648D58-E0FB-4E2C-85E2-86F27E40AF01}"/>
              </a:ext>
            </a:extLst>
          </p:cNvPr>
          <p:cNvSpPr txBox="1"/>
          <p:nvPr/>
        </p:nvSpPr>
        <p:spPr>
          <a:xfrm>
            <a:off x="386152" y="2694823"/>
            <a:ext cx="138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FCD28E-0A3B-4357-9413-D78185DC2511}"/>
              </a:ext>
            </a:extLst>
          </p:cNvPr>
          <p:cNvSpPr txBox="1"/>
          <p:nvPr/>
        </p:nvSpPr>
        <p:spPr>
          <a:xfrm>
            <a:off x="376422" y="3006720"/>
            <a:ext cx="2306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Team Size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Mentors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College/Organization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Type: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1EB44-BF14-4C96-A1B8-E69A058A2755}"/>
              </a:ext>
            </a:extLst>
          </p:cNvPr>
          <p:cNvSpPr txBox="1"/>
          <p:nvPr/>
        </p:nvSpPr>
        <p:spPr>
          <a:xfrm>
            <a:off x="2885510" y="1580126"/>
            <a:ext cx="1755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D1A92-253E-4B77-A46D-501E72C59B79}"/>
              </a:ext>
            </a:extLst>
          </p:cNvPr>
          <p:cNvSpPr txBox="1"/>
          <p:nvPr/>
        </p:nvSpPr>
        <p:spPr>
          <a:xfrm>
            <a:off x="2885510" y="1891853"/>
            <a:ext cx="832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Write objective of your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EE6F9-80B6-40CD-886D-5381EFEA43A6}"/>
              </a:ext>
            </a:extLst>
          </p:cNvPr>
          <p:cNvSpPr txBox="1"/>
          <p:nvPr/>
        </p:nvSpPr>
        <p:spPr>
          <a:xfrm>
            <a:off x="2872512" y="2478466"/>
            <a:ext cx="2915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Details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ABB3D8-4407-4C6A-A2C1-354C0B065760}"/>
              </a:ext>
            </a:extLst>
          </p:cNvPr>
          <p:cNvSpPr txBox="1"/>
          <p:nvPr/>
        </p:nvSpPr>
        <p:spPr>
          <a:xfrm>
            <a:off x="2872512" y="2790193"/>
            <a:ext cx="6091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a typeface="Sophia" pitchFamily="50" charset="-128"/>
                <a:cs typeface="Cavolini" panose="03000502040302020204" pitchFamily="66" charset="0"/>
              </a:rPr>
              <a:t>Enter Team details with all email and phone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E41D66-5575-40CC-9BAF-592BECB0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23353" y="6038324"/>
            <a:ext cx="639670" cy="634447"/>
            <a:chOff x="11223353" y="6038324"/>
            <a:chExt cx="639670" cy="6344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742759-7F6A-42E0-8F70-CD9DB2DBF8BF}"/>
                </a:ext>
              </a:extLst>
            </p:cNvPr>
            <p:cNvSpPr/>
            <p:nvPr/>
          </p:nvSpPr>
          <p:spPr>
            <a:xfrm rot="7412770">
              <a:off x="11442964" y="64826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DBE560-D11B-4047-8DD8-1197C515412C}"/>
                </a:ext>
              </a:extLst>
            </p:cNvPr>
            <p:cNvSpPr/>
            <p:nvPr/>
          </p:nvSpPr>
          <p:spPr>
            <a:xfrm rot="7412770">
              <a:off x="11657633" y="60383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2E44EB-C081-4935-A2CB-CB310EAF5E06}"/>
                </a:ext>
              </a:extLst>
            </p:cNvPr>
            <p:cNvSpPr/>
            <p:nvPr/>
          </p:nvSpPr>
          <p:spPr>
            <a:xfrm rot="7412770">
              <a:off x="11223353" y="65791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9DFC0-A44C-4F9A-A3D2-4ADB222739D6}"/>
                </a:ext>
              </a:extLst>
            </p:cNvPr>
            <p:cNvSpPr/>
            <p:nvPr/>
          </p:nvSpPr>
          <p:spPr>
            <a:xfrm rot="7412770">
              <a:off x="11576063" y="63105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996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83E1C8"/>
      </a:accent2>
      <a:accent3>
        <a:srgbClr val="A7EA52"/>
      </a:accent3>
      <a:accent4>
        <a:srgbClr val="5ECCF3"/>
      </a:accent4>
      <a:accent5>
        <a:srgbClr val="FF8021"/>
      </a:accent5>
      <a:accent6>
        <a:srgbClr val="F14124"/>
      </a:accent6>
      <a:hlink>
        <a:srgbClr val="2B816A"/>
      </a:hlink>
      <a:folHlink>
        <a:srgbClr val="59A8D1"/>
      </a:folHlink>
    </a:clrScheme>
    <a:fontScheme name="Custom 5">
      <a:majorFont>
        <a:latin typeface="Daytona Pro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516C8970-2D94-4CA1-A12B-33C857029EA2}"/>
    </a:ext>
  </a:extLst>
</a:theme>
</file>

<file path=ppt/theme/theme2.xml><?xml version="1.0" encoding="utf-8"?>
<a:theme xmlns:a="http://schemas.openxmlformats.org/drawingml/2006/main" name="1_Custom Design">
  <a:themeElements>
    <a:clrScheme name="Custom 1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408A6"/>
      </a:accent1>
      <a:accent2>
        <a:srgbClr val="C830CC"/>
      </a:accent2>
      <a:accent3>
        <a:srgbClr val="03ECFE"/>
      </a:accent3>
      <a:accent4>
        <a:srgbClr val="4775E7"/>
      </a:accent4>
      <a:accent5>
        <a:srgbClr val="8971E1"/>
      </a:accent5>
      <a:accent6>
        <a:srgbClr val="D54773"/>
      </a:accent6>
      <a:hlink>
        <a:srgbClr val="00767F"/>
      </a:hlink>
      <a:folHlink>
        <a:srgbClr val="AB057C"/>
      </a:folHlink>
    </a:clrScheme>
    <a:fontScheme name="Custom 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6082AFC1-2CC7-4A91-A70C-3DA636A9A864}"/>
    </a:ext>
  </a:extLst>
</a:theme>
</file>

<file path=ppt/theme/theme3.xml><?xml version="1.0" encoding="utf-8"?>
<a:theme xmlns:a="http://schemas.openxmlformats.org/drawingml/2006/main" name="2_Custom Design">
  <a:themeElements>
    <a:clrScheme name="Example2">
      <a:dk1>
        <a:sysClr val="windowText" lastClr="000000"/>
      </a:dk1>
      <a:lt1>
        <a:sysClr val="window" lastClr="FFFFFF"/>
      </a:lt1>
      <a:dk2>
        <a:srgbClr val="400D0D"/>
      </a:dk2>
      <a:lt2>
        <a:srgbClr val="E7E6E6"/>
      </a:lt2>
      <a:accent1>
        <a:srgbClr val="400D0D"/>
      </a:accent1>
      <a:accent2>
        <a:srgbClr val="FEC730"/>
      </a:accent2>
      <a:accent3>
        <a:srgbClr val="B9E4ED"/>
      </a:accent3>
      <a:accent4>
        <a:srgbClr val="400D0D"/>
      </a:accent4>
      <a:accent5>
        <a:srgbClr val="5B9BD5"/>
      </a:accent5>
      <a:accent6>
        <a:srgbClr val="70AD47"/>
      </a:accent6>
      <a:hlink>
        <a:srgbClr val="154953"/>
      </a:hlink>
      <a:folHlink>
        <a:srgbClr val="966E00"/>
      </a:folHlink>
    </a:clrScheme>
    <a:fontScheme name="Example 2">
      <a:majorFont>
        <a:latin typeface="The Hand Extra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46ACF0A1-8876-46B2-98E5-4A4F3B154C90}"/>
    </a:ext>
  </a:extLst>
</a:theme>
</file>

<file path=ppt/theme/theme4.xml><?xml version="1.0" encoding="utf-8"?>
<a:theme xmlns:a="http://schemas.openxmlformats.org/drawingml/2006/main" name="3_Custom Design">
  <a:themeElements>
    <a:clrScheme name="Example3">
      <a:dk1>
        <a:sysClr val="windowText" lastClr="000000"/>
      </a:dk1>
      <a:lt1>
        <a:sysClr val="window" lastClr="FFFFFF"/>
      </a:lt1>
      <a:dk2>
        <a:srgbClr val="455F51"/>
      </a:dk2>
      <a:lt2>
        <a:srgbClr val="F3F9D7"/>
      </a:lt2>
      <a:accent1>
        <a:srgbClr val="57AA00"/>
      </a:accent1>
      <a:accent2>
        <a:srgbClr val="1C8101"/>
      </a:accent2>
      <a:accent3>
        <a:srgbClr val="BACD11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xample3">
      <a:majorFont>
        <a:latin typeface="Sagona ExtraLight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onal branding workbook with suggestions.potx" id="{17C61D4F-0C6F-42CF-8679-C67402FFCA90}" vid="{0B21F073-B37D-416A-865B-2D31FF24A99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3597ffe504ac265edad30776f92abe7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c1fbb79cae71899274aec0ef068c36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016F9A-1C02-4611-A565-81CFF53FC48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4449132-1EB2-4452-92C0-26E2460BB3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EA2CA9-B51C-4D7B-9C65-9F771DEC3178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Personal branding template</Template>
  <TotalTime>0</TotalTime>
  <Words>196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Avenir Next LT Pro</vt:lpstr>
      <vt:lpstr>Calibri</vt:lpstr>
      <vt:lpstr>Daytona Pro Condensed</vt:lpstr>
      <vt:lpstr>Montserrat</vt:lpstr>
      <vt:lpstr>Posterama</vt:lpstr>
      <vt:lpstr>Sagona ExtraLight</vt:lpstr>
      <vt:lpstr>Speak Pro</vt:lpstr>
      <vt:lpstr>The Hand Extrablack</vt:lpstr>
      <vt:lpstr>Custom Design</vt:lpstr>
      <vt:lpstr>1_Custom Design</vt:lpstr>
      <vt:lpstr>2_Custom Design</vt:lpstr>
      <vt:lpstr>3_Custom Design</vt:lpstr>
      <vt:lpstr>{{YOUR  TOY IDEA TITLE}}</vt:lpstr>
      <vt:lpstr>ABOUT YOUR  TOY IDEA</vt:lpstr>
      <vt:lpstr>Create your Toy story</vt:lpstr>
      <vt:lpstr>SOME CREATIVES</vt:lpstr>
      <vt:lpstr>Team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{{YOUR  TOY IDEA TITLE}}</dc:title>
  <dc:creator>Ajay Singh Rajawat</dc:creator>
  <cp:lastModifiedBy>Ajay Singh Rajawat</cp:lastModifiedBy>
  <cp:revision>2</cp:revision>
  <dcterms:created xsi:type="dcterms:W3CDTF">2021-01-01T05:42:26Z</dcterms:created>
  <dcterms:modified xsi:type="dcterms:W3CDTF">2021-01-06T09:34:05Z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