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SOORIYA PRABHU M</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au813821243049</a:t>
            </a:r>
            <a:br>
              <a:rPr lang="en-US" sz="2400" dirty="0"/>
            </a:br>
            <a:r>
              <a:rPr lang="en-US" sz="2400" dirty="0"/>
              <a:t>REG NO : 813821243049</a:t>
            </a:r>
            <a:br>
              <a:rPr lang="en-US" sz="2400" dirty="0"/>
            </a:br>
            <a:r>
              <a:rPr lang="en-US" sz="2400" dirty="0"/>
              <a:t>EMAIL ID : sooriyaprabhum@gmail.com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https://github.com/Sooriya230/TNSDC_GEN_AI</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488</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SOORIYA PRABHU M COLLEGE : SARANATHAN COLLEGE OF ENGINEERING BRANCH : ARTIFICIAL INTELLIGENCE AND DATA SCIENCE YEAR : THIRD YEAR NM ID : au813821243049 REG NO : 813821243049 EMAIL ID : sooriyaprabhum@gmail.com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Sooriya prabhu</cp:lastModifiedBy>
  <cp:revision>8</cp:revision>
  <dcterms:created xsi:type="dcterms:W3CDTF">2024-04-04T05:03:58Z</dcterms:created>
  <dcterms:modified xsi:type="dcterms:W3CDTF">2024-04-05T08:05:13Z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