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516" y="72"/>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4/5/2024</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4/5/2024</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4/5/2024</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4/5/2024</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  and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1162051" y="4072015"/>
            <a:ext cx="9916612"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endParaRPr lang="en-US" sz="2000" b="1" dirty="0">
              <a:solidFill>
                <a:schemeClr val="accent1">
                  <a:lumMod val="75000"/>
                </a:schemeClr>
              </a:solidFill>
              <a:latin typeface="Arial" pitchFamily="34" charset="0"/>
              <a:cs typeface="Arial" pitchFamily="34" charset="0"/>
            </a:endParaRPr>
          </a:p>
          <a:p>
            <a:r>
              <a:rPr lang="en-US" sz="2000" b="1" dirty="0">
                <a:solidFill>
                  <a:schemeClr val="accent1">
                    <a:lumMod val="75000"/>
                  </a:schemeClr>
                </a:solidFill>
                <a:latin typeface="Arial"/>
                <a:cs typeface="Arial"/>
              </a:rPr>
              <a:t> </a:t>
            </a:r>
            <a:r>
              <a:rPr lang="en-US" sz="2000" b="1" err="1">
                <a:solidFill>
                  <a:schemeClr val="accent1">
                    <a:lumMod val="75000"/>
                  </a:schemeClr>
                </a:solidFill>
                <a:latin typeface="Arial"/>
                <a:cs typeface="Arial"/>
              </a:rPr>
              <a:t>Name</a:t>
            </a:r>
            <a:r>
              <a:rPr lang="en-US" sz="2000" b="1" smtClean="0">
                <a:solidFill>
                  <a:schemeClr val="accent1">
                    <a:lumMod val="75000"/>
                  </a:schemeClr>
                </a:solidFill>
                <a:latin typeface="Arial"/>
                <a:cs typeface="Arial"/>
              </a:rPr>
              <a:t>: Sooriya</a:t>
            </a:r>
            <a:r>
              <a:rPr lang="en-US" sz="2000" b="1" dirty="0" smtClean="0">
                <a:solidFill>
                  <a:schemeClr val="accent1">
                    <a:lumMod val="75000"/>
                  </a:schemeClr>
                </a:solidFill>
                <a:latin typeface="Arial"/>
                <a:cs typeface="Arial"/>
              </a:rPr>
              <a:t> </a:t>
            </a:r>
            <a:r>
              <a:rPr lang="en-US" sz="2000" b="1" dirty="0">
                <a:solidFill>
                  <a:schemeClr val="accent1">
                    <a:lumMod val="75000"/>
                  </a:schemeClr>
                </a:solidFill>
                <a:latin typeface="Arial"/>
                <a:cs typeface="Arial"/>
              </a:rPr>
              <a:t>R </a:t>
            </a:r>
            <a:r>
              <a:rPr lang="en-US" sz="2000" b="1" dirty="0" smtClean="0">
                <a:solidFill>
                  <a:schemeClr val="accent1">
                    <a:lumMod val="75000"/>
                  </a:schemeClr>
                </a:solidFill>
                <a:latin typeface="Arial"/>
                <a:cs typeface="Arial"/>
              </a:rPr>
              <a:t>C</a:t>
            </a:r>
          </a:p>
          <a:p>
            <a:r>
              <a:rPr lang="en-US" sz="2000" b="1" dirty="0" smtClean="0">
                <a:solidFill>
                  <a:schemeClr val="accent1">
                    <a:lumMod val="75000"/>
                  </a:schemeClr>
                </a:solidFill>
                <a:latin typeface="Arial"/>
                <a:cs typeface="Arial"/>
              </a:rPr>
              <a:t>College </a:t>
            </a:r>
            <a:r>
              <a:rPr lang="en-US" sz="2000" b="1" dirty="0">
                <a:solidFill>
                  <a:schemeClr val="accent1">
                    <a:lumMod val="75000"/>
                  </a:schemeClr>
                </a:solidFill>
                <a:latin typeface="Arial"/>
                <a:cs typeface="Arial"/>
              </a:rPr>
              <a:t>Name: DMI Engineering College</a:t>
            </a:r>
          </a:p>
          <a:p>
            <a:r>
              <a:rPr lang="en-US" sz="2000" b="1" dirty="0">
                <a:solidFill>
                  <a:schemeClr val="accent1">
                    <a:lumMod val="75000"/>
                  </a:schemeClr>
                </a:solidFill>
                <a:latin typeface="Arial"/>
                <a:cs typeface="Arial"/>
              </a:rPr>
              <a:t>Department: Computer Science and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u="sng" dirty="0">
                <a:solidFill>
                  <a:schemeClr val="accent1"/>
                </a:solidFill>
                <a:latin typeface="Arial"/>
                <a:ea typeface="+mj-lt"/>
                <a:cs typeface="Arial"/>
              </a:rPr>
              <a:t>References</a:t>
            </a:r>
            <a:endParaRPr lang="en-US" u="sng" dirty="0"/>
          </a:p>
        </p:txBody>
      </p:sp>
      <p:sp>
        <p:nvSpPr>
          <p:cNvPr id="2" name="Content Placeholder 1">
            <a:extLst>
              <a:ext uri="{FF2B5EF4-FFF2-40B4-BE49-F238E27FC236}">
                <a16:creationId xmlns=""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noAutofit/>
          </a:bodyPr>
          <a:lstStyle/>
          <a:p>
            <a:pPr algn="ctr"/>
            <a:r>
              <a:rPr lang="en-US" sz="9600"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469900"/>
            <a:ext cx="10515600" cy="1414131"/>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u="sng" dirty="0">
                <a:solidFill>
                  <a:schemeClr val="accent1"/>
                </a:solidFill>
                <a:latin typeface="Arial" panose="020B0604020202020204" pitchFamily="34" charset="0"/>
                <a:cs typeface="Arial" panose="020B0604020202020204" pitchFamily="34" charset="0"/>
              </a:rPr>
              <a:t>Problem Statement</a:t>
            </a:r>
            <a:endParaRPr lang="en-US" sz="4400" u="sng" dirty="0"/>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u="sng" dirty="0">
                <a:solidFill>
                  <a:schemeClr val="accent1"/>
                </a:solidFill>
                <a:latin typeface="Arial"/>
                <a:ea typeface="+mj-lt"/>
                <a:cs typeface="Arial"/>
              </a:rPr>
              <a:t>System  Approach </a:t>
            </a:r>
            <a:endParaRPr lang="en-US" sz="4400" u="sng" dirty="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p:txBody>
          <a:bodyPr/>
          <a:lstStyle/>
          <a:p>
            <a:pPr marL="0" indent="0">
              <a:buNone/>
            </a:pPr>
            <a:r>
              <a:rPr lang="en-IN" sz="1800" b="1" dirty="0">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dirty="0"/>
          </a:p>
          <a:p>
            <a:pPr marL="305435" indent="-305435"/>
            <a:r>
              <a:rPr lang="en-IN" sz="1800" b="1" dirty="0">
                <a:solidFill>
                  <a:srgbClr val="0F0F0F"/>
                </a:solidFill>
              </a:rPr>
              <a:t>System requirements</a:t>
            </a:r>
          </a:p>
          <a:p>
            <a:pPr marL="305435" indent="-305435"/>
            <a:r>
              <a:rPr lang="en-IN" sz="1800" b="1" dirty="0">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u="sng" dirty="0">
                <a:solidFill>
                  <a:schemeClr val="accent1"/>
                </a:solidFill>
                <a:latin typeface="Arial"/>
                <a:ea typeface="+mj-lt"/>
                <a:cs typeface="Arial"/>
              </a:rPr>
              <a:t>Algorithm &amp; Deployment</a:t>
            </a:r>
            <a:endParaRPr lang="en-US" u="sng" dirty="0"/>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1" y="1036878"/>
            <a:ext cx="11029616" cy="530296"/>
          </a:xfrm>
        </p:spPr>
        <p:txBody>
          <a:bodyPr>
            <a:normAutofit fontScale="90000"/>
          </a:bodyPr>
          <a:lstStyle/>
          <a:p>
            <a:r>
              <a:rPr lang="en-US" sz="4400" b="1" u="sng" dirty="0">
                <a:solidFill>
                  <a:schemeClr val="accent1"/>
                </a:solidFill>
                <a:latin typeface="Arial"/>
                <a:ea typeface="+mj-lt"/>
                <a:cs typeface="Arial"/>
              </a:rPr>
              <a:t>Result</a:t>
            </a:r>
            <a:endParaRPr lang="en-US" u="sng" dirty="0"/>
          </a:p>
        </p:txBody>
      </p:sp>
      <p:sp>
        <p:nvSpPr>
          <p:cNvPr id="2" name="Content Placeholder 1">
            <a:extLst>
              <a:ext uri="{FF2B5EF4-FFF2-40B4-BE49-F238E27FC236}">
                <a16:creationId xmlns=""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200192" y="965200"/>
            <a:ext cx="11029616" cy="673652"/>
          </a:xfrm>
        </p:spPr>
        <p:txBody>
          <a:bodyPr>
            <a:normAutofit fontScale="90000"/>
          </a:bodyPr>
          <a:lstStyle/>
          <a:p>
            <a:r>
              <a:rPr lang="en-US" sz="4400" b="1" u="sng" dirty="0">
                <a:solidFill>
                  <a:schemeClr val="accent1"/>
                </a:solidFill>
                <a:latin typeface="Arial"/>
                <a:ea typeface="+mj-lt"/>
                <a:cs typeface="Arial"/>
              </a:rPr>
              <a:t>Conclusion :</a:t>
            </a:r>
            <a:endParaRPr lang="en-US" u="sng" dirty="0"/>
          </a:p>
        </p:txBody>
      </p:sp>
      <p:sp>
        <p:nvSpPr>
          <p:cNvPr id="2" name="Content Placeholder 1">
            <a:extLst>
              <a:ext uri="{FF2B5EF4-FFF2-40B4-BE49-F238E27FC236}">
                <a16:creationId xmlns=""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459470" y="1036878"/>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u="sng"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c0fa2617-96bd-425d-8578-e93563fe37c5"/>
    <ds:schemaRef ds:uri="http://purl.org/dc/terms/"/>
    <ds:schemaRef ds:uri="http://schemas.openxmlformats.org/package/2006/metadata/core-properties"/>
    <ds:schemaRef ds:uri="http://purl.org/dc/dcmitype/"/>
    <ds:schemaRef ds:uri="http://schemas.microsoft.com/office/2006/documentManagement/types"/>
    <ds:schemaRef ds:uri="http://schemas.microsoft.com/office/infopath/2007/PartnerControls"/>
    <ds:schemaRef ds:uri="http://purl.org/dc/elements/1.1/"/>
    <ds:schemaRef ds:uri="http://schemas.microsoft.com/office/2006/metadata/properties"/>
    <ds:schemaRef ds:uri="9162bd5b-4ed9-4da3-b376-05204580ba3f"/>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13</TotalTime>
  <Words>671</Words>
  <Application>Microsoft Office PowerPoint</Application>
  <PresentationFormat>Widescreen</PresentationFormat>
  <Paragraphs>62</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Keylogger  and  security</vt:lpstr>
      <vt:lpstr>OUTLINE</vt:lpstr>
      <vt:lpstr>Problem Statement</vt:lpstr>
      <vt:lpstr>Proposed Solution</vt:lpstr>
      <vt:lpstr>System  Approach </vt:lpstr>
      <vt:lpstr>Algorithm &amp; Deployment</vt:lpstr>
      <vt:lpstr>Result</vt:lpstr>
      <vt:lpstr>Conclusion :</vt:lpstr>
      <vt:lpstr>PowerPoint Presentation</vt:lpstr>
      <vt:lpstr>References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Admin</cp:lastModifiedBy>
  <cp:revision>31</cp:revision>
  <dcterms:created xsi:type="dcterms:W3CDTF">2021-05-26T16:50:10Z</dcterms:created>
  <dcterms:modified xsi:type="dcterms:W3CDTF">2024-04-05T15:19:06Z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