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73" r:id="rId2"/>
    <p:sldId id="265" r:id="rId3"/>
    <p:sldId id="266" r:id="rId4"/>
    <p:sldId id="267" r:id="rId5"/>
    <p:sldId id="268" r:id="rId6"/>
    <p:sldId id="269" r:id="rId7"/>
    <p:sldId id="270" r:id="rId8"/>
    <p:sldId id="271" r:id="rId9"/>
    <p:sldId id="272"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7" roundtripDataSignature="AMtx7mhg2NTQ9rLvUrcJR09raLDoFBtg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346F87-1CE3-4B71-97B1-8B93387E750B}">
  <a:tblStyle styleId="{73346F87-1CE3-4B71-97B1-8B93387E750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109"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10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107" Type="http://customschemas.google.com/relationships/presentationmetadata" Target="metadata"/><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11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grpSp>
        <p:nvGrpSpPr>
          <p:cNvPr id="23" name="Google Shape;23;p85"/>
          <p:cNvGrpSpPr/>
          <p:nvPr/>
        </p:nvGrpSpPr>
        <p:grpSpPr>
          <a:xfrm>
            <a:off x="0" y="-8467"/>
            <a:ext cx="12192000" cy="6866467"/>
            <a:chOff x="0" y="-8467"/>
            <a:chExt cx="12192000" cy="6866467"/>
          </a:xfrm>
        </p:grpSpPr>
        <p:cxnSp>
          <p:nvCxnSpPr>
            <p:cNvPr id="24" name="Google Shape;24;p8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8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8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8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8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8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ACA48">
                <a:alpha val="69803"/>
              </a:srgbClr>
            </a:solidFill>
            <a:ln>
              <a:noFill/>
            </a:ln>
          </p:spPr>
        </p:sp>
        <p:sp>
          <p:nvSpPr>
            <p:cNvPr id="30" name="Google Shape;30;p8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89B8D4">
                <a:alpha val="69803"/>
              </a:srgbClr>
            </a:solidFill>
            <a:ln>
              <a:noFill/>
            </a:ln>
          </p:spPr>
        </p:sp>
        <p:sp>
          <p:nvSpPr>
            <p:cNvPr id="31" name="Google Shape;31;p8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8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85"/>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85"/>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5"/>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8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9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5"/>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95"/>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9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9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9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3" name="Google Shape;103;p9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89B8D4"/>
                </a:solidFill>
                <a:latin typeface="Arial"/>
                <a:ea typeface="Arial"/>
                <a:cs typeface="Arial"/>
                <a:sym typeface="Arial"/>
              </a:rPr>
              <a:t>“</a:t>
            </a:r>
            <a:endParaRPr/>
          </a:p>
        </p:txBody>
      </p:sp>
      <p:sp>
        <p:nvSpPr>
          <p:cNvPr id="104" name="Google Shape;104;p9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89B8D4"/>
                </a:solidFill>
                <a:latin typeface="Arial"/>
                <a:ea typeface="Arial"/>
                <a:cs typeface="Arial"/>
                <a:sym typeface="Arial"/>
              </a:rPr>
              <a:t>”</a:t>
            </a:r>
            <a:endParaRPr sz="1800">
              <a:solidFill>
                <a:srgbClr val="89B8D4"/>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96"/>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96"/>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9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9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9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9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9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9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9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9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9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8" name="Google Shape;118;p9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89B8D4"/>
                </a:solidFill>
                <a:latin typeface="Arial"/>
                <a:ea typeface="Arial"/>
                <a:cs typeface="Arial"/>
                <a:sym typeface="Arial"/>
              </a:rPr>
              <a:t>“</a:t>
            </a:r>
            <a:endParaRPr/>
          </a:p>
        </p:txBody>
      </p:sp>
      <p:sp>
        <p:nvSpPr>
          <p:cNvPr id="119" name="Google Shape;119;p9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89B8D4"/>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98"/>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9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9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9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9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9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9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99"/>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9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9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9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00"/>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00"/>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0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0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0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8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8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8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8"/>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88"/>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8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8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9"/>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89"/>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89"/>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89"/>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8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9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9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2"/>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2"/>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2"/>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93"/>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93"/>
          <p:cNvSpPr>
            <a:spLocks noGrp="1"/>
          </p:cNvSpPr>
          <p:nvPr>
            <p:ph type="pic" idx="2"/>
          </p:nvPr>
        </p:nvSpPr>
        <p:spPr>
          <a:xfrm>
            <a:off x="677334" y="609600"/>
            <a:ext cx="8596668" cy="3845718"/>
          </a:xfrm>
          <a:prstGeom prst="rect">
            <a:avLst/>
          </a:prstGeom>
          <a:noFill/>
          <a:ln>
            <a:noFill/>
          </a:ln>
        </p:spPr>
      </p:sp>
      <p:sp>
        <p:nvSpPr>
          <p:cNvPr id="86" name="Google Shape;86;p93"/>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9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9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94"/>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94"/>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9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9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mt="10000"/>
          </a:blip>
          <a:stretch>
            <a:fillRect/>
          </a:stretch>
        </a:blipFill>
        <a:effectLst/>
      </p:bgPr>
    </p:bg>
    <p:spTree>
      <p:nvGrpSpPr>
        <p:cNvPr id="1" name="Shape 5"/>
        <p:cNvGrpSpPr/>
        <p:nvPr/>
      </p:nvGrpSpPr>
      <p:grpSpPr>
        <a:xfrm>
          <a:off x="0" y="0"/>
          <a:ext cx="0" cy="0"/>
          <a:chOff x="0" y="0"/>
          <a:chExt cx="0" cy="0"/>
        </a:xfrm>
      </p:grpSpPr>
      <p:grpSp>
        <p:nvGrpSpPr>
          <p:cNvPr id="6" name="Google Shape;6;p84"/>
          <p:cNvGrpSpPr/>
          <p:nvPr/>
        </p:nvGrpSpPr>
        <p:grpSpPr>
          <a:xfrm>
            <a:off x="0" y="-8467"/>
            <a:ext cx="12192000" cy="6866467"/>
            <a:chOff x="0" y="-8467"/>
            <a:chExt cx="12192000" cy="6866467"/>
          </a:xfrm>
        </p:grpSpPr>
        <p:cxnSp>
          <p:nvCxnSpPr>
            <p:cNvPr id="7" name="Google Shape;7;p8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8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8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8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8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8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ACA48">
                <a:alpha val="69803"/>
              </a:srgbClr>
            </a:solidFill>
            <a:ln>
              <a:noFill/>
            </a:ln>
          </p:spPr>
        </p:sp>
        <p:sp>
          <p:nvSpPr>
            <p:cNvPr id="13" name="Google Shape;13;p8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89B8D4">
                <a:alpha val="69803"/>
              </a:srgbClr>
            </a:solidFill>
            <a:ln>
              <a:noFill/>
            </a:ln>
          </p:spPr>
        </p:sp>
        <p:sp>
          <p:nvSpPr>
            <p:cNvPr id="14" name="Google Shape;14;p8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8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84"/>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8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8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8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8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8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B008-6A04-9413-4FA5-6B23470F2647}"/>
              </a:ext>
            </a:extLst>
          </p:cNvPr>
          <p:cNvSpPr>
            <a:spLocks noGrp="1"/>
          </p:cNvSpPr>
          <p:nvPr>
            <p:ph type="ctrTitle"/>
          </p:nvPr>
        </p:nvSpPr>
        <p:spPr/>
        <p:txBody>
          <a:bodyPr/>
          <a:lstStyle/>
          <a:p>
            <a:r>
              <a:rPr lang="en-US" dirty="0"/>
              <a:t>Full Stack Web Development using the MERN</a:t>
            </a:r>
            <a:endParaRPr lang="en-IN" dirty="0"/>
          </a:p>
        </p:txBody>
      </p:sp>
      <p:sp>
        <p:nvSpPr>
          <p:cNvPr id="3" name="Subtitle 2">
            <a:extLst>
              <a:ext uri="{FF2B5EF4-FFF2-40B4-BE49-F238E27FC236}">
                <a16:creationId xmlns:a16="http://schemas.microsoft.com/office/drawing/2014/main" id="{E194BAD6-2C51-3873-2D07-F796396E161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4847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4F3F-18BE-72B1-9092-57900BFEFA4F}"/>
              </a:ext>
            </a:extLst>
          </p:cNvPr>
          <p:cNvSpPr>
            <a:spLocks noGrp="1"/>
          </p:cNvSpPr>
          <p:nvPr>
            <p:ph type="title"/>
          </p:nvPr>
        </p:nvSpPr>
        <p:spPr/>
        <p:txBody>
          <a:bodyPr/>
          <a:lstStyle/>
          <a:p>
            <a:r>
              <a:rPr lang="en-IN" dirty="0"/>
              <a:t>Full stack developer</a:t>
            </a:r>
          </a:p>
        </p:txBody>
      </p:sp>
      <p:sp>
        <p:nvSpPr>
          <p:cNvPr id="3" name="Text Placeholder 2">
            <a:extLst>
              <a:ext uri="{FF2B5EF4-FFF2-40B4-BE49-F238E27FC236}">
                <a16:creationId xmlns:a16="http://schemas.microsoft.com/office/drawing/2014/main" id="{028A8B59-6EFD-5AFC-DA39-211EFD253398}"/>
              </a:ext>
            </a:extLst>
          </p:cNvPr>
          <p:cNvSpPr>
            <a:spLocks noGrp="1"/>
          </p:cNvSpPr>
          <p:nvPr>
            <p:ph type="body" idx="1"/>
          </p:nvPr>
        </p:nvSpPr>
        <p:spPr/>
        <p:txBody>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A full stack developer is someone who works on both the front end (client-side) and the back end (server-side) of software development. They are incredibly valuable and versatile all-round developers who can handle both ends of a web application. Jack of all trades, master of many.</a:t>
            </a:r>
          </a:p>
          <a:p>
            <a:endParaRPr lang="en-IN" dirty="0"/>
          </a:p>
        </p:txBody>
      </p:sp>
    </p:spTree>
    <p:extLst>
      <p:ext uri="{BB962C8B-B14F-4D97-AF65-F5344CB8AC3E}">
        <p14:creationId xmlns:p14="http://schemas.microsoft.com/office/powerpoint/2010/main" val="293358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500D-AE1E-27E2-E75E-7AFA17A80F13}"/>
              </a:ext>
            </a:extLst>
          </p:cNvPr>
          <p:cNvSpPr>
            <a:spLocks noGrp="1"/>
          </p:cNvSpPr>
          <p:nvPr>
            <p:ph type="title"/>
          </p:nvPr>
        </p:nvSpPr>
        <p:spPr/>
        <p:txBody>
          <a:bodyPr/>
          <a:lstStyle/>
          <a:p>
            <a:r>
              <a:rPr lang="en-US" dirty="0"/>
              <a:t>Full Stack vs Back End vs Front End</a:t>
            </a:r>
            <a:br>
              <a:rPr lang="en-US" dirty="0"/>
            </a:br>
            <a:endParaRPr lang="en-IN" dirty="0"/>
          </a:p>
        </p:txBody>
      </p:sp>
      <p:sp>
        <p:nvSpPr>
          <p:cNvPr id="3" name="Text Placeholder 2">
            <a:extLst>
              <a:ext uri="{FF2B5EF4-FFF2-40B4-BE49-F238E27FC236}">
                <a16:creationId xmlns:a16="http://schemas.microsoft.com/office/drawing/2014/main" id="{45A1349D-9CD4-CE4E-40F3-B0C8CF636D84}"/>
              </a:ext>
            </a:extLst>
          </p:cNvPr>
          <p:cNvSpPr>
            <a:spLocks noGrp="1"/>
          </p:cNvSpPr>
          <p:nvPr>
            <p:ph type="body" idx="1"/>
          </p:nvPr>
        </p:nvSpPr>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Most developmental responsibilities can be split into the broad groups of ‘front end’ and ‘back end’. Developer roles for each of these areas alone exist. Full stack developers are those who can fulfil both sets of responsibilities, making them more versatile and employable.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04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9D02-7F38-E30B-6F20-931B0D4CB5E5}"/>
              </a:ext>
            </a:extLst>
          </p:cNvPr>
          <p:cNvSpPr>
            <a:spLocks noGrp="1"/>
          </p:cNvSpPr>
          <p:nvPr>
            <p:ph type="title"/>
          </p:nvPr>
        </p:nvSpPr>
        <p:spPr/>
        <p:txBody>
          <a:bodyPr/>
          <a:lstStyle/>
          <a:p>
            <a:r>
              <a:rPr lang="en-IN" dirty="0"/>
              <a:t>Front end developers</a:t>
            </a:r>
          </a:p>
        </p:txBody>
      </p:sp>
      <p:sp>
        <p:nvSpPr>
          <p:cNvPr id="3" name="Text Placeholder 2">
            <a:extLst>
              <a:ext uri="{FF2B5EF4-FFF2-40B4-BE49-F238E27FC236}">
                <a16:creationId xmlns:a16="http://schemas.microsoft.com/office/drawing/2014/main" id="{A7C55005-9364-35BF-116F-BB762A7626B7}"/>
              </a:ext>
            </a:extLst>
          </p:cNvPr>
          <p:cNvSpPr>
            <a:spLocks noGrp="1"/>
          </p:cNvSpPr>
          <p:nvPr>
            <p:ph type="body" idx="1"/>
          </p:nvPr>
        </p:nvSpPr>
        <p:spPr/>
        <p:txBody>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Build user-facing interfaces. They will help develop the look and interactivity of the site or application and heavily focus </a:t>
            </a:r>
            <a:r>
              <a:rPr lang="en-US" sz="2400" dirty="0" err="1">
                <a:latin typeface="Calibri" panose="020F0502020204030204" pitchFamily="34" charset="0"/>
                <a:ea typeface="Calibri" panose="020F0502020204030204" pitchFamily="34" charset="0"/>
                <a:cs typeface="Calibri" panose="020F0502020204030204" pitchFamily="34" charset="0"/>
              </a:rPr>
              <a:t>ons</a:t>
            </a:r>
            <a:r>
              <a:rPr lang="en-US" sz="2400" dirty="0">
                <a:latin typeface="Calibri" panose="020F0502020204030204" pitchFamily="34" charset="0"/>
                <a:ea typeface="Calibri" panose="020F0502020204030204" pitchFamily="34" charset="0"/>
                <a:cs typeface="Calibri" panose="020F0502020204030204" pitchFamily="34" charset="0"/>
              </a:rPr>
              <a:t> JavaScript, HTML and CSS.</a:t>
            </a:r>
          </a:p>
          <a:p>
            <a:endParaRPr lang="en-IN" dirty="0"/>
          </a:p>
        </p:txBody>
      </p:sp>
    </p:spTree>
    <p:extLst>
      <p:ext uri="{BB962C8B-B14F-4D97-AF65-F5344CB8AC3E}">
        <p14:creationId xmlns:p14="http://schemas.microsoft.com/office/powerpoint/2010/main" val="194919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02BF-D118-531E-029D-C43A8F5BB5CA}"/>
              </a:ext>
            </a:extLst>
          </p:cNvPr>
          <p:cNvSpPr>
            <a:spLocks noGrp="1"/>
          </p:cNvSpPr>
          <p:nvPr>
            <p:ph type="title"/>
          </p:nvPr>
        </p:nvSpPr>
        <p:spPr/>
        <p:txBody>
          <a:bodyPr/>
          <a:lstStyle/>
          <a:p>
            <a:r>
              <a:rPr lang="en-IN" dirty="0"/>
              <a:t>Back end developers</a:t>
            </a:r>
          </a:p>
        </p:txBody>
      </p:sp>
      <p:sp>
        <p:nvSpPr>
          <p:cNvPr id="3" name="Text Placeholder 2">
            <a:extLst>
              <a:ext uri="{FF2B5EF4-FFF2-40B4-BE49-F238E27FC236}">
                <a16:creationId xmlns:a16="http://schemas.microsoft.com/office/drawing/2014/main" id="{093FCBA8-A827-B575-B722-86C4D8BE4E14}"/>
              </a:ext>
            </a:extLst>
          </p:cNvPr>
          <p:cNvSpPr>
            <a:spLocks noGrp="1"/>
          </p:cNvSpPr>
          <p:nvPr>
            <p:ph type="body" idx="1"/>
          </p:nvPr>
        </p:nvSpPr>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Build applications for the server side of development to store and user data, largely using Python, Ruby and PHP.</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2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7A1B-1588-E536-2301-BEC4BFBAF98D}"/>
              </a:ext>
            </a:extLst>
          </p:cNvPr>
          <p:cNvSpPr>
            <a:spLocks noGrp="1"/>
          </p:cNvSpPr>
          <p:nvPr>
            <p:ph type="title"/>
          </p:nvPr>
        </p:nvSpPr>
        <p:spPr/>
        <p:txBody>
          <a:bodyPr/>
          <a:lstStyle/>
          <a:p>
            <a:r>
              <a:rPr lang="en-IN" dirty="0"/>
              <a:t>Full stack developers</a:t>
            </a:r>
          </a:p>
        </p:txBody>
      </p:sp>
      <p:sp>
        <p:nvSpPr>
          <p:cNvPr id="3" name="Text Placeholder 2">
            <a:extLst>
              <a:ext uri="{FF2B5EF4-FFF2-40B4-BE49-F238E27FC236}">
                <a16:creationId xmlns:a16="http://schemas.microsoft.com/office/drawing/2014/main" id="{28C6D2B0-9104-2CDB-BF32-5D4074E3B659}"/>
              </a:ext>
            </a:extLst>
          </p:cNvPr>
          <p:cNvSpPr>
            <a:spLocks noGrp="1"/>
          </p:cNvSpPr>
          <p:nvPr>
            <p:ph type="body" idx="1"/>
          </p:nvPr>
        </p:nvSpPr>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Work across both front end and back end to deliver a complete, well-rounded website or application, utilizing knowledge of a wide variety of programming languages.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728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1637-7C96-A31A-1A4B-58AFF3FB1246}"/>
              </a:ext>
            </a:extLst>
          </p:cNvPr>
          <p:cNvSpPr>
            <a:spLocks noGrp="1"/>
          </p:cNvSpPr>
          <p:nvPr>
            <p:ph type="title"/>
          </p:nvPr>
        </p:nvSpPr>
        <p:spPr/>
        <p:txBody>
          <a:bodyPr/>
          <a:lstStyle/>
          <a:p>
            <a:r>
              <a:rPr lang="en-US" dirty="0"/>
              <a:t>What does a Full Stack developer do?</a:t>
            </a:r>
            <a:endParaRPr lang="en-IN" dirty="0"/>
          </a:p>
        </p:txBody>
      </p:sp>
      <p:sp>
        <p:nvSpPr>
          <p:cNvPr id="3" name="Text Placeholder 2">
            <a:extLst>
              <a:ext uri="{FF2B5EF4-FFF2-40B4-BE49-F238E27FC236}">
                <a16:creationId xmlns:a16="http://schemas.microsoft.com/office/drawing/2014/main" id="{4449EA0D-89FC-FA9D-123D-995736F8F1F4}"/>
              </a:ext>
            </a:extLst>
          </p:cNvPr>
          <p:cNvSpPr>
            <a:spLocks noGrp="1"/>
          </p:cNvSpPr>
          <p:nvPr>
            <p:ph type="body" idx="1"/>
          </p:nvPr>
        </p:nvSpPr>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Having been trained in both front and back end programming tasks, a full stack developer has a fairly significant scope in comparison to other software development positions.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468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2320-273B-A787-D90C-4B1423FFE12E}"/>
              </a:ext>
            </a:extLst>
          </p:cNvPr>
          <p:cNvSpPr>
            <a:spLocks noGrp="1"/>
          </p:cNvSpPr>
          <p:nvPr>
            <p:ph type="title"/>
          </p:nvPr>
        </p:nvSpPr>
        <p:spPr/>
        <p:txBody>
          <a:bodyPr/>
          <a:lstStyle/>
          <a:p>
            <a:r>
              <a:rPr lang="en-US" dirty="0"/>
              <a:t>Full stack developers will cover a variety of tasks</a:t>
            </a:r>
            <a:endParaRPr lang="en-IN" dirty="0"/>
          </a:p>
        </p:txBody>
      </p:sp>
      <p:sp>
        <p:nvSpPr>
          <p:cNvPr id="3" name="Text Placeholder 2">
            <a:extLst>
              <a:ext uri="{FF2B5EF4-FFF2-40B4-BE49-F238E27FC236}">
                <a16:creationId xmlns:a16="http://schemas.microsoft.com/office/drawing/2014/main" id="{55653281-FDA5-AED6-F2F5-02ABDAA14264}"/>
              </a:ext>
            </a:extLst>
          </p:cNvPr>
          <p:cNvSpPr>
            <a:spLocks noGrp="1"/>
          </p:cNvSpPr>
          <p:nvPr>
            <p:ph type="body" idx="1"/>
          </p:nvPr>
        </p:nvSpPr>
        <p:spPr/>
        <p:txBody>
          <a:bodyPr>
            <a:normAutofit fontScale="70000" lnSpcReduction="20000"/>
          </a:bodyPr>
          <a:lstStyle/>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Developing and designing applications from end to end</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Working with multiple technologies</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Working on both front end and back end applications</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Managing both front and back end teams</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Testing, debugging and maintaining software</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Increasing efficiency by using React</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Seamlessly working with version control systems</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Working with databases and servers for the back end of applications &amp; sites</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Developing and integrating APIs</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Working with media queries</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Using their knowledge to see the bigger picture when working on a project</a:t>
            </a:r>
          </a:p>
          <a:p>
            <a:pPr>
              <a:buFont typeface="Wingdings" panose="05000000000000000000" pitchFamily="2" charset="2"/>
              <a:buChar char="q"/>
            </a:pPr>
            <a:r>
              <a:rPr lang="en-US" sz="2100" dirty="0">
                <a:latin typeface="Calibri" panose="020F0502020204030204" pitchFamily="34" charset="0"/>
                <a:ea typeface="Calibri" panose="020F0502020204030204" pitchFamily="34" charset="0"/>
                <a:cs typeface="Calibri" panose="020F0502020204030204" pitchFamily="34" charset="0"/>
              </a:rPr>
              <a:t>Troubleshooting more effectively</a:t>
            </a:r>
          </a:p>
          <a:p>
            <a:endParaRPr lang="en-IN" dirty="0"/>
          </a:p>
        </p:txBody>
      </p:sp>
    </p:spTree>
    <p:extLst>
      <p:ext uri="{BB962C8B-B14F-4D97-AF65-F5344CB8AC3E}">
        <p14:creationId xmlns:p14="http://schemas.microsoft.com/office/powerpoint/2010/main" val="327824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E734-E8CE-C328-F512-03937C34B823}"/>
              </a:ext>
            </a:extLst>
          </p:cNvPr>
          <p:cNvSpPr>
            <a:spLocks noGrp="1"/>
          </p:cNvSpPr>
          <p:nvPr>
            <p:ph type="title"/>
          </p:nvPr>
        </p:nvSpPr>
        <p:spPr/>
        <p:txBody>
          <a:bodyPr/>
          <a:lstStyle/>
          <a:p>
            <a:r>
              <a:rPr lang="en-IN" dirty="0"/>
              <a:t>MEAN Stack</a:t>
            </a:r>
          </a:p>
        </p:txBody>
      </p:sp>
      <p:sp>
        <p:nvSpPr>
          <p:cNvPr id="3" name="Text Placeholder 2">
            <a:extLst>
              <a:ext uri="{FF2B5EF4-FFF2-40B4-BE49-F238E27FC236}">
                <a16:creationId xmlns:a16="http://schemas.microsoft.com/office/drawing/2014/main" id="{038BF152-B5F4-2C57-5390-F1B2323D1972}"/>
              </a:ext>
            </a:extLst>
          </p:cNvPr>
          <p:cNvSpPr>
            <a:spLocks noGrp="1"/>
          </p:cNvSpPr>
          <p:nvPr>
            <p:ph type="body" idx="1"/>
          </p:nvPr>
        </p:nvSpPr>
        <p:spPr/>
        <p:txBody>
          <a:bodyPr>
            <a:norm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MEAN stands for MongoDB, Express.js, React.js and Node.js. MongoDB is a database; Express.js a web application framework; and React.js is another web framework that empowers developers to code JavaScript into HTML. </a:t>
            </a:r>
          </a:p>
          <a:p>
            <a:pPr algn="just"/>
            <a:r>
              <a:rPr lang="en-US" sz="2000" dirty="0">
                <a:latin typeface="Calibri" panose="020F0502020204030204" pitchFamily="34" charset="0"/>
                <a:ea typeface="Calibri" panose="020F0502020204030204" pitchFamily="34" charset="0"/>
                <a:cs typeface="Calibri" panose="020F0502020204030204" pitchFamily="34" charset="0"/>
              </a:rPr>
              <a:t>This solutions stack also does not rely on an operating system, another advantage. Higher portability is the result.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154145"/>
      </p:ext>
    </p:extLst>
  </p:cSld>
  <p:clrMapOvr>
    <a:masterClrMapping/>
  </p:clrMapOvr>
</p:sld>
</file>

<file path=ppt/theme/theme1.xml><?xml version="1.0" encoding="utf-8"?>
<a:theme xmlns:a="http://schemas.openxmlformats.org/drawingml/2006/main" name="Facet">
  <a:themeElements>
    <a:clrScheme name="Custom 1">
      <a:dk1>
        <a:srgbClr val="000000"/>
      </a:dk1>
      <a:lt1>
        <a:srgbClr val="FFFFFF"/>
      </a:lt1>
      <a:dk2>
        <a:srgbClr val="5E5E5E"/>
      </a:dk2>
      <a:lt2>
        <a:srgbClr val="DDDDDD"/>
      </a:lt2>
      <a:accent1>
        <a:srgbClr val="418AB3"/>
      </a:accent1>
      <a:accent2>
        <a:srgbClr val="7FDD88"/>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407</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Trebuchet MS</vt:lpstr>
      <vt:lpstr>Noto Sans Symbols</vt:lpstr>
      <vt:lpstr>Calibri</vt:lpstr>
      <vt:lpstr>Wingdings</vt:lpstr>
      <vt:lpstr>Facet</vt:lpstr>
      <vt:lpstr>Full Stack Web Development using the MERN</vt:lpstr>
      <vt:lpstr>Full stack developer</vt:lpstr>
      <vt:lpstr>Full Stack vs Back End vs Front End </vt:lpstr>
      <vt:lpstr>Front end developers</vt:lpstr>
      <vt:lpstr>Back end developers</vt:lpstr>
      <vt:lpstr>Full stack developers</vt:lpstr>
      <vt:lpstr>What does a Full Stack developer do?</vt:lpstr>
      <vt:lpstr>Full stack developers will cover a variety of tasks</vt:lpstr>
      <vt:lpstr>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using the MERN</dc:title>
  <dc:creator>Abhijeet Salvi</dc:creator>
  <cp:lastModifiedBy>Abhijeet Salvi</cp:lastModifiedBy>
  <cp:revision>6</cp:revision>
  <dcterms:created xsi:type="dcterms:W3CDTF">2023-03-30T12:13:59Z</dcterms:created>
  <dcterms:modified xsi:type="dcterms:W3CDTF">2023-07-30T04:01:11Z</dcterms:modified>
</cp:coreProperties>
</file>