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5B4FBD-1F89-2E7D-D9C4-B93BC7239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4CB8D5-3829-19E9-543F-9C7C8ADF4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593258-C58B-BD4C-02FA-6EFAC568C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FFC3D4-E64E-2727-1111-2E30703F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85A6B5-C484-7360-DA99-25C1D36CF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92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3252A-7781-B7A3-FCEF-81FE4E4C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873-4B60-1385-E1A1-CE0BAA8C9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16288C-6338-B629-4CFE-2FF3D4FA4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52E84E-185D-FF6A-2526-153F90B6B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696F3C-C8C7-F06F-6D24-1BDC77F57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3649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C54F703-80C1-0E8C-D74D-7CBA13041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E313AAE-6810-2BA2-8EC6-387508BCF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138C10-CB59-28F0-D871-21C46A35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73B6A8C-9956-6AAA-7BB0-49E477497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410906-D246-739E-17E8-01A671D5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01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961A55-EE24-EE0C-A712-ECDA5630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9E1CBE-E55D-E228-EA92-EFB14973C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6FE7C7-055E-544F-522D-291877C08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4DC7EE-BC45-5E2C-B763-BC541295D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23B871-4CB2-77D6-B714-C3792240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235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E12529-27DD-E3D0-A844-2B5B1889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01B4C9-A12B-C52F-3542-7CE98042C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124528-8491-9463-81D9-512658273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F9DE76-76B2-2943-5AA7-B7CCD4991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6B254E-1EBB-DB7A-CEE7-DB8C800EE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5750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CC969-CADC-14CD-AE40-2C76A11A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A894DB-BAF5-1EAD-D7FD-3EE7350924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4F130C1-0E14-B123-1278-8265FBDEE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CF2289B-1809-D5E9-82B8-AEC2C222F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80C0147-C61B-E8F1-FDDD-920E0F80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D6065F9-7545-BE80-BB85-944D3F60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00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0BD4BC-E8C0-51C2-EAC2-E0C213F45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5B02D-49D3-64E3-8FCA-F270B8CC8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6B389B9-E44F-CE87-BD7E-AB5CFB433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4B5AE7-E96B-EF64-FAE1-368639E9F4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8CF02DA-B31C-EEBC-328F-4DC40F29B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00890D-72CC-BF30-3D55-F89522EC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460DF58-A8BA-6F68-4F80-54CCC08E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63E1F7-BADA-473D-7A18-E7609085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6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925DF9-3C1E-B0BF-ABC4-E583A0E2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D7C1F84-C973-4CE8-C9A1-CB8F2FC44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BC837E-CCFB-B620-D29A-193659AA2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D867A8-2E25-3974-CDDE-17C6B9499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2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FBE8CCB-DF20-36B4-EAFE-C9473427F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376FD90-E455-340A-5A1F-A486E7612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8D90E5-ACE5-E055-309B-0DD4A15A8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69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BC0DB6-390B-3FAB-25C0-4966427A8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910135-D1B0-7843-A2B6-5EBBEE12F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72E42-DAFF-C50B-D434-8E022692B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EE3351-389B-DAE6-C24B-21071680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48DCC8-1B54-1BE2-5BEF-BDF45476D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B93017-EF35-6649-D81E-1B32B5A5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64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DEA01-4E1A-67E1-D5BD-FFC04D9E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AF093CF-F1C2-75EF-FDF2-583A72BA4A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CA86FC8-9E9C-BB70-80C2-A7E6B713E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1A1D34-FF43-764B-E112-BD17AD395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71B495E-D6D5-1D10-5160-2FB55D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DE9212-E3FE-0A51-C060-C488C213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556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C465A0A-9629-F41F-A84A-261BC837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C582AE0-51C8-F14C-C1F7-3E54A6E7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5380A8-A770-B423-15BD-9434B3C03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73BFA-447D-4AA4-BDF1-FD8FEF706F2B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C42ACC-133B-5786-C601-375EA5462F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63C41F-BFDE-6A29-4389-DB44026F0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A6F74-2DA0-4DA0-8332-B888437E17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67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A897B7-B578-1CAB-4F5A-5F0D3BFAAD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Autofit/>
          </a:bodyPr>
          <a:lstStyle/>
          <a:p>
            <a:r>
              <a:rPr lang="fr-FR" b="1" u="sng" dirty="0"/>
              <a:t>SHOPCART</a:t>
            </a:r>
            <a:br>
              <a:rPr lang="fr-FR" b="1" u="sng" dirty="0"/>
            </a:br>
            <a:r>
              <a:rPr lang="fr-FR" b="1" u="sng" dirty="0"/>
              <a:t>BY</a:t>
            </a:r>
            <a:br>
              <a:rPr lang="fr-FR" b="1" u="sng" dirty="0"/>
            </a:br>
            <a:r>
              <a:rPr lang="fr-FR" b="1" u="sng" dirty="0"/>
              <a:t>FLORIAN M.</a:t>
            </a:r>
          </a:p>
        </p:txBody>
      </p:sp>
    </p:spTree>
    <p:extLst>
      <p:ext uri="{BB962C8B-B14F-4D97-AF65-F5344CB8AC3E}">
        <p14:creationId xmlns:p14="http://schemas.microsoft.com/office/powerpoint/2010/main" val="4291287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8835F-2383-FAA5-A07E-6D3EC8ED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b="1" dirty="0"/>
              <a:t>EN QUOI CONSISTE SHOPCART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ACDECD-5ED0-7C8C-4ECB-4A69BC08A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9873"/>
            <a:ext cx="10515600" cy="1547090"/>
          </a:xfrm>
        </p:spPr>
        <p:txBody>
          <a:bodyPr/>
          <a:lstStyle/>
          <a:p>
            <a:pPr marL="0" indent="0" algn="ctr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005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6B50D2-3C6A-BDBE-AF7B-F495D3DB4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5585"/>
            <a:ext cx="10515600" cy="562137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IL S AGIT D UN SITE E COMMERCE EN LIGNE PERMETTANT A DES UTILISATEUR DE FAIRE DES ACHATS .</a:t>
            </a:r>
          </a:p>
          <a:p>
            <a:pPr marL="0" indent="0" algn="ctr">
              <a:buNone/>
            </a:pPr>
            <a:r>
              <a:rPr lang="fr-FR" dirty="0"/>
              <a:t>ON PEUT FILTRER NOS RECHERCHE SELON DES FILTRES :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56A1746-1FED-5EC0-151D-1D895E32E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0" y="2010016"/>
            <a:ext cx="77343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82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1FC48D-66A5-6D00-3F25-36819307A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ACCEDER AU DETAIL D’UN ARTICLE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205BA24E-3A55-58BC-614C-1C4DAA743E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41" y="1825625"/>
            <a:ext cx="9563717" cy="4351338"/>
          </a:xfrm>
        </p:spPr>
      </p:pic>
    </p:spTree>
    <p:extLst>
      <p:ext uri="{BB962C8B-B14F-4D97-AF65-F5344CB8AC3E}">
        <p14:creationId xmlns:p14="http://schemas.microsoft.com/office/powerpoint/2010/main" val="1461438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937B8-D5D4-89B6-080F-7CB676447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ET ACCEDER A SON PANIER 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AF3E954-7816-8C7F-EC0F-D8FFABA7F6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04058"/>
            <a:ext cx="10515600" cy="3994471"/>
          </a:xfrm>
        </p:spPr>
      </p:pic>
    </p:spTree>
    <p:extLst>
      <p:ext uri="{BB962C8B-B14F-4D97-AF65-F5344CB8AC3E}">
        <p14:creationId xmlns:p14="http://schemas.microsoft.com/office/powerpoint/2010/main" val="4138661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50908A-5FF6-0679-B606-6D0120F89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COMMENT CE PROJET A-T-IL ÉTÉ REALISE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7EB848-C508-DDC5-32F0-B8EDA3A39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 l aide de Visual Studio Code pour la </a:t>
            </a:r>
            <a:r>
              <a:rPr lang="fr-FR" dirty="0" err="1"/>
              <a:t>redaction</a:t>
            </a:r>
            <a:r>
              <a:rPr lang="fr-FR" dirty="0"/>
              <a:t> du code , le </a:t>
            </a:r>
            <a:r>
              <a:rPr lang="fr-FR" dirty="0" err="1"/>
              <a:t>deploiement</a:t>
            </a:r>
            <a:r>
              <a:rPr lang="fr-FR" dirty="0"/>
              <a:t> du serveur en Local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Docker pour l </a:t>
            </a:r>
            <a:r>
              <a:rPr lang="fr-FR" dirty="0" err="1"/>
              <a:t>hebergement</a:t>
            </a:r>
            <a:r>
              <a:rPr lang="fr-FR" dirty="0"/>
              <a:t> de la base de données</a:t>
            </a:r>
          </a:p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71FAA4-2CDB-B1F4-954B-2CCCE199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555" y="2370346"/>
            <a:ext cx="1480596" cy="14805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80AB794-8827-CAE8-533A-99DAA4FA9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948" y="4395663"/>
            <a:ext cx="4784203" cy="10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15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4694F1-0726-EEFB-8656-0199A2E47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965"/>
            <a:ext cx="10515600" cy="579499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400" dirty="0"/>
              <a:t>Backend :</a:t>
            </a:r>
          </a:p>
          <a:p>
            <a:pPr marL="0" indent="0" algn="ctr">
              <a:buNone/>
            </a:pPr>
            <a:endParaRPr lang="fr-FR" sz="4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ADA1DBC-106F-78A8-7387-7D6E092369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5799" y="1601679"/>
            <a:ext cx="2661593" cy="266159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163C3FE-DCF6-4E13-8D24-58B483A6A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585" y="1901412"/>
            <a:ext cx="3055175" cy="30551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6B1F7A4-CB99-2447-8462-E305A21EC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743" y="1859280"/>
            <a:ext cx="2908135" cy="29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F3F109-6DA0-D9F5-DCE1-10A2D6E1F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Frontend</a:t>
            </a:r>
          </a:p>
          <a:p>
            <a:pPr marL="0" indent="0" algn="ctr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1E95EF6-4FD6-D635-9352-DC227DA4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296" y="1554480"/>
            <a:ext cx="5169408" cy="16154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FDBA27A-1231-3B37-2E0A-4AAB358036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798" y="3471069"/>
            <a:ext cx="1732242" cy="173224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3698977-142A-4439-95B7-61DF77B1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60" y="3429000"/>
            <a:ext cx="5320030" cy="132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0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95325B-BD49-4A54-E672-59000F622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/>
              <a:t>Quelques extraits du code derrière la conception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42C4D22-BB8C-8988-B095-7F3384D10D44}"/>
              </a:ext>
            </a:extLst>
          </p:cNvPr>
          <p:cNvSpPr txBox="1"/>
          <p:nvPr/>
        </p:nvSpPr>
        <p:spPr>
          <a:xfrm>
            <a:off x="8199120" y="1778000"/>
            <a:ext cx="3154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Entité comprenant la structure d’un produit  en base de données pour être ensuite renvoyer au </a:t>
            </a:r>
            <a:r>
              <a:rPr lang="fr-FR" dirty="0" err="1"/>
              <a:t>consomateur</a:t>
            </a:r>
            <a:r>
              <a:rPr lang="fr-FR" dirty="0"/>
              <a:t>.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029633EE-7972-4DD1-AF41-45340BCD2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B81E924-899F-B426-2FBB-6B4D29AD0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003" y="1796594"/>
            <a:ext cx="5129381" cy="4500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02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Grand écran</PresentationFormat>
  <Paragraphs>16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SHOPCART BY FLORIAN M.</vt:lpstr>
      <vt:lpstr>EN QUOI CONSISTE SHOPCART ?</vt:lpstr>
      <vt:lpstr>Présentation PowerPoint</vt:lpstr>
      <vt:lpstr>ACCEDER AU DETAIL D’UN ARTICLE</vt:lpstr>
      <vt:lpstr>ET ACCEDER A SON PANIER </vt:lpstr>
      <vt:lpstr>COMMENT CE PROJET A-T-IL ÉTÉ REALISE ?</vt:lpstr>
      <vt:lpstr>Présentation PowerPoint</vt:lpstr>
      <vt:lpstr>Présentation PowerPoint</vt:lpstr>
      <vt:lpstr>Quelques extraits du code derrière la conception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Florian Manimbel</dc:creator>
  <cp:lastModifiedBy>Florian Manimbel</cp:lastModifiedBy>
  <cp:revision>1</cp:revision>
  <dcterms:created xsi:type="dcterms:W3CDTF">2025-07-16T13:19:55Z</dcterms:created>
  <dcterms:modified xsi:type="dcterms:W3CDTF">2025-07-16T13:19:55Z</dcterms:modified>
</cp:coreProperties>
</file>