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B4FBD-1F89-2E7D-D9C4-B93BC7239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4CB8D5-3829-19E9-543F-9C7C8ADF4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593258-C58B-BD4C-02FA-6EFAC568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3BFA-447D-4AA4-BDF1-FD8FEF706F2B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FFC3D4-E64E-2727-1111-2E30703F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85A6B5-C484-7360-DA99-25C1D36C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6F74-2DA0-4DA0-8332-B888437E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1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3252A-7781-B7A3-FCEF-81FE4E4C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515873-4B60-1385-E1A1-CE0BAA8C9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16288C-6338-B629-4CFE-2FF3D4FA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3BFA-447D-4AA4-BDF1-FD8FEF706F2B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52E84E-185D-FF6A-2526-153F90B6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696F3C-C8C7-F06F-6D24-1BDC77F5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6F74-2DA0-4DA0-8332-B888437E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64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54F703-80C1-0E8C-D74D-7CBA13041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313AAE-6810-2BA2-8EC6-387508BCF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138C10-CB59-28F0-D871-21C46A35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3BFA-447D-4AA4-BDF1-FD8FEF706F2B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3B6A8C-9956-6AAA-7BB0-49E47749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410906-D246-739E-17E8-01A671D5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6F74-2DA0-4DA0-8332-B888437E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1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61A55-EE24-EE0C-A712-ECDA5630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9E1CBE-E55D-E228-EA92-EFB14973C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6FE7C7-055E-544F-522D-291877C0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3BFA-447D-4AA4-BDF1-FD8FEF706F2B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4DC7EE-BC45-5E2C-B763-BC541295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23B871-4CB2-77D6-B714-C3792240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6F74-2DA0-4DA0-8332-B888437E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35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12529-27DD-E3D0-A844-2B5B1889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01B4C9-A12B-C52F-3542-7CE98042C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124528-8491-9463-81D9-51265827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3BFA-447D-4AA4-BDF1-FD8FEF706F2B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F9DE76-76B2-2943-5AA7-B7CCD499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6B254E-1EBB-DB7A-CEE7-DB8C800E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6F74-2DA0-4DA0-8332-B888437E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75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CC969-CADC-14CD-AE40-2C76A11A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A894DB-BAF5-1EAD-D7FD-3EE73509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F130C1-0E14-B123-1278-8265FBDEE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F2289B-1809-D5E9-82B8-AEC2C222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3BFA-447D-4AA4-BDF1-FD8FEF706F2B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0C0147-C61B-E8F1-FDDD-920E0F80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6065F9-7545-BE80-BB85-944D3F60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6F74-2DA0-4DA0-8332-B888437E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0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BD4BC-E8C0-51C2-EAC2-E0C213F4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45B02D-49D3-64E3-8FCA-F270B8CC8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B389B9-E44F-CE87-BD7E-AB5CFB433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4B5AE7-E96B-EF64-FAE1-368639E9F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CF02DA-B31C-EEBC-328F-4DC40F29B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00890D-72CC-BF30-3D55-F89522EC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3BFA-447D-4AA4-BDF1-FD8FEF706F2B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460DF58-A8BA-6F68-4F80-54CCC08E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63E1F7-BADA-473D-7A18-E7609085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6F74-2DA0-4DA0-8332-B888437E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2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25DF9-3C1E-B0BF-ABC4-E583A0E2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7C1F84-C973-4CE8-C9A1-CB8F2FC4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3BFA-447D-4AA4-BDF1-FD8FEF706F2B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BC837E-CCFB-B620-D29A-193659AA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D867A8-2E25-3974-CDDE-17C6B949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6F74-2DA0-4DA0-8332-B888437E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BE8CCB-DF20-36B4-EAFE-C9473427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3BFA-447D-4AA4-BDF1-FD8FEF706F2B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76FD90-E455-340A-5A1F-A486E761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8D90E5-ACE5-E055-309B-0DD4A15A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6F74-2DA0-4DA0-8332-B888437E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69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BC0DB6-390B-3FAB-25C0-4966427A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910135-D1B0-7843-A2B6-5EBBEE12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872E42-DAFF-C50B-D434-8E022692B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EE3351-389B-DAE6-C24B-21071680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3BFA-447D-4AA4-BDF1-FD8FEF706F2B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48DCC8-1B54-1BE2-5BEF-BDF45476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B93017-EF35-6649-D81E-1B32B5A5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6F74-2DA0-4DA0-8332-B888437E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36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DEA01-4E1A-67E1-D5BD-FFC04D9E9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F093CF-F1C2-75EF-FDF2-583A72BA4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A86FC8-9E9C-BB70-80C2-A7E6B713E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1A1D34-FF43-764B-E112-BD17AD39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3BFA-447D-4AA4-BDF1-FD8FEF706F2B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1B495E-D6D5-1D10-5160-2FB55DC7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DE9212-E3FE-0A51-C060-C488C213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6F74-2DA0-4DA0-8332-B888437E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56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465A0A-9629-F41F-A84A-261BC837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582AE0-51C8-F14C-C1F7-3E54A6E7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5380A8-A770-B423-15BD-9434B3C03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3BFA-447D-4AA4-BDF1-FD8FEF706F2B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C42ACC-133B-5786-C601-375EA5462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63C41F-BFDE-6A29-4389-DB44026F0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6F74-2DA0-4DA0-8332-B888437E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7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osuukee/shopcartangular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104.155.43.11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897B7-B578-1CAB-4F5A-5F0D3BFAA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fr-FR" b="1" u="sng" dirty="0"/>
              <a:t>SHOPCART</a:t>
            </a:r>
            <a:br>
              <a:rPr lang="fr-FR" b="1" u="sng" dirty="0"/>
            </a:br>
            <a:r>
              <a:rPr lang="fr-FR" b="1" u="sng" dirty="0"/>
              <a:t>BY</a:t>
            </a:r>
            <a:br>
              <a:rPr lang="fr-FR" b="1" u="sng" dirty="0"/>
            </a:br>
            <a:r>
              <a:rPr lang="fr-FR" b="1" u="sng" dirty="0"/>
              <a:t>FLORIAN M.</a:t>
            </a:r>
          </a:p>
        </p:txBody>
      </p:sp>
    </p:spTree>
    <p:extLst>
      <p:ext uri="{BB962C8B-B14F-4D97-AF65-F5344CB8AC3E}">
        <p14:creationId xmlns:p14="http://schemas.microsoft.com/office/powerpoint/2010/main" val="429128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7E83A8A-DD9C-39E5-5D87-1F0DC1F00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6" y="508000"/>
            <a:ext cx="7928787" cy="56083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9026173-B64F-536E-4FD0-278B78F69028}"/>
              </a:ext>
            </a:extLst>
          </p:cNvPr>
          <p:cNvSpPr txBox="1"/>
          <p:nvPr/>
        </p:nvSpPr>
        <p:spPr>
          <a:xfrm>
            <a:off x="8778240" y="1412240"/>
            <a:ext cx="301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Extrait script </a:t>
            </a:r>
            <a:r>
              <a:rPr lang="fr-FR" dirty="0" err="1"/>
              <a:t>sql</a:t>
            </a:r>
            <a:r>
              <a:rPr lang="fr-FR" dirty="0"/>
              <a:t> pour la </a:t>
            </a:r>
            <a:r>
              <a:rPr lang="fr-FR" dirty="0" err="1"/>
              <a:t>creation</a:t>
            </a:r>
            <a:r>
              <a:rPr lang="fr-FR" dirty="0"/>
              <a:t> de la BDD</a:t>
            </a:r>
          </a:p>
        </p:txBody>
      </p:sp>
    </p:spTree>
    <p:extLst>
      <p:ext uri="{BB962C8B-B14F-4D97-AF65-F5344CB8AC3E}">
        <p14:creationId xmlns:p14="http://schemas.microsoft.com/office/powerpoint/2010/main" val="143879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EDAF3E5-5BBB-006D-E871-1BB4D70D5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26" y="799465"/>
            <a:ext cx="7140908" cy="4351338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6F39CD7-AF51-8F06-3F0E-8951150CD187}"/>
              </a:ext>
            </a:extLst>
          </p:cNvPr>
          <p:cNvSpPr txBox="1"/>
          <p:nvPr/>
        </p:nvSpPr>
        <p:spPr>
          <a:xfrm>
            <a:off x="8249920" y="265176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Extrait du code permettant la </a:t>
            </a:r>
            <a:r>
              <a:rPr lang="fr-FR" dirty="0" err="1"/>
              <a:t>creation</a:t>
            </a:r>
            <a:r>
              <a:rPr lang="fr-FR" dirty="0"/>
              <a:t> des cartes de produit ( image , prix )</a:t>
            </a:r>
          </a:p>
        </p:txBody>
      </p:sp>
    </p:spTree>
    <p:extLst>
      <p:ext uri="{BB962C8B-B14F-4D97-AF65-F5344CB8AC3E}">
        <p14:creationId xmlns:p14="http://schemas.microsoft.com/office/powerpoint/2010/main" val="402942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852A3-D6CA-F10A-1F41-30E207AD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DEPLOIMENT DES DIFFERENTES PLATFORME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FA542-3C72-84C8-175B-D75506930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Pour le </a:t>
            </a:r>
            <a:r>
              <a:rPr lang="fr-FR" dirty="0" err="1"/>
              <a:t>deploiement</a:t>
            </a:r>
            <a:r>
              <a:rPr lang="fr-FR" dirty="0"/>
              <a:t> du front:</a:t>
            </a:r>
          </a:p>
          <a:p>
            <a:r>
              <a:rPr lang="fr-FR" dirty="0"/>
              <a:t> je commence d’abord par mettre a jour le VM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avec un </a:t>
            </a:r>
            <a:r>
              <a:rPr lang="fr-FR" dirty="0">
                <a:solidFill>
                  <a:schemeClr val="accent2"/>
                </a:solidFill>
              </a:rPr>
              <a:t>: </a:t>
            </a:r>
            <a:r>
              <a:rPr lang="fr-FR" dirty="0" err="1">
                <a:solidFill>
                  <a:schemeClr val="accent2"/>
                </a:solidFill>
              </a:rPr>
              <a:t>sudo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err="1">
                <a:solidFill>
                  <a:schemeClr val="accent2"/>
                </a:solidFill>
              </a:rPr>
              <a:t>apt</a:t>
            </a:r>
            <a:r>
              <a:rPr lang="fr-FR" dirty="0">
                <a:solidFill>
                  <a:schemeClr val="accent2"/>
                </a:solidFill>
              </a:rPr>
              <a:t> update </a:t>
            </a:r>
            <a:r>
              <a:rPr lang="fr-FR" dirty="0" err="1">
                <a:solidFill>
                  <a:schemeClr val="accent2"/>
                </a:solidFill>
              </a:rPr>
              <a:t>sudo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err="1">
                <a:solidFill>
                  <a:schemeClr val="accent2"/>
                </a:solidFill>
              </a:rPr>
              <a:t>apt</a:t>
            </a:r>
            <a:r>
              <a:rPr lang="fr-FR" dirty="0">
                <a:solidFill>
                  <a:schemeClr val="accent2"/>
                </a:solidFill>
              </a:rPr>
              <a:t> upgrade —y</a:t>
            </a:r>
          </a:p>
          <a:p>
            <a:r>
              <a:rPr lang="fr-FR" dirty="0"/>
              <a:t>Puis j installe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js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err="1">
                <a:solidFill>
                  <a:schemeClr val="accent2"/>
                </a:solidFill>
              </a:rPr>
              <a:t>curl</a:t>
            </a:r>
            <a:r>
              <a:rPr lang="fr-FR" dirty="0">
                <a:solidFill>
                  <a:schemeClr val="accent2"/>
                </a:solidFill>
              </a:rPr>
              <a:t> —</a:t>
            </a:r>
            <a:r>
              <a:rPr lang="fr-FR" dirty="0" err="1">
                <a:solidFill>
                  <a:schemeClr val="accent2"/>
                </a:solidFill>
              </a:rPr>
              <a:t>fsSL</a:t>
            </a:r>
            <a:r>
              <a:rPr lang="fr-FR" dirty="0">
                <a:solidFill>
                  <a:schemeClr val="accent2"/>
                </a:solidFill>
              </a:rPr>
              <a:t> https://deb.nodesource.com/setup_20.x I </a:t>
            </a:r>
            <a:r>
              <a:rPr lang="fr-FR" dirty="0" err="1">
                <a:solidFill>
                  <a:schemeClr val="accent2"/>
                </a:solidFill>
              </a:rPr>
              <a:t>sudo</a:t>
            </a:r>
            <a:r>
              <a:rPr lang="fr-FR" dirty="0">
                <a:solidFill>
                  <a:schemeClr val="accent2"/>
                </a:solidFill>
              </a:rPr>
              <a:t> —E </a:t>
            </a:r>
            <a:r>
              <a:rPr lang="fr-FR" dirty="0" err="1">
                <a:solidFill>
                  <a:schemeClr val="accent2"/>
                </a:solidFill>
              </a:rPr>
              <a:t>bash</a:t>
            </a:r>
            <a:r>
              <a:rPr lang="fr-FR" dirty="0">
                <a:solidFill>
                  <a:schemeClr val="accent2"/>
                </a:solidFill>
              </a:rPr>
              <a:t> —</a:t>
            </a:r>
          </a:p>
          <a:p>
            <a:pPr marL="0" indent="0">
              <a:buNone/>
            </a:pPr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145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7EB609-9CDB-CA21-E7AE-576ECE2D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Je </a:t>
            </a:r>
            <a:r>
              <a:rPr lang="fr-FR" dirty="0" err="1"/>
              <a:t>verifie</a:t>
            </a:r>
            <a:r>
              <a:rPr lang="fr-FR" dirty="0"/>
              <a:t> l’installation de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js</a:t>
            </a:r>
            <a:r>
              <a:rPr lang="fr-FR" dirty="0"/>
              <a:t> et de </a:t>
            </a:r>
            <a:r>
              <a:rPr lang="fr-FR" dirty="0" err="1"/>
              <a:t>npm</a:t>
            </a:r>
            <a:r>
              <a:rPr lang="fr-FR" dirty="0"/>
              <a:t> sur la machine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Et j installe </a:t>
            </a:r>
            <a:r>
              <a:rPr lang="fr-FR" dirty="0" err="1"/>
              <a:t>Angular</a:t>
            </a:r>
            <a:r>
              <a:rPr lang="fr-FR" dirty="0"/>
              <a:t> 18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>
                <a:solidFill>
                  <a:schemeClr val="accent2"/>
                </a:solidFill>
              </a:rPr>
              <a:t>npm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err="1">
                <a:solidFill>
                  <a:schemeClr val="accent2"/>
                </a:solidFill>
              </a:rPr>
              <a:t>install</a:t>
            </a:r>
            <a:r>
              <a:rPr lang="fr-FR" dirty="0">
                <a:solidFill>
                  <a:schemeClr val="accent2"/>
                </a:solidFill>
              </a:rPr>
              <a:t> -g @angular/cli@18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D18BCBE-E4DA-C37E-B6A8-C4F5C05C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DEPLOIMENT DES DIFFERENTES PLATFORME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A811EE-E307-3FCD-68A3-2390FED73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53" y="2724052"/>
            <a:ext cx="4896533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2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118D11-E842-3A36-9C04-6B6254FD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DEPLOIMENT DES DIFFERENTES PLATFORME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A5FBA-3E35-8A13-2BDD-E9774A629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Je clone le repo contenant mon front </a:t>
            </a:r>
            <a:r>
              <a:rPr lang="fr-FR" dirty="0" err="1"/>
              <a:t>angular</a:t>
            </a:r>
            <a:r>
              <a:rPr lang="fr-FR" dirty="0"/>
              <a:t> dans mon serveur 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schemeClr val="accent2"/>
                </a:solidFill>
              </a:rPr>
              <a:t>git clone </a:t>
            </a:r>
            <a:r>
              <a:rPr lang="fr-FR" dirty="0">
                <a:solidFill>
                  <a:schemeClr val="accent2"/>
                </a:solidFill>
                <a:hlinkClick r:id="rId2"/>
              </a:rPr>
              <a:t>https://github.com/Soosuukee/shopcartangular.git</a:t>
            </a:r>
            <a:br>
              <a:rPr lang="fr-FR" dirty="0">
                <a:solidFill>
                  <a:schemeClr val="accent2"/>
                </a:solidFill>
              </a:rPr>
            </a:br>
            <a:endParaRPr lang="fr-FR" dirty="0">
              <a:solidFill>
                <a:schemeClr val="accent2"/>
              </a:solidFill>
            </a:endParaRPr>
          </a:p>
          <a:p>
            <a:r>
              <a:rPr lang="fr-FR" dirty="0"/>
              <a:t>Et je me mets au sein de celui-ci 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2"/>
                </a:solidFill>
              </a:rPr>
              <a:t>  cd </a:t>
            </a:r>
            <a:r>
              <a:rPr lang="fr-FR" dirty="0" err="1">
                <a:solidFill>
                  <a:schemeClr val="accent2"/>
                </a:solidFill>
              </a:rPr>
              <a:t>shopcartangular</a:t>
            </a:r>
            <a:r>
              <a:rPr lang="fr-FR" dirty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560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11D77-4B28-BD28-060F-4FD8AC2F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DEPLOIMENT DES DIFFERENTES PLATFORME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401EA-AA48-E189-ACF9-C29A4925F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fois dans mon dossier , je lance le </a:t>
            </a:r>
            <a:r>
              <a:rPr lang="fr-FR" dirty="0" err="1"/>
              <a:t>build</a:t>
            </a:r>
            <a:r>
              <a:rPr lang="fr-FR" dirty="0"/>
              <a:t> de l’application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Et j installe </a:t>
            </a:r>
            <a:r>
              <a:rPr lang="fr-FR" dirty="0" err="1"/>
              <a:t>nginx</a:t>
            </a:r>
            <a:r>
              <a:rPr lang="fr-FR" dirty="0"/>
              <a:t> : </a:t>
            </a:r>
            <a:r>
              <a:rPr lang="en-US" dirty="0" err="1">
                <a:solidFill>
                  <a:schemeClr val="accent2"/>
                </a:solidFill>
              </a:rPr>
              <a:t>sudo</a:t>
            </a:r>
            <a:r>
              <a:rPr lang="en-US" dirty="0">
                <a:solidFill>
                  <a:schemeClr val="accent2"/>
                </a:solidFill>
              </a:rPr>
              <a:t> apt update &amp;&amp; </a:t>
            </a:r>
            <a:r>
              <a:rPr lang="en-US" dirty="0" err="1">
                <a:solidFill>
                  <a:schemeClr val="accent2"/>
                </a:solidFill>
              </a:rPr>
              <a:t>sudo</a:t>
            </a:r>
            <a:r>
              <a:rPr lang="en-US" dirty="0">
                <a:solidFill>
                  <a:schemeClr val="accent2"/>
                </a:solidFill>
              </a:rPr>
              <a:t> apt install nginx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4DEFFF-0516-C4AD-CB14-7E2E19E55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91" y="2549673"/>
            <a:ext cx="7973538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58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BF9DCD-EDF1-B5C6-E841-8A363168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DEPLOIMENT DES DIFFERENTES PLATFORME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63423A-731F-E370-E347-619EF37C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fois </a:t>
            </a:r>
            <a:r>
              <a:rPr lang="fr-FR" dirty="0" err="1"/>
              <a:t>nginx</a:t>
            </a:r>
            <a:r>
              <a:rPr lang="fr-FR" dirty="0"/>
              <a:t> installer je vais copier le </a:t>
            </a:r>
            <a:r>
              <a:rPr lang="fr-FR" dirty="0" err="1"/>
              <a:t>build</a:t>
            </a:r>
            <a:r>
              <a:rPr lang="fr-FR" dirty="0"/>
              <a:t> dans le dossier web de celui-ci :</a:t>
            </a:r>
            <a:br>
              <a:rPr lang="fr-FR" dirty="0"/>
            </a:br>
            <a:br>
              <a:rPr lang="fr-FR" dirty="0"/>
            </a:br>
            <a:r>
              <a:rPr lang="en-US" dirty="0" err="1">
                <a:solidFill>
                  <a:schemeClr val="accent2"/>
                </a:solidFill>
              </a:rPr>
              <a:t>sudo</a:t>
            </a:r>
            <a:r>
              <a:rPr lang="en-US" dirty="0">
                <a:solidFill>
                  <a:schemeClr val="accent2"/>
                </a:solidFill>
              </a:rPr>
              <a:t> cp -r /home/</a:t>
            </a:r>
            <a:r>
              <a:rPr lang="en-US" dirty="0" err="1">
                <a:solidFill>
                  <a:schemeClr val="accent2"/>
                </a:solidFill>
              </a:rPr>
              <a:t>florian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 err="1">
                <a:solidFill>
                  <a:schemeClr val="accent2"/>
                </a:solidFill>
              </a:rPr>
              <a:t>shopcartangular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 err="1">
                <a:solidFill>
                  <a:schemeClr val="accent2"/>
                </a:solidFill>
              </a:rPr>
              <a:t>dist</a:t>
            </a:r>
            <a:r>
              <a:rPr lang="en-US" dirty="0">
                <a:solidFill>
                  <a:schemeClr val="accent2"/>
                </a:solidFill>
              </a:rPr>
              <a:t>/browser/* /var/www/html/</a:t>
            </a:r>
          </a:p>
          <a:p>
            <a:r>
              <a:rPr lang="fr-FR" dirty="0"/>
              <a:t>Et j accorde les bonnes permissions au dossier </a:t>
            </a:r>
            <a:br>
              <a:rPr lang="fr-FR" dirty="0"/>
            </a:br>
            <a:br>
              <a:rPr lang="fr-FR" dirty="0"/>
            </a:br>
            <a:r>
              <a:rPr lang="pt-BR" dirty="0">
                <a:solidFill>
                  <a:schemeClr val="accent2"/>
                </a:solidFill>
              </a:rPr>
              <a:t>sudo chown -R www-data:www-data /var/www/html/ 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</a:rPr>
              <a:t>   sudo chmod -R 755 /var/www/html/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77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726D2-8B96-2CA1-3EDD-59CC8264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DEPLOIMENT DES DIFFERENTES PLATFORME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09634E-B9AE-228B-56D6-C1174ABE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La commande </a:t>
            </a:r>
            <a:r>
              <a:rPr lang="fr-FR" dirty="0" err="1">
                <a:solidFill>
                  <a:srgbClr val="00B050"/>
                </a:solidFill>
              </a:rPr>
              <a:t>sudo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chown</a:t>
            </a:r>
            <a:r>
              <a:rPr lang="fr-FR" dirty="0">
                <a:solidFill>
                  <a:srgbClr val="00B050"/>
                </a:solidFill>
              </a:rPr>
              <a:t> -R </a:t>
            </a:r>
            <a:r>
              <a:rPr lang="fr-FR" dirty="0" err="1">
                <a:solidFill>
                  <a:srgbClr val="00B050"/>
                </a:solidFill>
              </a:rPr>
              <a:t>www-data:www-data</a:t>
            </a:r>
            <a:r>
              <a:rPr lang="fr-FR" dirty="0">
                <a:solidFill>
                  <a:srgbClr val="00B050"/>
                </a:solidFill>
              </a:rPr>
              <a:t> /var/www/html/ </a:t>
            </a:r>
            <a:r>
              <a:rPr lang="fr-FR" dirty="0"/>
              <a:t>permet de changer le propriétaire d’un dossier et de tous ses fichiers.</a:t>
            </a:r>
          </a:p>
          <a:p>
            <a:pPr marL="0" indent="0">
              <a:buNone/>
            </a:pPr>
            <a:r>
              <a:rPr lang="fr-FR" dirty="0"/>
              <a:t>Ici, on donne la propriété du dossier /var/www/html/ à l’utilisateur et au groupe www-data, qui est celui utilisé par le serveur web</a:t>
            </a:r>
          </a:p>
          <a:p>
            <a:pPr marL="0" indent="0">
              <a:buNone/>
            </a:pPr>
            <a:r>
              <a:rPr lang="fr-FR" dirty="0"/>
              <a:t> (ici  Nginx). Grâce à ça, le serveur a le droit de gérer les fichiers du site. L’option -R (récursive) signifie que</a:t>
            </a:r>
          </a:p>
          <a:p>
            <a:pPr marL="0" indent="0">
              <a:buNone/>
            </a:pPr>
            <a:r>
              <a:rPr lang="fr-FR" dirty="0"/>
              <a:t>le changement s’applique à tous les sous-dossiers et fichiers à l’intérieur.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7442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93FA1-7AB9-DBC5-7959-92922DE6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DEPLOIMENT DES DIFFERENTES PLATFORME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9FA9F-7BD7-7BD0-626C-AA75AF640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La commande </a:t>
            </a:r>
            <a:r>
              <a:rPr lang="fr-FR" dirty="0" err="1">
                <a:solidFill>
                  <a:srgbClr val="00B050"/>
                </a:solidFill>
              </a:rPr>
              <a:t>sudo</a:t>
            </a:r>
            <a:r>
              <a:rPr lang="fr-FR" dirty="0">
                <a:solidFill>
                  <a:srgbClr val="00B050"/>
                </a:solidFill>
              </a:rPr>
              <a:t> chmod -R 755 /var/www/html/ </a:t>
            </a:r>
            <a:r>
              <a:rPr lang="fr-FR" dirty="0"/>
              <a:t>sert à modifier les droits d’accès d’un dossier et de tout son contenu.</a:t>
            </a:r>
          </a:p>
          <a:p>
            <a:pPr marL="0" indent="0">
              <a:buNone/>
            </a:pPr>
            <a:r>
              <a:rPr lang="fr-FR" dirty="0"/>
              <a:t>Le chiffre 755 signifie que le propriétaire peut lire, écrire et exécuter (7), tandis que les autres peuvent seulement lire</a:t>
            </a:r>
          </a:p>
          <a:p>
            <a:pPr marL="0" indent="0">
              <a:buNone/>
            </a:pPr>
            <a:r>
              <a:rPr lang="fr-FR" dirty="0"/>
              <a:t>et exécuter (5). Cela permet au serveur web d'accéder aux fichiers sans permettre à tout le monde de les modifier.</a:t>
            </a:r>
          </a:p>
          <a:p>
            <a:pPr marL="0" indent="0">
              <a:buNone/>
            </a:pPr>
            <a:r>
              <a:rPr lang="fr-FR" dirty="0"/>
              <a:t>Comme pour la commande précédente, l’option -R applique ces droits à tous les sous-dossiers et fichiers.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3115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4667B-7A73-2B8E-E710-28DF755E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DEPLOIMENT DES DIFFERENTES PLATFORME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C34EEB7-5AFB-4187-DD72-C74724E4F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0" y="1581785"/>
            <a:ext cx="5559280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03A5E36-2FF9-4BF3-1D5B-FD9411CD87A2}"/>
              </a:ext>
            </a:extLst>
          </p:cNvPr>
          <p:cNvSpPr txBox="1"/>
          <p:nvPr/>
        </p:nvSpPr>
        <p:spPr>
          <a:xfrm>
            <a:off x="7691120" y="3105834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 je </a:t>
            </a:r>
            <a:r>
              <a:rPr lang="fr-FR" dirty="0" err="1"/>
              <a:t>redige</a:t>
            </a:r>
            <a:r>
              <a:rPr lang="fr-FR" dirty="0"/>
              <a:t> mon fichier de configuration </a:t>
            </a:r>
            <a:r>
              <a:rPr lang="fr-FR" dirty="0" err="1"/>
              <a:t>nginx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776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8835F-2383-FAA5-A07E-6D3EC8ED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/>
              <a:t>EN QUOI CONSISTE SHOPCART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ACDECD-5ED0-7C8C-4ECB-4A69BC08A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9873"/>
            <a:ext cx="10515600" cy="1547090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0058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951C1-8411-7579-3837-CF76B6A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DEPLOIMENT DES DIFFERENTES PLATFORME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B591A6-736E-0CC9-3905-2635D5E6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Je teste le serveur avec 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err="1">
                <a:solidFill>
                  <a:schemeClr val="accent2"/>
                </a:solidFill>
              </a:rPr>
              <a:t>sudo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err="1">
                <a:solidFill>
                  <a:schemeClr val="accent2"/>
                </a:solidFill>
              </a:rPr>
              <a:t>nginx</a:t>
            </a:r>
            <a:r>
              <a:rPr lang="fr-FR" dirty="0">
                <a:solidFill>
                  <a:schemeClr val="accent2"/>
                </a:solidFill>
              </a:rPr>
              <a:t> –t </a:t>
            </a:r>
            <a:endParaRPr lang="fr-FR" dirty="0"/>
          </a:p>
          <a:p>
            <a:pPr marL="0" indent="0">
              <a:buNone/>
            </a:pPr>
            <a:endParaRPr lang="fr-FR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fr-FR" dirty="0"/>
              <a:t>Et je le relance avec </a:t>
            </a:r>
            <a:r>
              <a:rPr lang="fr-FR" dirty="0" err="1">
                <a:solidFill>
                  <a:schemeClr val="accent2"/>
                </a:solidFill>
              </a:rPr>
              <a:t>sudo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err="1">
                <a:solidFill>
                  <a:schemeClr val="accent2"/>
                </a:solidFill>
              </a:rPr>
              <a:t>systemctl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err="1">
                <a:solidFill>
                  <a:schemeClr val="accent2"/>
                </a:solidFill>
              </a:rPr>
              <a:t>reload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err="1">
                <a:solidFill>
                  <a:schemeClr val="accent2"/>
                </a:solidFill>
              </a:rPr>
              <a:t>nginx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br>
              <a:rPr lang="fr-FR" dirty="0">
                <a:solidFill>
                  <a:schemeClr val="accent2"/>
                </a:solidFill>
              </a:rPr>
            </a:br>
            <a:br>
              <a:rPr lang="fr-FR" dirty="0">
                <a:solidFill>
                  <a:schemeClr val="accent2"/>
                </a:solidFill>
              </a:rPr>
            </a:br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18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256A99-A963-E240-1F8B-C3EA371C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Pour le visiter </a:t>
            </a:r>
          </a:p>
          <a:p>
            <a:pPr marL="0" indent="0" algn="ctr">
              <a:buNone/>
            </a:pPr>
            <a:r>
              <a:rPr lang="fr-FR" dirty="0"/>
              <a:t>Rendez vous sur </a:t>
            </a:r>
            <a:br>
              <a:rPr lang="fr-FR" dirty="0"/>
            </a:br>
            <a:br>
              <a:rPr lang="fr-FR" dirty="0"/>
            </a:br>
            <a:r>
              <a:rPr lang="fr-FR" dirty="0">
                <a:hlinkClick r:id="rId2"/>
              </a:rPr>
              <a:t>http://104.155.43.118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87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6B50D2-3C6A-BDBE-AF7B-F495D3DB4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585"/>
            <a:ext cx="10515600" cy="562137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IL S AGIT D UN SITE E COMMERCE EN LIGNE PERMETTANT A DES UTILISATEUR DE FAIRE DES ACHATS .</a:t>
            </a:r>
          </a:p>
          <a:p>
            <a:pPr marL="0" indent="0" algn="ctr">
              <a:buNone/>
            </a:pPr>
            <a:r>
              <a:rPr lang="fr-FR" dirty="0"/>
              <a:t>ON PEUT FILTRER NOS RECHERCHE SELON DES FILTRES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56A1746-1FED-5EC0-151D-1D895E32E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010016"/>
            <a:ext cx="77343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2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FC48D-66A5-6D00-3F25-36819307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ACCEDER AU DETAIL D’UN ARTICLE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05BA24E-3A55-58BC-614C-1C4DAA743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41" y="1825625"/>
            <a:ext cx="9563717" cy="4351338"/>
          </a:xfrm>
        </p:spPr>
      </p:pic>
    </p:spTree>
    <p:extLst>
      <p:ext uri="{BB962C8B-B14F-4D97-AF65-F5344CB8AC3E}">
        <p14:creationId xmlns:p14="http://schemas.microsoft.com/office/powerpoint/2010/main" val="146143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937B8-D5D4-89B6-080F-7CB67644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ET ACCEDER A SON PANIER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AF3E954-7816-8C7F-EC0F-D8FFABA7F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4058"/>
            <a:ext cx="10515600" cy="3994471"/>
          </a:xfrm>
        </p:spPr>
      </p:pic>
    </p:spTree>
    <p:extLst>
      <p:ext uri="{BB962C8B-B14F-4D97-AF65-F5344CB8AC3E}">
        <p14:creationId xmlns:p14="http://schemas.microsoft.com/office/powerpoint/2010/main" val="413866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0908A-5FF6-0679-B606-6D0120F8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CE PROJET A-T-IL ÉTÉ REALISE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7EB848-C508-DDC5-32F0-B8EDA3A3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l aide de Visual Studio Code pour la </a:t>
            </a:r>
            <a:r>
              <a:rPr lang="fr-FR" dirty="0" err="1"/>
              <a:t>redaction</a:t>
            </a:r>
            <a:r>
              <a:rPr lang="fr-FR" dirty="0"/>
              <a:t> du code , le </a:t>
            </a:r>
            <a:r>
              <a:rPr lang="fr-FR" dirty="0" err="1"/>
              <a:t>deploiement</a:t>
            </a:r>
            <a:r>
              <a:rPr lang="fr-FR" dirty="0"/>
              <a:t> du serveur en Local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Docker pour l </a:t>
            </a:r>
            <a:r>
              <a:rPr lang="fr-FR" dirty="0" err="1"/>
              <a:t>hebergement</a:t>
            </a:r>
            <a:r>
              <a:rPr lang="fr-FR" dirty="0"/>
              <a:t> de la base de données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71FAA4-2CDB-B1F4-954B-2CCCE1999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55" y="2370346"/>
            <a:ext cx="1480596" cy="14805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0AB794-8827-CAE8-533A-99DAA4FA9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48" y="4395663"/>
            <a:ext cx="4784203" cy="10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1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4694F1-0726-EEFB-8656-0199A2E47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965"/>
            <a:ext cx="10515600" cy="57949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dirty="0"/>
              <a:t>Backend :</a:t>
            </a:r>
          </a:p>
          <a:p>
            <a:pPr marL="0" indent="0" algn="ctr">
              <a:buNone/>
            </a:pPr>
            <a:endParaRPr lang="fr-FR" sz="4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DA1DBC-106F-78A8-7387-7D6E09236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799" y="1601679"/>
            <a:ext cx="2661593" cy="26615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163C3FE-DCF6-4E13-8D24-58B483A6A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85" y="1901412"/>
            <a:ext cx="3055175" cy="30551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6B1F7A4-CB99-2447-8462-E305A21EC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43" y="1859280"/>
            <a:ext cx="2908135" cy="290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1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F3F109-6DA0-D9F5-DCE1-10A2D6E1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Frontend</a:t>
            </a:r>
          </a:p>
          <a:p>
            <a:pPr marL="0" indent="0" algn="ctr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E95EF6-4FD6-D635-9352-DC227DA42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96" y="1554480"/>
            <a:ext cx="5169408" cy="16154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FDBA27A-1231-3B37-2E0A-4AAB35803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98" y="3471069"/>
            <a:ext cx="1732242" cy="17322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3698977-142A-4439-95B7-61DF77B11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60" y="3429000"/>
            <a:ext cx="5320030" cy="1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5325B-BD49-4A54-E672-59000F62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Quelques extraits du code derrière la conception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2C4D22-BB8C-8988-B095-7F3384D10D44}"/>
              </a:ext>
            </a:extLst>
          </p:cNvPr>
          <p:cNvSpPr txBox="1"/>
          <p:nvPr/>
        </p:nvSpPr>
        <p:spPr>
          <a:xfrm>
            <a:off x="6918960" y="3048000"/>
            <a:ext cx="31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Entité comprenant la structure d’un produit  en base de données pour être ensuite renvoyer au consommateur.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B81E924-899F-B426-2FBB-6B4D29AD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03" y="1796594"/>
            <a:ext cx="5129381" cy="45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02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631</Words>
  <Application>Microsoft Office PowerPoint</Application>
  <PresentationFormat>Grand écran</PresentationFormat>
  <Paragraphs>66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SHOPCART BY FLORIAN M.</vt:lpstr>
      <vt:lpstr>EN QUOI CONSISTE SHOPCART ?</vt:lpstr>
      <vt:lpstr>Présentation PowerPoint</vt:lpstr>
      <vt:lpstr>ACCEDER AU DETAIL D’UN ARTICLE</vt:lpstr>
      <vt:lpstr>ET ACCEDER A SON PANIER </vt:lpstr>
      <vt:lpstr>COMMENT CE PROJET A-T-IL ÉTÉ REALISE ?</vt:lpstr>
      <vt:lpstr>Présentation PowerPoint</vt:lpstr>
      <vt:lpstr>Présentation PowerPoint</vt:lpstr>
      <vt:lpstr>Quelques extraits du code derrière la conception</vt:lpstr>
      <vt:lpstr>Présentation PowerPoint</vt:lpstr>
      <vt:lpstr>Présentation PowerPoint</vt:lpstr>
      <vt:lpstr>DEPLOIMENT DES DIFFERENTES PLATFORME</vt:lpstr>
      <vt:lpstr>DEPLOIMENT DES DIFFERENTES PLATFORME</vt:lpstr>
      <vt:lpstr>DEPLOIMENT DES DIFFERENTES PLATFORME</vt:lpstr>
      <vt:lpstr>DEPLOIMENT DES DIFFERENTES PLATFORME</vt:lpstr>
      <vt:lpstr>DEPLOIMENT DES DIFFERENTES PLATFORME</vt:lpstr>
      <vt:lpstr>DEPLOIMENT DES DIFFERENTES PLATFORME</vt:lpstr>
      <vt:lpstr>DEPLOIMENT DES DIFFERENTES PLATFORME</vt:lpstr>
      <vt:lpstr>DEPLOIMENT DES DIFFERENTES PLATFORME</vt:lpstr>
      <vt:lpstr>DEPLOIMENT DES DIFFERENTES PLATFORME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Manimbel</dc:creator>
  <cp:lastModifiedBy>Florian Manimbel</cp:lastModifiedBy>
  <cp:revision>3</cp:revision>
  <dcterms:created xsi:type="dcterms:W3CDTF">2025-07-16T13:19:55Z</dcterms:created>
  <dcterms:modified xsi:type="dcterms:W3CDTF">2025-07-17T09:45:37Z</dcterms:modified>
</cp:coreProperties>
</file>