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30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/>
    <p:restoredTop sz="94694"/>
  </p:normalViewPr>
  <p:slideViewPr>
    <p:cSldViewPr snapToGrid="0">
      <p:cViewPr varScale="1">
        <p:scale>
          <a:sx n="76" d="100"/>
          <a:sy n="76" d="100"/>
        </p:scale>
        <p:origin x="2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2"/>
            <a:ext cx="10972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59"/>
            <a:ext cx="10972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6"/>
            <a:ext cx="315468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6"/>
            <a:ext cx="928116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6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2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7"/>
            <a:ext cx="126187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5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5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4"/>
            <a:ext cx="740664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4"/>
            <a:ext cx="740664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7"/>
            <a:ext cx="126187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3"/>
            <a:ext cx="126187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14E5-F1A5-304C-AFC6-9FE4F2C8391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67"/>
            <a:ext cx="4937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364C-E654-0846-9181-C5EB0B1B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B1FA5B-335F-9427-C6EB-1036A08DB6D3}"/>
              </a:ext>
            </a:extLst>
          </p:cNvPr>
          <p:cNvGrpSpPr/>
          <p:nvPr/>
        </p:nvGrpSpPr>
        <p:grpSpPr>
          <a:xfrm>
            <a:off x="215655" y="61746"/>
            <a:ext cx="14199090" cy="4510255"/>
            <a:chOff x="441123" y="61746"/>
            <a:chExt cx="14199090" cy="4510255"/>
          </a:xfrm>
        </p:grpSpPr>
        <p:pic>
          <p:nvPicPr>
            <p:cNvPr id="3" name="Picture 2" descr="A graph of different types of groups&#10;&#10;Description automatically generated with medium confidence">
              <a:extLst>
                <a:ext uri="{FF2B5EF4-FFF2-40B4-BE49-F238E27FC236}">
                  <a16:creationId xmlns:a16="http://schemas.microsoft.com/office/drawing/2014/main" id="{FA19BF15-C847-4D7D-45A0-F497BF3D5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00"/>
            <a:stretch/>
          </p:blipFill>
          <p:spPr>
            <a:xfrm>
              <a:off x="6386487" y="61746"/>
              <a:ext cx="8253726" cy="4510255"/>
            </a:xfrm>
            <a:prstGeom prst="rect">
              <a:avLst/>
            </a:prstGeom>
          </p:spPr>
        </p:pic>
        <p:pic>
          <p:nvPicPr>
            <p:cNvPr id="5" name="Picture 4" descr="A graph with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951400EA-984F-7549-8994-4AEA5F84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23" y="61746"/>
              <a:ext cx="6013671" cy="451025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C2584C-A99A-F231-BCF3-25096BE44AD5}"/>
                </a:ext>
              </a:extLst>
            </p:cNvPr>
            <p:cNvGrpSpPr/>
            <p:nvPr/>
          </p:nvGrpSpPr>
          <p:grpSpPr>
            <a:xfrm>
              <a:off x="1005447" y="1824334"/>
              <a:ext cx="6185144" cy="461666"/>
              <a:chOff x="-331492" y="1875133"/>
              <a:chExt cx="6185144" cy="46166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469A3-913E-B86E-8DBE-BBD982787A47}"/>
                  </a:ext>
                </a:extLst>
              </p:cNvPr>
              <p:cNvSpPr txBox="1"/>
              <p:nvPr/>
            </p:nvSpPr>
            <p:spPr>
              <a:xfrm>
                <a:off x="-331492" y="1875134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2B6928-34FC-D837-3095-814706C7347A}"/>
                  </a:ext>
                </a:extLst>
              </p:cNvPr>
              <p:cNvSpPr txBox="1"/>
              <p:nvPr/>
            </p:nvSpPr>
            <p:spPr>
              <a:xfrm>
                <a:off x="5491052" y="187513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17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4023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Neumann, Terrence</dc:creator>
  <cp:lastModifiedBy>Neumann, Terrence</cp:lastModifiedBy>
  <cp:revision>3</cp:revision>
  <dcterms:created xsi:type="dcterms:W3CDTF">2023-12-22T22:02:43Z</dcterms:created>
  <dcterms:modified xsi:type="dcterms:W3CDTF">2023-12-28T19:57:53Z</dcterms:modified>
</cp:coreProperties>
</file>