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6"/>
    <p:restoredTop sz="94694"/>
  </p:normalViewPr>
  <p:slideViewPr>
    <p:cSldViewPr snapToGrid="0">
      <p:cViewPr varScale="1">
        <p:scale>
          <a:sx n="101" d="100"/>
          <a:sy n="101" d="100"/>
        </p:scale>
        <p:origin x="2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14E5-F1A5-304C-AFC6-9FE4F2C8391C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CDCD5-372D-83EE-DE0F-85B3F5B39DFF}"/>
              </a:ext>
            </a:extLst>
          </p:cNvPr>
          <p:cNvGrpSpPr/>
          <p:nvPr/>
        </p:nvGrpSpPr>
        <p:grpSpPr>
          <a:xfrm>
            <a:off x="203200" y="622300"/>
            <a:ext cx="11506200" cy="3583200"/>
            <a:chOff x="114300" y="584200"/>
            <a:chExt cx="11506200" cy="3583200"/>
          </a:xfrm>
        </p:grpSpPr>
        <p:pic>
          <p:nvPicPr>
            <p:cNvPr id="18" name="Picture 17" descr="A graph of a group of groups&#10;&#10;Description automatically generated with medium confidence">
              <a:extLst>
                <a:ext uri="{FF2B5EF4-FFF2-40B4-BE49-F238E27FC236}">
                  <a16:creationId xmlns:a16="http://schemas.microsoft.com/office/drawing/2014/main" id="{2270B8C8-A6E2-6A23-9A37-68CA6D18D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152"/>
            <a:stretch/>
          </p:blipFill>
          <p:spPr>
            <a:xfrm>
              <a:off x="5038300" y="584200"/>
              <a:ext cx="6582200" cy="3583200"/>
            </a:xfrm>
            <a:prstGeom prst="rect">
              <a:avLst/>
            </a:prstGeom>
          </p:spPr>
        </p:pic>
        <p:pic>
          <p:nvPicPr>
            <p:cNvPr id="20" name="Picture 19" descr="A graph of different groups of groups&#10;&#10;Description automatically generated with medium confidence">
              <a:extLst>
                <a:ext uri="{FF2B5EF4-FFF2-40B4-BE49-F238E27FC236}">
                  <a16:creationId xmlns:a16="http://schemas.microsoft.com/office/drawing/2014/main" id="{C59B50DD-385B-A77F-7FCA-F61511165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94" y="584200"/>
              <a:ext cx="4777600" cy="35832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C2584C-A99A-F231-BCF3-25096BE44AD5}"/>
                </a:ext>
              </a:extLst>
            </p:cNvPr>
            <p:cNvGrpSpPr/>
            <p:nvPr/>
          </p:nvGrpSpPr>
          <p:grpSpPr>
            <a:xfrm>
              <a:off x="114300" y="1066802"/>
              <a:ext cx="5213693" cy="461665"/>
              <a:chOff x="85462" y="1155702"/>
              <a:chExt cx="521369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469A3-913E-B86E-8DBE-BBD982787A47}"/>
                  </a:ext>
                </a:extLst>
              </p:cNvPr>
              <p:cNvSpPr txBox="1"/>
              <p:nvPr/>
            </p:nvSpPr>
            <p:spPr>
              <a:xfrm>
                <a:off x="85462" y="115570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2B6928-34FC-D837-3095-814706C7347A}"/>
                  </a:ext>
                </a:extLst>
              </p:cNvPr>
              <p:cNvSpPr txBox="1"/>
              <p:nvPr/>
            </p:nvSpPr>
            <p:spPr>
              <a:xfrm>
                <a:off x="4936555" y="115570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17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4017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Neumann, Terrence</dc:creator>
  <cp:lastModifiedBy>Neumann, Terrence</cp:lastModifiedBy>
  <cp:revision>2</cp:revision>
  <dcterms:created xsi:type="dcterms:W3CDTF">2023-12-22T22:02:43Z</dcterms:created>
  <dcterms:modified xsi:type="dcterms:W3CDTF">2023-12-25T17:00:12Z</dcterms:modified>
</cp:coreProperties>
</file>