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73" r:id="rId3"/>
    <p:sldId id="285" r:id="rId4"/>
    <p:sldId id="259" r:id="rId5"/>
    <p:sldId id="284" r:id="rId6"/>
    <p:sldId id="283" r:id="rId7"/>
    <p:sldId id="263" r:id="rId8"/>
    <p:sldId id="286" r:id="rId9"/>
    <p:sldId id="288" r:id="rId10"/>
    <p:sldId id="289" r:id="rId11"/>
    <p:sldId id="287" r:id="rId12"/>
    <p:sldId id="290" r:id="rId13"/>
    <p:sldId id="291" r:id="rId14"/>
    <p:sldId id="281" r:id="rId15"/>
  </p:sldIdLst>
  <p:sldSz cx="12192000" cy="6858000"/>
  <p:notesSz cx="6858000" cy="9144000"/>
  <p:defaultTextStyle>
    <a:defPPr rtl="0">
      <a:defRPr lang="es-MX"/>
    </a:defPPr>
    <a:lvl1pPr marL="0" algn="l" defTabSz="914400" rtl="0" eaLnBrk="1" latinLnBrk="0" hangingPunct="1">
      <a:defRPr lang="es-MX" sz="1800" kern="1200">
        <a:solidFill>
          <a:schemeClr val="tx1"/>
        </a:solidFill>
        <a:latin typeface="+mn-lt"/>
        <a:ea typeface="+mn-ea"/>
        <a:cs typeface="+mn-cs"/>
      </a:defRPr>
    </a:lvl1pPr>
    <a:lvl2pPr marL="457200" algn="l" defTabSz="914400" rtl="0" eaLnBrk="1" latinLnBrk="0" hangingPunct="1">
      <a:defRPr lang="es-MX" sz="1800" kern="1200">
        <a:solidFill>
          <a:schemeClr val="tx1"/>
        </a:solidFill>
        <a:latin typeface="+mn-lt"/>
        <a:ea typeface="+mn-ea"/>
        <a:cs typeface="+mn-cs"/>
      </a:defRPr>
    </a:lvl2pPr>
    <a:lvl3pPr marL="914400" algn="l" defTabSz="914400" rtl="0" eaLnBrk="1" latinLnBrk="0" hangingPunct="1">
      <a:defRPr lang="es-MX" sz="1800" kern="1200">
        <a:solidFill>
          <a:schemeClr val="tx1"/>
        </a:solidFill>
        <a:latin typeface="+mn-lt"/>
        <a:ea typeface="+mn-ea"/>
        <a:cs typeface="+mn-cs"/>
      </a:defRPr>
    </a:lvl3pPr>
    <a:lvl4pPr marL="1371600" algn="l" defTabSz="914400" rtl="0" eaLnBrk="1" latinLnBrk="0" hangingPunct="1">
      <a:defRPr lang="es-MX" sz="1800" kern="1200">
        <a:solidFill>
          <a:schemeClr val="tx1"/>
        </a:solidFill>
        <a:latin typeface="+mn-lt"/>
        <a:ea typeface="+mn-ea"/>
        <a:cs typeface="+mn-cs"/>
      </a:defRPr>
    </a:lvl4pPr>
    <a:lvl5pPr marL="1828800" algn="l" defTabSz="914400" rtl="0" eaLnBrk="1" latinLnBrk="0" hangingPunct="1">
      <a:defRPr lang="es-MX" sz="1800" kern="1200">
        <a:solidFill>
          <a:schemeClr val="tx1"/>
        </a:solidFill>
        <a:latin typeface="+mn-lt"/>
        <a:ea typeface="+mn-ea"/>
        <a:cs typeface="+mn-cs"/>
      </a:defRPr>
    </a:lvl5pPr>
    <a:lvl6pPr marL="2286000" algn="l" defTabSz="914400" rtl="0" eaLnBrk="1" latinLnBrk="0" hangingPunct="1">
      <a:defRPr lang="es-MX" sz="1800" kern="1200">
        <a:solidFill>
          <a:schemeClr val="tx1"/>
        </a:solidFill>
        <a:latin typeface="+mn-lt"/>
        <a:ea typeface="+mn-ea"/>
        <a:cs typeface="+mn-cs"/>
      </a:defRPr>
    </a:lvl6pPr>
    <a:lvl7pPr marL="2743200" algn="l" defTabSz="914400" rtl="0" eaLnBrk="1" latinLnBrk="0" hangingPunct="1">
      <a:defRPr lang="es-MX" sz="1800" kern="1200">
        <a:solidFill>
          <a:schemeClr val="tx1"/>
        </a:solidFill>
        <a:latin typeface="+mn-lt"/>
        <a:ea typeface="+mn-ea"/>
        <a:cs typeface="+mn-cs"/>
      </a:defRPr>
    </a:lvl7pPr>
    <a:lvl8pPr marL="3200400" algn="l" defTabSz="914400" rtl="0" eaLnBrk="1" latinLnBrk="0" hangingPunct="1">
      <a:defRPr lang="es-MX" sz="1800" kern="1200">
        <a:solidFill>
          <a:schemeClr val="tx1"/>
        </a:solidFill>
        <a:latin typeface="+mn-lt"/>
        <a:ea typeface="+mn-ea"/>
        <a:cs typeface="+mn-cs"/>
      </a:defRPr>
    </a:lvl8pPr>
    <a:lvl9pPr marL="3657600" algn="l" defTabSz="914400" rtl="0" eaLnBrk="1" latinLnBrk="0" hangingPunct="1">
      <a:defRPr lang="es-MX"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830"/>
  </p:normalViewPr>
  <p:slideViewPr>
    <p:cSldViewPr snapToGrid="0">
      <p:cViewPr varScale="1">
        <p:scale>
          <a:sx n="116" d="100"/>
          <a:sy n="116" d="100"/>
        </p:scale>
        <p:origin x="102" y="10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MX" sz="1200"/>
            </a:lvl1pPr>
          </a:lstStyle>
          <a:p>
            <a:pPr rtl="0"/>
            <a:endParaRPr lang="es-MX" dirty="0"/>
          </a:p>
        </p:txBody>
      </p:sp>
      <p:sp>
        <p:nvSpPr>
          <p:cNvPr id="3" name="Marcador de fecha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MX" sz="1200"/>
            </a:lvl1pPr>
          </a:lstStyle>
          <a:p>
            <a:pPr rtl="0"/>
            <a:fld id="{FD913024-4032-4B4F-8680-09D5E08EDB6E}" type="datetimeFigureOut">
              <a:rPr lang="es-MX" smtClean="0"/>
              <a:t>02/12/2024</a:t>
            </a:fld>
            <a:endParaRPr lang="es-MX" dirty="0"/>
          </a:p>
        </p:txBody>
      </p:sp>
      <p:sp>
        <p:nvSpPr>
          <p:cNvPr id="4" name="Marcador de pie de página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MX" sz="1200"/>
            </a:lvl1pPr>
          </a:lstStyle>
          <a:p>
            <a:pPr rtl="0"/>
            <a:endParaRPr lang="es-MX" dirty="0"/>
          </a:p>
        </p:txBody>
      </p:sp>
      <p:sp>
        <p:nvSpPr>
          <p:cNvPr id="5" name="Marcador de número de diapositiva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MX" sz="1200"/>
            </a:lvl1pPr>
          </a:lstStyle>
          <a:p>
            <a:pPr rtl="0"/>
            <a:fld id="{49E357A0-8177-46BC-BFCE-19D99E3453CC}" type="slidenum">
              <a:rPr lang="es-MX" smtClean="0"/>
              <a:t>‹Nº›</a:t>
            </a:fld>
            <a:endParaRPr lang="es-MX"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MX" sz="1200"/>
            </a:lvl1pPr>
          </a:lstStyle>
          <a:p>
            <a:pPr rtl="0"/>
            <a:endParaRPr lang="es-MX"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MX" sz="1200"/>
            </a:lvl1pPr>
          </a:lstStyle>
          <a:p>
            <a:pPr rtl="0"/>
            <a:fld id="{F2AE225E-43E0-7047-8ADB-DD9EBB41B4D0}" type="datetimeFigureOut">
              <a:rPr lang="es-MX" noProof="0" smtClean="0"/>
              <a:t>02/12/2024</a:t>
            </a:fld>
            <a:endParaRPr lang="es-MX"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MX"/>
            </a:defPPr>
          </a:lstStyle>
          <a:p>
            <a:pPr rtl="0"/>
            <a:endParaRPr lang="es-MX"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MX"/>
            </a:def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MX" sz="1200"/>
            </a:lvl1pPr>
          </a:lstStyle>
          <a:p>
            <a:pPr rtl="0"/>
            <a:endParaRPr lang="es-MX"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MX" sz="1200"/>
            </a:lvl1pPr>
          </a:lstStyle>
          <a:p>
            <a:pPr rtl="0"/>
            <a:fld id="{7C366290-4595-5745-A50F-D5EC13BAC604}" type="slidenum">
              <a:rPr lang="es-MX" noProof="0" smtClean="0"/>
              <a:t>‹Nº›</a:t>
            </a:fld>
            <a:endParaRPr lang="es-MX"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es-MX" sz="1200" kern="1200">
        <a:solidFill>
          <a:schemeClr val="tx1"/>
        </a:solidFill>
        <a:latin typeface="+mn-lt"/>
        <a:ea typeface="+mn-ea"/>
        <a:cs typeface="+mn-cs"/>
      </a:defRPr>
    </a:lvl1pPr>
    <a:lvl2pPr marL="457200" algn="l" defTabSz="914400" rtl="0" eaLnBrk="1" latinLnBrk="0" hangingPunct="1">
      <a:defRPr lang="es-MX" sz="1200" kern="1200">
        <a:solidFill>
          <a:schemeClr val="tx1"/>
        </a:solidFill>
        <a:latin typeface="+mn-lt"/>
        <a:ea typeface="+mn-ea"/>
        <a:cs typeface="+mn-cs"/>
      </a:defRPr>
    </a:lvl2pPr>
    <a:lvl3pPr marL="914400" algn="l" defTabSz="914400" rtl="0" eaLnBrk="1" latinLnBrk="0" hangingPunct="1">
      <a:defRPr lang="es-MX" sz="1200" kern="1200">
        <a:solidFill>
          <a:schemeClr val="tx1"/>
        </a:solidFill>
        <a:latin typeface="+mn-lt"/>
        <a:ea typeface="+mn-ea"/>
        <a:cs typeface="+mn-cs"/>
      </a:defRPr>
    </a:lvl3pPr>
    <a:lvl4pPr marL="1371600" algn="l" defTabSz="914400" rtl="0" eaLnBrk="1" latinLnBrk="0" hangingPunct="1">
      <a:defRPr lang="es-MX" sz="1200" kern="1200">
        <a:solidFill>
          <a:schemeClr val="tx1"/>
        </a:solidFill>
        <a:latin typeface="+mn-lt"/>
        <a:ea typeface="+mn-ea"/>
        <a:cs typeface="+mn-cs"/>
      </a:defRPr>
    </a:lvl4pPr>
    <a:lvl5pPr marL="1828800" algn="l" defTabSz="914400" rtl="0" eaLnBrk="1" latinLnBrk="0" hangingPunct="1">
      <a:defRPr lang="es-MX" sz="1200" kern="1200">
        <a:solidFill>
          <a:schemeClr val="tx1"/>
        </a:solidFill>
        <a:latin typeface="+mn-lt"/>
        <a:ea typeface="+mn-ea"/>
        <a:cs typeface="+mn-cs"/>
      </a:defRPr>
    </a:lvl5pPr>
    <a:lvl6pPr marL="2286000" algn="l" defTabSz="914400" rtl="0" eaLnBrk="1" latinLnBrk="0" hangingPunct="1">
      <a:defRPr lang="es-MX" sz="1200" kern="1200">
        <a:solidFill>
          <a:schemeClr val="tx1"/>
        </a:solidFill>
        <a:latin typeface="+mn-lt"/>
        <a:ea typeface="+mn-ea"/>
        <a:cs typeface="+mn-cs"/>
      </a:defRPr>
    </a:lvl6pPr>
    <a:lvl7pPr marL="2743200" algn="l" defTabSz="914400" rtl="0" eaLnBrk="1" latinLnBrk="0" hangingPunct="1">
      <a:defRPr lang="es-MX" sz="1200" kern="1200">
        <a:solidFill>
          <a:schemeClr val="tx1"/>
        </a:solidFill>
        <a:latin typeface="+mn-lt"/>
        <a:ea typeface="+mn-ea"/>
        <a:cs typeface="+mn-cs"/>
      </a:defRPr>
    </a:lvl7pPr>
    <a:lvl8pPr marL="3200400" algn="l" defTabSz="914400" rtl="0" eaLnBrk="1" latinLnBrk="0" hangingPunct="1">
      <a:defRPr lang="es-MX" sz="1200" kern="1200">
        <a:solidFill>
          <a:schemeClr val="tx1"/>
        </a:solidFill>
        <a:latin typeface="+mn-lt"/>
        <a:ea typeface="+mn-ea"/>
        <a:cs typeface="+mn-cs"/>
      </a:defRPr>
    </a:lvl8pPr>
    <a:lvl9pPr marL="3657600" algn="l" defTabSz="914400" rtl="0" eaLnBrk="1" latinLnBrk="0" hangingPunct="1">
      <a:defRPr lang="es-MX"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7C366290-4595-5745-A50F-D5EC13BAC604}" type="slidenum">
              <a:rPr lang="es-MX" smtClean="0"/>
              <a:t>1</a:t>
            </a:fld>
            <a:endParaRPr lang="es-MX"/>
          </a:p>
        </p:txBody>
      </p:sp>
    </p:spTree>
    <p:extLst>
      <p:ext uri="{BB962C8B-B14F-4D97-AF65-F5344CB8AC3E}">
        <p14:creationId xmlns:p14="http://schemas.microsoft.com/office/powerpoint/2010/main" val="155666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A8AA0-4313-A4C6-5C6C-32EB96C12B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C419BD-6D09-7DA5-1F82-AA71CB787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85617-0CBB-9D8D-67A7-71006214BED5}"/>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038AA4C5-2F0E-7012-8588-AAAD2A2BCF55}"/>
              </a:ext>
            </a:extLst>
          </p:cNvPr>
          <p:cNvSpPr>
            <a:spLocks noGrp="1"/>
          </p:cNvSpPr>
          <p:nvPr>
            <p:ph type="sldNum" sz="quarter" idx="5"/>
          </p:nvPr>
        </p:nvSpPr>
        <p:spPr/>
        <p:txBody>
          <a:bodyPr/>
          <a:lstStyle/>
          <a:p>
            <a:pPr rtl="0"/>
            <a:fld id="{7C366290-4595-5745-A50F-D5EC13BAC604}" type="slidenum">
              <a:rPr lang="es-MX" smtClean="0"/>
              <a:t>10</a:t>
            </a:fld>
            <a:endParaRPr lang="es-MX"/>
          </a:p>
        </p:txBody>
      </p:sp>
    </p:spTree>
    <p:extLst>
      <p:ext uri="{BB962C8B-B14F-4D97-AF65-F5344CB8AC3E}">
        <p14:creationId xmlns:p14="http://schemas.microsoft.com/office/powerpoint/2010/main" val="239497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6486A-36BA-762B-34CE-D23BF9D6DE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78A6E6-D82A-B1CA-3004-1892AF978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18AD7C-84FF-80C6-EA1D-F0656CBD187E}"/>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84B1BE82-C9BC-8CEF-0240-77D2F4CE4976}"/>
              </a:ext>
            </a:extLst>
          </p:cNvPr>
          <p:cNvSpPr>
            <a:spLocks noGrp="1"/>
          </p:cNvSpPr>
          <p:nvPr>
            <p:ph type="sldNum" sz="quarter" idx="5"/>
          </p:nvPr>
        </p:nvSpPr>
        <p:spPr/>
        <p:txBody>
          <a:bodyPr/>
          <a:lstStyle/>
          <a:p>
            <a:pPr rtl="0"/>
            <a:fld id="{7C366290-4595-5745-A50F-D5EC13BAC604}" type="slidenum">
              <a:rPr lang="es-MX" smtClean="0"/>
              <a:t>11</a:t>
            </a:fld>
            <a:endParaRPr lang="es-MX"/>
          </a:p>
        </p:txBody>
      </p:sp>
    </p:spTree>
    <p:extLst>
      <p:ext uri="{BB962C8B-B14F-4D97-AF65-F5344CB8AC3E}">
        <p14:creationId xmlns:p14="http://schemas.microsoft.com/office/powerpoint/2010/main" val="420433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AB661-6E5B-CD75-C070-E3D1B1E77F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8A7CD-6B74-B0B8-5FD9-7771F5CA0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47AE06-C7BF-C753-D63B-F21F897D1801}"/>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2CDD66E4-A985-2FE4-FC3F-CF3C981F806D}"/>
              </a:ext>
            </a:extLst>
          </p:cNvPr>
          <p:cNvSpPr>
            <a:spLocks noGrp="1"/>
          </p:cNvSpPr>
          <p:nvPr>
            <p:ph type="sldNum" sz="quarter" idx="5"/>
          </p:nvPr>
        </p:nvSpPr>
        <p:spPr/>
        <p:txBody>
          <a:bodyPr/>
          <a:lstStyle/>
          <a:p>
            <a:pPr rtl="0"/>
            <a:fld id="{7C366290-4595-5745-A50F-D5EC13BAC604}" type="slidenum">
              <a:rPr lang="es-MX" smtClean="0"/>
              <a:t>12</a:t>
            </a:fld>
            <a:endParaRPr lang="es-MX"/>
          </a:p>
        </p:txBody>
      </p:sp>
    </p:spTree>
    <p:extLst>
      <p:ext uri="{BB962C8B-B14F-4D97-AF65-F5344CB8AC3E}">
        <p14:creationId xmlns:p14="http://schemas.microsoft.com/office/powerpoint/2010/main" val="277326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2B78-F7F3-6D47-7280-430ECB6CD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DAED0-D28A-E3E3-4160-BC32A7AEA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AE68F-233D-C56B-D748-78FB09F123C1}"/>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94D188C9-760F-E424-CCC9-B9CFF65E5A65}"/>
              </a:ext>
            </a:extLst>
          </p:cNvPr>
          <p:cNvSpPr>
            <a:spLocks noGrp="1"/>
          </p:cNvSpPr>
          <p:nvPr>
            <p:ph type="sldNum" sz="quarter" idx="5"/>
          </p:nvPr>
        </p:nvSpPr>
        <p:spPr/>
        <p:txBody>
          <a:bodyPr/>
          <a:lstStyle/>
          <a:p>
            <a:pPr rtl="0"/>
            <a:fld id="{7C366290-4595-5745-A50F-D5EC13BAC604}" type="slidenum">
              <a:rPr lang="es-MX" smtClean="0"/>
              <a:t>13</a:t>
            </a:fld>
            <a:endParaRPr lang="es-MX"/>
          </a:p>
        </p:txBody>
      </p:sp>
    </p:spTree>
    <p:extLst>
      <p:ext uri="{BB962C8B-B14F-4D97-AF65-F5344CB8AC3E}">
        <p14:creationId xmlns:p14="http://schemas.microsoft.com/office/powerpoint/2010/main" val="1119643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7C366290-4595-5745-A50F-D5EC13BAC604}" type="slidenum">
              <a:rPr lang="es-MX" smtClean="0"/>
              <a:t>14</a:t>
            </a:fld>
            <a:endParaRPr lang="es-MX"/>
          </a:p>
        </p:txBody>
      </p:sp>
    </p:spTree>
    <p:extLst>
      <p:ext uri="{BB962C8B-B14F-4D97-AF65-F5344CB8AC3E}">
        <p14:creationId xmlns:p14="http://schemas.microsoft.com/office/powerpoint/2010/main" val="76646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MX"/>
            </a:defPPr>
          </a:lstStyle>
          <a:p>
            <a:pPr rtl="0"/>
            <a:endParaRPr lang="es-MX" dirty="0"/>
          </a:p>
        </p:txBody>
      </p:sp>
      <p:sp>
        <p:nvSpPr>
          <p:cNvPr id="4" name="Marcador de número de diapositiva 3"/>
          <p:cNvSpPr>
            <a:spLocks noGrp="1"/>
          </p:cNvSpPr>
          <p:nvPr>
            <p:ph type="sldNum" sz="quarter" idx="5"/>
          </p:nvPr>
        </p:nvSpPr>
        <p:spPr/>
        <p:txBody>
          <a:bodyPr rtlCol="0"/>
          <a:lstStyle>
            <a:defPPr>
              <a:defRPr lang="es-MX"/>
            </a:defPPr>
          </a:lstStyle>
          <a:p>
            <a:pPr rtl="0"/>
            <a:fld id="{7C366290-4595-5745-A50F-D5EC13BAC604}" type="slidenum">
              <a:rPr lang="es-MX" smtClean="0"/>
              <a:t>2</a:t>
            </a:fld>
            <a:endParaRPr lang="es-MX"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FC1BC-FC13-9C82-F7D7-C237A82CA85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940B849-615C-08A3-905F-EF65BE85442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EDE750-41E6-A5C0-6976-D600DE8B92EE}"/>
              </a:ext>
            </a:extLst>
          </p:cNvPr>
          <p:cNvSpPr>
            <a:spLocks noGrp="1"/>
          </p:cNvSpPr>
          <p:nvPr>
            <p:ph type="body" idx="1"/>
          </p:nvPr>
        </p:nvSpPr>
        <p:spPr/>
        <p:txBody>
          <a:bodyPr rtlCol="0"/>
          <a:lstStyle>
            <a:defPPr>
              <a:defRPr lang="es-MX"/>
            </a:defPPr>
          </a:lstStyle>
          <a:p>
            <a:pPr rtl="0"/>
            <a:endParaRPr lang="es-MX" dirty="0"/>
          </a:p>
        </p:txBody>
      </p:sp>
      <p:sp>
        <p:nvSpPr>
          <p:cNvPr id="4" name="Marcador de número de diapositiva 3">
            <a:extLst>
              <a:ext uri="{FF2B5EF4-FFF2-40B4-BE49-F238E27FC236}">
                <a16:creationId xmlns:a16="http://schemas.microsoft.com/office/drawing/2014/main" id="{B310862B-2445-371D-C033-6D849BCEB4E9}"/>
              </a:ext>
            </a:extLst>
          </p:cNvPr>
          <p:cNvSpPr>
            <a:spLocks noGrp="1"/>
          </p:cNvSpPr>
          <p:nvPr>
            <p:ph type="sldNum" sz="quarter" idx="5"/>
          </p:nvPr>
        </p:nvSpPr>
        <p:spPr/>
        <p:txBody>
          <a:bodyPr rtlCol="0"/>
          <a:lstStyle>
            <a:defPPr>
              <a:defRPr lang="es-MX"/>
            </a:defPPr>
          </a:lstStyle>
          <a:p>
            <a:pPr rtl="0"/>
            <a:fld id="{7C366290-4595-5745-A50F-D5EC13BAC604}" type="slidenum">
              <a:rPr lang="es-MX" smtClean="0"/>
              <a:t>3</a:t>
            </a:fld>
            <a:endParaRPr lang="es-MX" dirty="0"/>
          </a:p>
        </p:txBody>
      </p:sp>
    </p:spTree>
    <p:extLst>
      <p:ext uri="{BB962C8B-B14F-4D97-AF65-F5344CB8AC3E}">
        <p14:creationId xmlns:p14="http://schemas.microsoft.com/office/powerpoint/2010/main" val="91989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7C366290-4595-5745-A50F-D5EC13BAC604}" type="slidenum">
              <a:rPr lang="es-MX" smtClean="0"/>
              <a:t>4</a:t>
            </a:fld>
            <a:endParaRPr lang="es-MX"/>
          </a:p>
        </p:txBody>
      </p:sp>
    </p:spTree>
    <p:extLst>
      <p:ext uri="{BB962C8B-B14F-4D97-AF65-F5344CB8AC3E}">
        <p14:creationId xmlns:p14="http://schemas.microsoft.com/office/powerpoint/2010/main" val="188293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951F3-3458-75BC-9F5B-2F7D442F43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C03C7-2A7D-1530-3463-1E2650504C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5D04C-F6B3-1E51-36C5-0DFA5E2EEE1E}"/>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C21E2DB6-CF60-40FC-3C60-E9199CD4637F}"/>
              </a:ext>
            </a:extLst>
          </p:cNvPr>
          <p:cNvSpPr>
            <a:spLocks noGrp="1"/>
          </p:cNvSpPr>
          <p:nvPr>
            <p:ph type="sldNum" sz="quarter" idx="5"/>
          </p:nvPr>
        </p:nvSpPr>
        <p:spPr/>
        <p:txBody>
          <a:bodyPr/>
          <a:lstStyle/>
          <a:p>
            <a:pPr rtl="0"/>
            <a:fld id="{7C366290-4595-5745-A50F-D5EC13BAC604}" type="slidenum">
              <a:rPr lang="es-MX" smtClean="0"/>
              <a:t>5</a:t>
            </a:fld>
            <a:endParaRPr lang="es-MX"/>
          </a:p>
        </p:txBody>
      </p:sp>
    </p:spTree>
    <p:extLst>
      <p:ext uri="{BB962C8B-B14F-4D97-AF65-F5344CB8AC3E}">
        <p14:creationId xmlns:p14="http://schemas.microsoft.com/office/powerpoint/2010/main" val="91995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3ECAE-6D56-7949-0B0B-0ADE9229E9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2A0955-8437-9322-9C1E-F884FB35CE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1ED06-B6ED-365F-91E1-E59B59A664B9}"/>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F47FDA99-A50B-890F-E226-A14BD2BB5DDA}"/>
              </a:ext>
            </a:extLst>
          </p:cNvPr>
          <p:cNvSpPr>
            <a:spLocks noGrp="1"/>
          </p:cNvSpPr>
          <p:nvPr>
            <p:ph type="sldNum" sz="quarter" idx="5"/>
          </p:nvPr>
        </p:nvSpPr>
        <p:spPr/>
        <p:txBody>
          <a:bodyPr/>
          <a:lstStyle/>
          <a:p>
            <a:pPr rtl="0"/>
            <a:fld id="{7C366290-4595-5745-A50F-D5EC13BAC604}" type="slidenum">
              <a:rPr lang="es-MX" smtClean="0"/>
              <a:t>6</a:t>
            </a:fld>
            <a:endParaRPr lang="es-MX"/>
          </a:p>
        </p:txBody>
      </p:sp>
    </p:spTree>
    <p:extLst>
      <p:ext uri="{BB962C8B-B14F-4D97-AF65-F5344CB8AC3E}">
        <p14:creationId xmlns:p14="http://schemas.microsoft.com/office/powerpoint/2010/main" val="2369349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7C366290-4595-5745-A50F-D5EC13BAC604}" type="slidenum">
              <a:rPr lang="es-MX" smtClean="0"/>
              <a:t>7</a:t>
            </a:fld>
            <a:endParaRPr lang="es-MX"/>
          </a:p>
        </p:txBody>
      </p:sp>
    </p:spTree>
    <p:extLst>
      <p:ext uri="{BB962C8B-B14F-4D97-AF65-F5344CB8AC3E}">
        <p14:creationId xmlns:p14="http://schemas.microsoft.com/office/powerpoint/2010/main" val="803667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07AF0-490D-0E9C-06EC-413FD34E0B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3E624-2810-EB3B-AAB2-9EBB438B8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898BB3-111C-A91A-2C14-FD0EB5F2E62F}"/>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3FF7A727-30EE-4421-B62F-40C24B13E562}"/>
              </a:ext>
            </a:extLst>
          </p:cNvPr>
          <p:cNvSpPr>
            <a:spLocks noGrp="1"/>
          </p:cNvSpPr>
          <p:nvPr>
            <p:ph type="sldNum" sz="quarter" idx="5"/>
          </p:nvPr>
        </p:nvSpPr>
        <p:spPr/>
        <p:txBody>
          <a:bodyPr/>
          <a:lstStyle/>
          <a:p>
            <a:pPr rtl="0"/>
            <a:fld id="{7C366290-4595-5745-A50F-D5EC13BAC604}" type="slidenum">
              <a:rPr lang="es-MX" smtClean="0"/>
              <a:t>8</a:t>
            </a:fld>
            <a:endParaRPr lang="es-MX"/>
          </a:p>
        </p:txBody>
      </p:sp>
    </p:spTree>
    <p:extLst>
      <p:ext uri="{BB962C8B-B14F-4D97-AF65-F5344CB8AC3E}">
        <p14:creationId xmlns:p14="http://schemas.microsoft.com/office/powerpoint/2010/main" val="184728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9F2F-B52F-BD86-4F33-3BC13BC9B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58E8D3-972B-706A-8350-E4ADD314E4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13BAE7-E7FF-41CC-4FAA-D33FFF623833}"/>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1A932DF6-88F0-DC1E-9336-6984FDB1FFC8}"/>
              </a:ext>
            </a:extLst>
          </p:cNvPr>
          <p:cNvSpPr>
            <a:spLocks noGrp="1"/>
          </p:cNvSpPr>
          <p:nvPr>
            <p:ph type="sldNum" sz="quarter" idx="5"/>
          </p:nvPr>
        </p:nvSpPr>
        <p:spPr/>
        <p:txBody>
          <a:bodyPr/>
          <a:lstStyle/>
          <a:p>
            <a:pPr rtl="0"/>
            <a:fld id="{7C366290-4595-5745-A50F-D5EC13BAC604}" type="slidenum">
              <a:rPr lang="es-MX" smtClean="0"/>
              <a:t>9</a:t>
            </a:fld>
            <a:endParaRPr lang="es-MX"/>
          </a:p>
        </p:txBody>
      </p:sp>
    </p:spTree>
    <p:extLst>
      <p:ext uri="{BB962C8B-B14F-4D97-AF65-F5344CB8AC3E}">
        <p14:creationId xmlns:p14="http://schemas.microsoft.com/office/powerpoint/2010/main" val="9410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9" name="Forma libre: Forma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7" name="Forma libre: Forma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4" name="Forma libre: Forma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 name="Título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es-MX" sz="6000"/>
            </a:lvl1pPr>
          </a:lstStyle>
          <a:p>
            <a:pPr rtl="0"/>
            <a:r>
              <a:rPr lang="es-MX"/>
              <a:t>haz clic para modificar el estilo del título del patrón</a:t>
            </a:r>
          </a:p>
        </p:txBody>
      </p:sp>
      <p:sp>
        <p:nvSpPr>
          <p:cNvPr id="3" name="Subtítulo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8"/>
            <a:ext cx="9144000" cy="1655762"/>
          </a:xfrm>
        </p:spPr>
        <p:txBody>
          <a:bodyPr rtlCol="0"/>
          <a:lstStyle>
            <a:lvl1pPr marL="0" indent="0" algn="ctr">
              <a:buNone/>
              <a:defRPr lang="es-MX" sz="2400">
                <a:solidFill>
                  <a:schemeClr val="tx2"/>
                </a:solidFill>
              </a:defRPr>
            </a:lvl1pPr>
            <a:lvl2pPr marL="457200" indent="0" algn="ctr">
              <a:buNone/>
              <a:defRPr lang="es-MX" sz="2000"/>
            </a:lvl2pPr>
            <a:lvl3pPr marL="914400" indent="0" algn="ctr">
              <a:buNone/>
              <a:defRPr lang="es-MX" sz="1800"/>
            </a:lvl3pPr>
            <a:lvl4pPr marL="1371600" indent="0" algn="ctr">
              <a:buNone/>
              <a:defRPr lang="es-MX" sz="1600"/>
            </a:lvl4pPr>
            <a:lvl5pPr marL="1828800" indent="0" algn="ctr">
              <a:buNone/>
              <a:defRPr lang="es-MX" sz="1600"/>
            </a:lvl5pPr>
            <a:lvl6pPr marL="2286000" indent="0" algn="ctr">
              <a:buNone/>
              <a:defRPr lang="es-MX" sz="1600"/>
            </a:lvl6pPr>
            <a:lvl7pPr marL="2743200" indent="0" algn="ctr">
              <a:buNone/>
              <a:defRPr lang="es-MX" sz="1600"/>
            </a:lvl7pPr>
            <a:lvl8pPr marL="3200400" indent="0" algn="ctr">
              <a:buNone/>
              <a:defRPr lang="es-MX" sz="1600"/>
            </a:lvl8pPr>
            <a:lvl9pPr marL="3657600" indent="0" algn="ctr">
              <a:buNone/>
              <a:defRPr lang="es-MX" sz="1600"/>
            </a:lvl9pPr>
          </a:lstStyle>
          <a:p>
            <a:pPr lvl="0" rtl="0"/>
            <a:r>
              <a:rPr lang="es-MX" dirty="0"/>
              <a:t>Haz clic para modificar los estilos de texto del patrón</a:t>
            </a:r>
          </a:p>
        </p:txBody>
      </p:sp>
      <p:sp>
        <p:nvSpPr>
          <p:cNvPr id="23" name="Forma libre: Forma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quipo x8">
    <p:spTree>
      <p:nvGrpSpPr>
        <p:cNvPr id="1" name=""/>
        <p:cNvGrpSpPr/>
        <p:nvPr/>
      </p:nvGrpSpPr>
      <p:grpSpPr>
        <a:xfrm>
          <a:off x="0" y="0"/>
          <a:ext cx="0" cy="0"/>
          <a:chOff x="0" y="0"/>
          <a:chExt cx="0" cy="0"/>
        </a:xfrm>
      </p:grpSpPr>
      <p:sp>
        <p:nvSpPr>
          <p:cNvPr id="24" name="Forma libre: Forma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5" name="Título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s-MX" sz="4800"/>
            </a:lvl1pPr>
          </a:lstStyle>
          <a:p>
            <a:pPr rtl="0"/>
            <a:r>
              <a:rPr lang="es-MX"/>
              <a:t>haz clic para modificar el estilo del título del patrón	</a:t>
            </a:r>
          </a:p>
        </p:txBody>
      </p:sp>
      <p:sp>
        <p:nvSpPr>
          <p:cNvPr id="39" name="Marcador de posición de imagen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0" name="Marcador de posición de imagen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1" name="Marcador de posición de imagen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2" name="Marcador de posición de imagen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7" name="Marcador de texto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48" name="Marcador de texto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49" name="Marcador de texto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50" name="Marcador de texto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52" name="Marcador de texto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
        <p:nvSpPr>
          <p:cNvPr id="53" name="Marcador de texto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
        <p:nvSpPr>
          <p:cNvPr id="54" name="Marcador de texto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
        <p:nvSpPr>
          <p:cNvPr id="55" name="Marcador de texto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
        <p:nvSpPr>
          <p:cNvPr id="2" name="Marcador de posición de imagen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3" name="Marcador de posición de imagen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7" name="Marcador de posición de imagen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8" name="Marcador de posición de imagen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9" name="Marcador de texto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10" name="Marcador de texto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11" name="Marcador de texto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12" name="Marcador de texto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s-MX" sz="1400" cap="all" baseline="0">
                <a:latin typeface="Gill Sans Nova" panose="020B0602020104020203" pitchFamily="34" charset="0"/>
              </a:defRPr>
            </a:lvl1pPr>
          </a:lstStyle>
          <a:p>
            <a:pPr lvl="0" rtl="0"/>
            <a:r>
              <a:rPr lang="es-ES"/>
              <a:t>Haga clic para modificar los estilos de texto del patrón</a:t>
            </a:r>
          </a:p>
        </p:txBody>
      </p:sp>
      <p:sp>
        <p:nvSpPr>
          <p:cNvPr id="13" name="Marcador de texto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
        <p:nvSpPr>
          <p:cNvPr id="14" name="Marcador de texto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
        <p:nvSpPr>
          <p:cNvPr id="15" name="Marcador de texto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
        <p:nvSpPr>
          <p:cNvPr id="16" name="Marcador de texto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s-MX" sz="1400" cap="none" baseline="0"/>
            </a:lvl1pPr>
          </a:lstStyle>
          <a:p>
            <a:pPr lvl="0" rtl="0"/>
            <a:r>
              <a:rPr lang="es-ES" dirty="0"/>
              <a:t>haz clic para modificar los estilos de texto del patrón</a:t>
            </a:r>
            <a:endParaRPr lang="es-MX" dirty="0"/>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scala de tiempo">
    <p:spTree>
      <p:nvGrpSpPr>
        <p:cNvPr id="1" name=""/>
        <p:cNvGrpSpPr/>
        <p:nvPr/>
      </p:nvGrpSpPr>
      <p:grpSpPr>
        <a:xfrm>
          <a:off x="0" y="0"/>
          <a:ext cx="0" cy="0"/>
          <a:chOff x="0" y="0"/>
          <a:chExt cx="0" cy="0"/>
        </a:xfrm>
      </p:grpSpPr>
      <p:sp>
        <p:nvSpPr>
          <p:cNvPr id="49" name="Forma libre: Forma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5" name="Forma libre: Forma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5" name="Forma libre: Forma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1" name="Forma libre: Forma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1" name="Marcador de texto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s-MX" sz="2000" cap="all" baseline="0">
                <a:latin typeface="Gill Sans Nova" panose="020B0602020104020203" pitchFamily="34" charset="0"/>
              </a:defRPr>
            </a:lvl1pPr>
            <a:lvl2pPr marL="0" indent="0" algn="ctr">
              <a:lnSpc>
                <a:spcPct val="100000"/>
              </a:lnSpc>
              <a:spcBef>
                <a:spcPts val="0"/>
              </a:spcBef>
              <a:buNone/>
              <a:defRPr lang="es-MX" sz="1800"/>
            </a:lvl2pPr>
          </a:lstStyle>
          <a:p>
            <a:pPr lvl="0" rtl="0"/>
            <a:r>
              <a:rPr lang="es-ES"/>
              <a:t>Haga clic para modificar los estilos de texto del patrón</a:t>
            </a:r>
          </a:p>
          <a:p>
            <a:pPr lvl="1" rtl="0"/>
            <a:r>
              <a:rPr lang="es-ES"/>
              <a:t>Segundo nivel</a:t>
            </a:r>
          </a:p>
        </p:txBody>
      </p:sp>
      <p:sp>
        <p:nvSpPr>
          <p:cNvPr id="29" name="Marcador de texto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s-MX" sz="2000" cap="all" baseline="0">
                <a:latin typeface="Gill Sans Nova" panose="020B0602020104020203" pitchFamily="34" charset="0"/>
              </a:defRPr>
            </a:lvl1pPr>
            <a:lvl2pPr marL="0" indent="0" algn="ctr">
              <a:lnSpc>
                <a:spcPct val="100000"/>
              </a:lnSpc>
              <a:spcBef>
                <a:spcPts val="0"/>
              </a:spcBef>
              <a:buNone/>
              <a:defRPr lang="es-MX" sz="1800"/>
            </a:lvl2pPr>
          </a:lstStyle>
          <a:p>
            <a:pPr lvl="0" rtl="0"/>
            <a:r>
              <a:rPr lang="es-ES"/>
              <a:t>Haga clic para modificar los estilos de texto del patrón</a:t>
            </a:r>
          </a:p>
          <a:p>
            <a:pPr lvl="1" rtl="0"/>
            <a:r>
              <a:rPr lang="es-ES"/>
              <a:t>Segundo nivel</a:t>
            </a:r>
          </a:p>
        </p:txBody>
      </p:sp>
      <p:sp>
        <p:nvSpPr>
          <p:cNvPr id="30" name="Marcador de texto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s-MX" sz="2000" cap="all" baseline="0">
                <a:latin typeface="Gill Sans Nova" panose="020B0602020104020203" pitchFamily="34" charset="0"/>
              </a:defRPr>
            </a:lvl1pPr>
            <a:lvl2pPr marL="0" indent="0" algn="ctr">
              <a:lnSpc>
                <a:spcPct val="100000"/>
              </a:lnSpc>
              <a:spcBef>
                <a:spcPts val="0"/>
              </a:spcBef>
              <a:buNone/>
              <a:defRPr lang="es-MX" sz="1800"/>
            </a:lvl2pPr>
          </a:lstStyle>
          <a:p>
            <a:pPr lvl="0" rtl="0"/>
            <a:r>
              <a:rPr lang="es-ES"/>
              <a:t>Haga clic para modificar los estilos de texto del patrón</a:t>
            </a:r>
          </a:p>
          <a:p>
            <a:pPr lvl="1" rtl="0"/>
            <a:r>
              <a:rPr lang="es-ES"/>
              <a:t>Segundo nivel</a:t>
            </a:r>
          </a:p>
        </p:txBody>
      </p:sp>
      <p:sp>
        <p:nvSpPr>
          <p:cNvPr id="32" name="Marcador de texto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s-MX" sz="2000" cap="all" baseline="0">
                <a:latin typeface="Gill Sans Nova" panose="020B0602020104020203" pitchFamily="34" charset="0"/>
              </a:defRPr>
            </a:lvl1pPr>
            <a:lvl2pPr marL="0" indent="0" algn="ctr">
              <a:lnSpc>
                <a:spcPct val="100000"/>
              </a:lnSpc>
              <a:spcBef>
                <a:spcPts val="0"/>
              </a:spcBef>
              <a:buNone/>
              <a:defRPr lang="es-MX" sz="1800"/>
            </a:lvl2pPr>
          </a:lstStyle>
          <a:p>
            <a:pPr lvl="0" rtl="0"/>
            <a:r>
              <a:rPr lang="es-ES"/>
              <a:t>Haga clic para modificar los estilos de texto del patrón</a:t>
            </a:r>
          </a:p>
          <a:p>
            <a:pPr lvl="1" rtl="0"/>
            <a:r>
              <a:rPr lang="es-ES"/>
              <a:t>Segundo nivel</a:t>
            </a:r>
          </a:p>
        </p:txBody>
      </p:sp>
      <p:sp>
        <p:nvSpPr>
          <p:cNvPr id="33" name="Marcador de texto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s-MX" sz="2000" cap="all" baseline="0">
                <a:latin typeface="Gill Sans Nova" panose="020B0602020104020203" pitchFamily="34" charset="0"/>
              </a:defRPr>
            </a:lvl1pPr>
            <a:lvl2pPr marL="0" indent="0" algn="ctr">
              <a:lnSpc>
                <a:spcPct val="100000"/>
              </a:lnSpc>
              <a:spcBef>
                <a:spcPts val="0"/>
              </a:spcBef>
              <a:buNone/>
              <a:defRPr lang="es-MX" sz="1800"/>
            </a:lvl2pPr>
          </a:lstStyle>
          <a:p>
            <a:pPr lvl="0" rtl="0"/>
            <a:r>
              <a:rPr lang="es-ES"/>
              <a:t>Haga clic para modificar los estilos de texto del patrón</a:t>
            </a:r>
          </a:p>
          <a:p>
            <a:pPr lvl="1" rtl="0"/>
            <a:r>
              <a:rPr lang="es-ES"/>
              <a:t>Segundo nivel</a:t>
            </a:r>
          </a:p>
        </p:txBody>
      </p:sp>
      <p:sp>
        <p:nvSpPr>
          <p:cNvPr id="52" name="Título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s-MX" sz="4800"/>
            </a:lvl1pPr>
          </a:lstStyle>
          <a:p>
            <a:pPr rtl="0"/>
            <a:r>
              <a:rPr lang="es-MX"/>
              <a:t>haz clic para modificar el estilo del título del patrón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accent6"/>
        </a:solidFill>
        <a:effectLst/>
      </p:bgPr>
    </p:bg>
    <p:spTree>
      <p:nvGrpSpPr>
        <p:cNvPr id="1" name=""/>
        <p:cNvGrpSpPr/>
        <p:nvPr/>
      </p:nvGrpSpPr>
      <p:grpSpPr>
        <a:xfrm>
          <a:off x="0" y="0"/>
          <a:ext cx="0" cy="0"/>
          <a:chOff x="0" y="0"/>
          <a:chExt cx="0" cy="0"/>
        </a:xfrm>
      </p:grpSpPr>
      <p:sp>
        <p:nvSpPr>
          <p:cNvPr id="23" name="Forma libre: Forma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6" name="Forma libre: Forma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 name="Marcador de contenido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s-MX" sz="1800">
                <a:solidFill>
                  <a:schemeClr val="accent1"/>
                </a:solidFill>
              </a:defRPr>
            </a:lvl1pPr>
            <a:lvl2pPr>
              <a:lnSpc>
                <a:spcPct val="100000"/>
              </a:lnSpc>
              <a:spcBef>
                <a:spcPts val="0"/>
              </a:spcBef>
              <a:defRPr lang="es-MX" sz="1600">
                <a:solidFill>
                  <a:schemeClr val="accent1"/>
                </a:solidFill>
              </a:defRPr>
            </a:lvl2pPr>
            <a:lvl3pPr>
              <a:lnSpc>
                <a:spcPct val="100000"/>
              </a:lnSpc>
              <a:spcBef>
                <a:spcPts val="0"/>
              </a:spcBef>
              <a:defRPr lang="es-MX" sz="1400">
                <a:solidFill>
                  <a:schemeClr val="accent1"/>
                </a:solidFill>
              </a:defRPr>
            </a:lvl3pPr>
            <a:lvl4pPr>
              <a:lnSpc>
                <a:spcPct val="100000"/>
              </a:lnSpc>
              <a:spcBef>
                <a:spcPts val="0"/>
              </a:spcBef>
              <a:defRPr lang="es-MX" sz="1200">
                <a:solidFill>
                  <a:schemeClr val="accent1"/>
                </a:solidFill>
              </a:defRPr>
            </a:lvl4pPr>
            <a:lvl5pPr>
              <a:lnSpc>
                <a:spcPct val="100000"/>
              </a:lnSpc>
              <a:spcBef>
                <a:spcPts val="0"/>
              </a:spcBef>
              <a:defRPr lang="es-MX" sz="1200">
                <a:solidFill>
                  <a:schemeClr val="accent1"/>
                </a:solidFill>
              </a:defRPr>
            </a:lvl5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7" name="Marcador de fecha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s-MX">
                <a:solidFill>
                  <a:schemeClr val="accent1"/>
                </a:solidFill>
              </a:defRPr>
            </a:lvl1pPr>
          </a:lstStyle>
          <a:p>
            <a:pPr rtl="0"/>
            <a:r>
              <a:rPr lang="es-MX"/>
              <a:t>20XX</a:t>
            </a:r>
          </a:p>
        </p:txBody>
      </p:sp>
      <p:sp>
        <p:nvSpPr>
          <p:cNvPr id="8" name="Marcador de pie de página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s-MX">
                <a:solidFill>
                  <a:schemeClr val="accent1"/>
                </a:solidFill>
              </a:defRPr>
            </a:lvl1pPr>
          </a:lstStyle>
          <a:p>
            <a:pPr rtl="0"/>
            <a:r>
              <a:rPr lang="es-MX"/>
              <a:t>título de la presentación</a:t>
            </a:r>
          </a:p>
        </p:txBody>
      </p:sp>
      <p:sp>
        <p:nvSpPr>
          <p:cNvPr id="9" name="Marcador de número de diapositiva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s-MX">
                <a:solidFill>
                  <a:schemeClr val="accent1"/>
                </a:solidFill>
              </a:defRPr>
            </a:lvl1pPr>
          </a:lstStyle>
          <a:p>
            <a:pPr rtl="0"/>
            <a:fld id="{58FB4751-880F-D840-AAA9-3A15815CC996}" type="slidenum">
              <a:rPr lang="es-MX" smtClean="0"/>
              <a:pPr rtl="0"/>
              <a:t>‹Nº›</a:t>
            </a:fld>
            <a:endParaRPr lang="es-MX" dirty="0"/>
          </a:p>
        </p:txBody>
      </p:sp>
      <p:sp>
        <p:nvSpPr>
          <p:cNvPr id="30" name="Forma libre: Forma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 name="Marcador de texto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s-MX" sz="2000" b="0" cap="all" baseline="0">
                <a:solidFill>
                  <a:schemeClr val="accent1"/>
                </a:solidFill>
                <a:latin typeface="Gill Sans Nova" panose="020B0602020104020203" pitchFamily="34" charset="0"/>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5" name="Marcador de texto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s-MX" sz="2000" b="0" cap="all" baseline="0">
                <a:solidFill>
                  <a:schemeClr val="accent1"/>
                </a:solidFill>
                <a:latin typeface="Gill Sans Nova" panose="020B0602020104020203" pitchFamily="34" charset="0"/>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6" name="Marcador de contenido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s-MX" sz="1800">
                <a:solidFill>
                  <a:schemeClr val="accent1"/>
                </a:solidFill>
              </a:defRPr>
            </a:lvl1pPr>
            <a:lvl2pPr>
              <a:lnSpc>
                <a:spcPct val="100000"/>
              </a:lnSpc>
              <a:spcBef>
                <a:spcPts val="0"/>
              </a:spcBef>
              <a:defRPr lang="es-MX" sz="1600">
                <a:solidFill>
                  <a:schemeClr val="accent1"/>
                </a:solidFill>
              </a:defRPr>
            </a:lvl2pPr>
            <a:lvl3pPr>
              <a:lnSpc>
                <a:spcPct val="100000"/>
              </a:lnSpc>
              <a:spcBef>
                <a:spcPts val="0"/>
              </a:spcBef>
              <a:defRPr lang="es-MX" sz="1400">
                <a:solidFill>
                  <a:schemeClr val="accent1"/>
                </a:solidFill>
              </a:defRPr>
            </a:lvl3pPr>
            <a:lvl4pPr>
              <a:lnSpc>
                <a:spcPct val="100000"/>
              </a:lnSpc>
              <a:spcBef>
                <a:spcPts val="0"/>
              </a:spcBef>
              <a:defRPr lang="es-MX" sz="1200">
                <a:solidFill>
                  <a:schemeClr val="accent1"/>
                </a:solidFill>
              </a:defRPr>
            </a:lvl4pPr>
            <a:lvl5pPr>
              <a:lnSpc>
                <a:spcPct val="100000"/>
              </a:lnSpc>
              <a:spcBef>
                <a:spcPts val="0"/>
              </a:spcBef>
              <a:defRPr lang="es-MX" sz="1200">
                <a:solidFill>
                  <a:schemeClr val="accent1"/>
                </a:solidFill>
              </a:defRPr>
            </a:lvl5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31" name="Título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s-MX" sz="4800">
                <a:solidFill>
                  <a:schemeClr val="accent1"/>
                </a:solidFill>
              </a:defRPr>
            </a:lvl1pPr>
          </a:lstStyle>
          <a:p>
            <a:pPr rtl="0"/>
            <a:r>
              <a:rPr lang="es-MX"/>
              <a:t>haz clic para modificar el estilo del título del patrón	</a:t>
            </a:r>
          </a:p>
        </p:txBody>
      </p:sp>
      <p:cxnSp>
        <p:nvCxnSpPr>
          <p:cNvPr id="10" name="Conector recto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s columnas">
    <p:bg>
      <p:bgPr>
        <a:solidFill>
          <a:schemeClr val="bg2"/>
        </a:solidFill>
        <a:effectLst/>
      </p:bgPr>
    </p:bg>
    <p:spTree>
      <p:nvGrpSpPr>
        <p:cNvPr id="1" name=""/>
        <p:cNvGrpSpPr/>
        <p:nvPr/>
      </p:nvGrpSpPr>
      <p:grpSpPr>
        <a:xfrm>
          <a:off x="0" y="0"/>
          <a:ext cx="0" cy="0"/>
          <a:chOff x="0" y="0"/>
          <a:chExt cx="0" cy="0"/>
        </a:xfrm>
      </p:grpSpPr>
      <p:sp>
        <p:nvSpPr>
          <p:cNvPr id="27" name="Forma libre: Forma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8" name="Forma libre: Forma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 name="Marcador de texto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3529584" cy="402336"/>
          </a:xfrm>
        </p:spPr>
        <p:txBody>
          <a:bodyPr rtlCol="0" anchor="ctr">
            <a:normAutofit/>
          </a:bodyPr>
          <a:lstStyle>
            <a:lvl1pPr marL="0" indent="0">
              <a:buNone/>
              <a:defRPr lang="es-MX" sz="2000" b="0" cap="all" baseline="0">
                <a:solidFill>
                  <a:schemeClr val="accent1"/>
                </a:solidFill>
                <a:latin typeface="Gill Sans Nova" panose="020B0602020104020203" pitchFamily="34" charset="0"/>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Haz clic para modificar los estilos de texto del patrón</a:t>
            </a:r>
          </a:p>
        </p:txBody>
      </p:sp>
      <p:sp>
        <p:nvSpPr>
          <p:cNvPr id="4" name="Marcador de contenido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s-MX" sz="1800">
                <a:solidFill>
                  <a:schemeClr val="accent1"/>
                </a:solidFill>
              </a:defRPr>
            </a:lvl1pPr>
            <a:lvl2pPr>
              <a:lnSpc>
                <a:spcPct val="100000"/>
              </a:lnSpc>
              <a:spcBef>
                <a:spcPts val="0"/>
              </a:spcBef>
              <a:defRPr lang="es-MX" sz="1600">
                <a:solidFill>
                  <a:schemeClr val="accent1"/>
                </a:solidFill>
              </a:defRPr>
            </a:lvl2pPr>
            <a:lvl3pPr>
              <a:lnSpc>
                <a:spcPct val="100000"/>
              </a:lnSpc>
              <a:spcBef>
                <a:spcPts val="0"/>
              </a:spcBef>
              <a:defRPr lang="es-MX" sz="1400">
                <a:solidFill>
                  <a:schemeClr val="accent1"/>
                </a:solidFill>
              </a:defRPr>
            </a:lvl3pPr>
            <a:lvl4pPr>
              <a:lnSpc>
                <a:spcPct val="100000"/>
              </a:lnSpc>
              <a:spcBef>
                <a:spcPts val="0"/>
              </a:spcBef>
              <a:defRPr lang="es-MX" sz="1200">
                <a:solidFill>
                  <a:schemeClr val="accent1"/>
                </a:solidFill>
              </a:defRPr>
            </a:lvl4pPr>
            <a:lvl5pPr>
              <a:lnSpc>
                <a:spcPct val="100000"/>
              </a:lnSpc>
              <a:spcBef>
                <a:spcPts val="0"/>
              </a:spcBef>
              <a:defRPr lang="es-MX" sz="1200">
                <a:solidFill>
                  <a:schemeClr val="accent1"/>
                </a:solidFill>
              </a:defRPr>
            </a:lvl5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5" name="Marcador de texto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es-MX" sz="2000" b="0" cap="all" baseline="0">
                <a:solidFill>
                  <a:schemeClr val="accent1"/>
                </a:solidFill>
                <a:latin typeface="Gill Sans Nova" panose="020B0602020104020203" pitchFamily="34" charset="0"/>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Haz clic para modificar los estilos de texto del patrón</a:t>
            </a:r>
          </a:p>
        </p:txBody>
      </p:sp>
      <p:sp>
        <p:nvSpPr>
          <p:cNvPr id="6" name="Marcador de contenido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s-MX" sz="1800">
                <a:solidFill>
                  <a:schemeClr val="accent1"/>
                </a:solidFill>
              </a:defRPr>
            </a:lvl1pPr>
            <a:lvl2pPr>
              <a:lnSpc>
                <a:spcPct val="100000"/>
              </a:lnSpc>
              <a:spcBef>
                <a:spcPts val="0"/>
              </a:spcBef>
              <a:defRPr lang="es-MX" sz="1600">
                <a:solidFill>
                  <a:schemeClr val="accent1"/>
                </a:solidFill>
              </a:defRPr>
            </a:lvl2pPr>
            <a:lvl3pPr>
              <a:lnSpc>
                <a:spcPct val="100000"/>
              </a:lnSpc>
              <a:spcBef>
                <a:spcPts val="0"/>
              </a:spcBef>
              <a:defRPr lang="es-MX" sz="1400">
                <a:solidFill>
                  <a:schemeClr val="accent1"/>
                </a:solidFill>
              </a:defRPr>
            </a:lvl3pPr>
            <a:lvl4pPr>
              <a:lnSpc>
                <a:spcPct val="100000"/>
              </a:lnSpc>
              <a:spcBef>
                <a:spcPts val="0"/>
              </a:spcBef>
              <a:defRPr lang="es-MX" sz="1200">
                <a:solidFill>
                  <a:schemeClr val="accent1"/>
                </a:solidFill>
              </a:defRPr>
            </a:lvl4pPr>
            <a:lvl5pPr>
              <a:lnSpc>
                <a:spcPct val="100000"/>
              </a:lnSpc>
              <a:spcBef>
                <a:spcPts val="0"/>
              </a:spcBef>
              <a:defRPr lang="es-MX" sz="1200">
                <a:solidFill>
                  <a:schemeClr val="accent1"/>
                </a:solidFill>
              </a:defRPr>
            </a:lvl5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7" name="Marcador de fecha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s-MX">
                <a:solidFill>
                  <a:schemeClr val="accent1"/>
                </a:solidFill>
              </a:defRPr>
            </a:lvl1pPr>
          </a:lstStyle>
          <a:p>
            <a:pPr rtl="0"/>
            <a:r>
              <a:rPr lang="es-MX"/>
              <a:t>20XX</a:t>
            </a:r>
          </a:p>
        </p:txBody>
      </p:sp>
      <p:sp>
        <p:nvSpPr>
          <p:cNvPr id="8" name="Marcador de pie de página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s-MX">
                <a:solidFill>
                  <a:schemeClr val="accent1"/>
                </a:solidFill>
              </a:defRPr>
            </a:lvl1pPr>
          </a:lstStyle>
          <a:p>
            <a:pPr rtl="0"/>
            <a:r>
              <a:rPr lang="es-MX"/>
              <a:t>título de la presentación</a:t>
            </a:r>
          </a:p>
        </p:txBody>
      </p:sp>
      <p:sp>
        <p:nvSpPr>
          <p:cNvPr id="9" name="Marcador de número de diapositiva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s-MX">
                <a:solidFill>
                  <a:schemeClr val="accent1"/>
                </a:solidFill>
              </a:defRPr>
            </a:lvl1pPr>
          </a:lstStyle>
          <a:p>
            <a:pPr rtl="0"/>
            <a:fld id="{58FB4751-880F-D840-AAA9-3A15815CC996}" type="slidenum">
              <a:rPr lang="es-MX" smtClean="0"/>
              <a:pPr rtl="0"/>
              <a:t>‹Nº›</a:t>
            </a:fld>
            <a:endParaRPr lang="es-MX" dirty="0"/>
          </a:p>
        </p:txBody>
      </p:sp>
      <p:sp>
        <p:nvSpPr>
          <p:cNvPr id="29" name="Título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s-MX" sz="4800">
                <a:solidFill>
                  <a:schemeClr val="accent1"/>
                </a:solidFill>
              </a:defRPr>
            </a:lvl1pPr>
          </a:lstStyle>
          <a:p>
            <a:pPr rtl="0"/>
            <a:r>
              <a:rPr lang="es-MX" dirty="0"/>
              <a:t>haz clic para modificar el estilo del título del patrón	</a:t>
            </a:r>
          </a:p>
        </p:txBody>
      </p:sp>
      <p:sp>
        <p:nvSpPr>
          <p:cNvPr id="30" name="Marcador de texto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es-MX" sz="2000" b="0" cap="all" baseline="0">
                <a:solidFill>
                  <a:schemeClr val="accent1"/>
                </a:solidFill>
                <a:latin typeface="Gill Sans Nova" panose="020B0602020104020203" pitchFamily="34" charset="0"/>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Haz clic para modificar los estilos de texto del patrón</a:t>
            </a:r>
          </a:p>
        </p:txBody>
      </p:sp>
      <p:sp>
        <p:nvSpPr>
          <p:cNvPr id="31" name="Marcador de contenido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s-MX" sz="1800">
                <a:solidFill>
                  <a:schemeClr val="accent1"/>
                </a:solidFill>
              </a:defRPr>
            </a:lvl1pPr>
            <a:lvl2pPr>
              <a:lnSpc>
                <a:spcPct val="100000"/>
              </a:lnSpc>
              <a:spcBef>
                <a:spcPts val="0"/>
              </a:spcBef>
              <a:defRPr lang="es-MX" sz="1600">
                <a:solidFill>
                  <a:schemeClr val="accent1"/>
                </a:solidFill>
              </a:defRPr>
            </a:lvl2pPr>
            <a:lvl3pPr>
              <a:lnSpc>
                <a:spcPct val="100000"/>
              </a:lnSpc>
              <a:spcBef>
                <a:spcPts val="0"/>
              </a:spcBef>
              <a:defRPr lang="es-MX" sz="1400">
                <a:solidFill>
                  <a:schemeClr val="accent1"/>
                </a:solidFill>
              </a:defRPr>
            </a:lvl3pPr>
            <a:lvl4pPr>
              <a:lnSpc>
                <a:spcPct val="100000"/>
              </a:lnSpc>
              <a:spcBef>
                <a:spcPts val="0"/>
              </a:spcBef>
              <a:defRPr lang="es-MX" sz="1200">
                <a:solidFill>
                  <a:schemeClr val="accent1"/>
                </a:solidFill>
              </a:defRPr>
            </a:lvl4pPr>
            <a:lvl5pPr>
              <a:lnSpc>
                <a:spcPct val="100000"/>
              </a:lnSpc>
              <a:spcBef>
                <a:spcPts val="0"/>
              </a:spcBef>
              <a:defRPr lang="es-MX" sz="1200">
                <a:solidFill>
                  <a:schemeClr val="accent1"/>
                </a:solidFill>
              </a:defRPr>
            </a:lvl5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cxnSp>
        <p:nvCxnSpPr>
          <p:cNvPr id="33" name="Conector recto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n con leyenda alternativa">
    <p:bg>
      <p:bgPr>
        <a:solidFill>
          <a:schemeClr val="bg2"/>
        </a:solidFill>
        <a:effectLst/>
      </p:bgPr>
    </p:bg>
    <p:spTree>
      <p:nvGrpSpPr>
        <p:cNvPr id="1" name=""/>
        <p:cNvGrpSpPr/>
        <p:nvPr/>
      </p:nvGrpSpPr>
      <p:grpSpPr>
        <a:xfrm>
          <a:off x="0" y="0"/>
          <a:ext cx="0" cy="0"/>
          <a:chOff x="0" y="0"/>
          <a:chExt cx="0" cy="0"/>
        </a:xfrm>
      </p:grpSpPr>
      <p:sp>
        <p:nvSpPr>
          <p:cNvPr id="24" name="Forma libre: Forma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 name="Marcador de texto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s-MX" sz="1800"/>
            </a:lvl1pPr>
            <a:lvl2pPr marL="457200" indent="0">
              <a:buNone/>
              <a:defRPr lang="es-MX" sz="1400"/>
            </a:lvl2pPr>
            <a:lvl3pPr marL="914400" indent="0">
              <a:buNone/>
              <a:defRPr lang="es-MX" sz="1200"/>
            </a:lvl3pPr>
            <a:lvl4pPr marL="1371600" indent="0">
              <a:buNone/>
              <a:defRPr lang="es-MX" sz="1000"/>
            </a:lvl4pPr>
            <a:lvl5pPr marL="1828800" indent="0">
              <a:buNone/>
              <a:defRPr lang="es-MX" sz="1000"/>
            </a:lvl5pPr>
            <a:lvl6pPr marL="2286000" indent="0">
              <a:buNone/>
              <a:defRPr lang="es-MX" sz="1000"/>
            </a:lvl6pPr>
            <a:lvl7pPr marL="2743200" indent="0">
              <a:buNone/>
              <a:defRPr lang="es-MX" sz="1000"/>
            </a:lvl7pPr>
            <a:lvl8pPr marL="3200400" indent="0">
              <a:buNone/>
              <a:defRPr lang="es-MX" sz="1000"/>
            </a:lvl8pPr>
            <a:lvl9pPr marL="3657600" indent="0">
              <a:buNone/>
              <a:defRPr lang="es-MX"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s-MX"/>
            </a:defPPr>
          </a:lstStyle>
          <a:p>
            <a:pPr rtl="0"/>
            <a:r>
              <a:rPr lang="es-MX"/>
              <a:t>20XX</a:t>
            </a:r>
          </a:p>
        </p:txBody>
      </p:sp>
      <p:sp>
        <p:nvSpPr>
          <p:cNvPr id="6" name="Marcador de pie de página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7" name="Marcador de número de diapositiva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
        <p:nvSpPr>
          <p:cNvPr id="2" name="Título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s-MX" sz="4800"/>
            </a:lvl1pPr>
          </a:lstStyle>
          <a:p>
            <a:pPr rtl="0"/>
            <a:r>
              <a:rPr lang="es-MX"/>
              <a:t>haz clic para modificar el estilo del título del patrón</a:t>
            </a:r>
          </a:p>
        </p:txBody>
      </p:sp>
      <p:sp>
        <p:nvSpPr>
          <p:cNvPr id="48" name="Forma libre: Forma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2" name="Marcador de posición de imagen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s-MX" sz="3200"/>
            </a:lvl1pPr>
            <a:lvl2pPr marL="457200" indent="0">
              <a:buNone/>
              <a:defRPr lang="es-MX" sz="2800"/>
            </a:lvl2pPr>
            <a:lvl3pPr marL="914400" indent="0">
              <a:buNone/>
              <a:defRPr lang="es-MX" sz="2400"/>
            </a:lvl3pPr>
            <a:lvl4pPr marL="1371600" indent="0">
              <a:buNone/>
              <a:defRPr lang="es-MX" sz="2000"/>
            </a:lvl4pPr>
            <a:lvl5pPr marL="1828800" indent="0">
              <a:buNone/>
              <a:defRPr lang="es-MX" sz="2000"/>
            </a:lvl5pPr>
            <a:lvl6pPr marL="2286000" indent="0">
              <a:buNone/>
              <a:defRPr lang="es-MX" sz="2000"/>
            </a:lvl6pPr>
            <a:lvl7pPr marL="2743200" indent="0">
              <a:buNone/>
              <a:defRPr lang="es-MX" sz="2000"/>
            </a:lvl7pPr>
            <a:lvl8pPr marL="3200400" indent="0">
              <a:buNone/>
              <a:defRPr lang="es-MX" sz="2000"/>
            </a:lvl8pPr>
            <a:lvl9pPr marL="3657600" indent="0">
              <a:buNone/>
              <a:defRPr lang="es-MX" sz="2000"/>
            </a:lvl9pPr>
          </a:lstStyle>
          <a:p>
            <a:pPr rtl="0"/>
            <a:r>
              <a:rPr lang="es-ES"/>
              <a:t>Haga clic en el icono para agregar una imagen</a:t>
            </a:r>
            <a:endParaRPr lang="es-MX"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ierre">
    <p:bg>
      <p:bgPr>
        <a:solidFill>
          <a:schemeClr val="accent6"/>
        </a:solidFill>
        <a:effectLst/>
      </p:bgPr>
    </p:bg>
    <p:spTree>
      <p:nvGrpSpPr>
        <p:cNvPr id="1" name=""/>
        <p:cNvGrpSpPr/>
        <p:nvPr/>
      </p:nvGrpSpPr>
      <p:grpSpPr>
        <a:xfrm>
          <a:off x="0" y="0"/>
          <a:ext cx="0" cy="0"/>
          <a:chOff x="0" y="0"/>
          <a:chExt cx="0" cy="0"/>
        </a:xfrm>
      </p:grpSpPr>
      <p:sp>
        <p:nvSpPr>
          <p:cNvPr id="10" name="Forma libre: Forma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2" name="Título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es-MX" sz="6000"/>
            </a:lvl1pPr>
          </a:lstStyle>
          <a:p>
            <a:pPr rtl="0"/>
            <a:r>
              <a:rPr lang="es-MX"/>
              <a:t>haz clic para modificar el estilo del título del patrón</a:t>
            </a:r>
          </a:p>
        </p:txBody>
      </p:sp>
      <p:sp>
        <p:nvSpPr>
          <p:cNvPr id="3" name="Subtítulo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8"/>
            <a:ext cx="9144000" cy="1655762"/>
          </a:xfrm>
        </p:spPr>
        <p:txBody>
          <a:bodyPr rtlCol="0"/>
          <a:lstStyle>
            <a:lvl1pPr marL="0" indent="0" algn="ctr">
              <a:buNone/>
              <a:defRPr lang="es-MX" sz="2400">
                <a:solidFill>
                  <a:schemeClr val="tx2"/>
                </a:solidFill>
              </a:defRPr>
            </a:lvl1pPr>
            <a:lvl2pPr marL="457200" indent="0" algn="ctr">
              <a:buNone/>
              <a:defRPr lang="es-MX" sz="2000"/>
            </a:lvl2pPr>
            <a:lvl3pPr marL="914400" indent="0" algn="ctr">
              <a:buNone/>
              <a:defRPr lang="es-MX" sz="1800"/>
            </a:lvl3pPr>
            <a:lvl4pPr marL="1371600" indent="0" algn="ctr">
              <a:buNone/>
              <a:defRPr lang="es-MX" sz="1600"/>
            </a:lvl4pPr>
            <a:lvl5pPr marL="1828800" indent="0" algn="ctr">
              <a:buNone/>
              <a:defRPr lang="es-MX" sz="1600"/>
            </a:lvl5pPr>
            <a:lvl6pPr marL="2286000" indent="0" algn="ctr">
              <a:buNone/>
              <a:defRPr lang="es-MX" sz="1600"/>
            </a:lvl6pPr>
            <a:lvl7pPr marL="2743200" indent="0" algn="ctr">
              <a:buNone/>
              <a:defRPr lang="es-MX" sz="1600"/>
            </a:lvl7pPr>
            <a:lvl8pPr marL="3200400" indent="0" algn="ctr">
              <a:buNone/>
              <a:defRPr lang="es-MX" sz="1600"/>
            </a:lvl8pPr>
            <a:lvl9pPr marL="3657600" indent="0" algn="ctr">
              <a:buNone/>
              <a:defRPr lang="es-MX" sz="1600"/>
            </a:lvl9pPr>
          </a:lstStyle>
          <a:p>
            <a:pPr rtl="0"/>
            <a:r>
              <a:rPr lang="es-MX" dirty="0"/>
              <a:t>Haga clic para editar el estilo de subtítulo del patrón</a:t>
            </a:r>
          </a:p>
        </p:txBody>
      </p:sp>
      <p:sp>
        <p:nvSpPr>
          <p:cNvPr id="16" name="Forma libre: Forma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5" name="Forma libre: Forma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3" name="Forma libre: Forma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s contenid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rtlCol="0"/>
          <a:lstStyle>
            <a:defPPr>
              <a:defRPr lang="es-MX"/>
            </a:def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4" name="Marcador de contenido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rtlCol="0"/>
          <a:lstStyle>
            <a:defPPr>
              <a:defRPr lang="es-MX"/>
            </a:def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5" name="Marcador de fecha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s-MX"/>
            </a:defPPr>
          </a:lstStyle>
          <a:p>
            <a:pPr rtl="0"/>
            <a:r>
              <a:rPr lang="es-MX"/>
              <a:t>20XX</a:t>
            </a:r>
          </a:p>
        </p:txBody>
      </p:sp>
      <p:sp>
        <p:nvSpPr>
          <p:cNvPr id="6" name="Marcador de pie de página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7" name="Marcador de número de diapositiva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
        <p:nvSpPr>
          <p:cNvPr id="9" name="Forma libre: Forma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1" name="Forma libre: Forma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8" name="Título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s-MX" sz="4800"/>
            </a:lvl1pPr>
          </a:lstStyle>
          <a:p>
            <a:pPr rtl="0"/>
            <a:r>
              <a:rPr lang="es-MX"/>
              <a:t>haz clic para modificar el estilo del título del patrón</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6" name="Forma libre: Forma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7" name="Forma libre: Forma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 name="Marcador de fecha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s-MX"/>
            </a:defPPr>
          </a:lstStyle>
          <a:p>
            <a:pPr rtl="0"/>
            <a:r>
              <a:rPr lang="es-MX"/>
              <a:t>20XX</a:t>
            </a:r>
          </a:p>
        </p:txBody>
      </p:sp>
      <p:sp>
        <p:nvSpPr>
          <p:cNvPr id="3" name="Marcador de pie de página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4" name="Marcador de número de diapositiva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
        <p:nvSpPr>
          <p:cNvPr id="5" name="Título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s-MX" sz="4800"/>
            </a:lvl1pPr>
          </a:lstStyle>
          <a:p>
            <a:pPr rtl="0"/>
            <a:r>
              <a:rPr lang="es-MX"/>
              <a:t>haz clic para modificar el estilo del título del patrón</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descripción">
    <p:spTree>
      <p:nvGrpSpPr>
        <p:cNvPr id="1" name=""/>
        <p:cNvGrpSpPr/>
        <p:nvPr/>
      </p:nvGrpSpPr>
      <p:grpSpPr>
        <a:xfrm>
          <a:off x="0" y="0"/>
          <a:ext cx="0" cy="0"/>
          <a:chOff x="0" y="0"/>
          <a:chExt cx="0" cy="0"/>
        </a:xfrm>
      </p:grpSpPr>
      <p:sp>
        <p:nvSpPr>
          <p:cNvPr id="9" name="Forma libre: Forma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1" name="Forma libre: Forma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 name="Título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es-MX" sz="3200"/>
            </a:lvl1pPr>
          </a:lstStyle>
          <a:p>
            <a:pPr rtl="0"/>
            <a:r>
              <a:rPr lang="es-MX"/>
              <a:t>haz clic para modificar el estilo del título del patrón</a:t>
            </a:r>
          </a:p>
        </p:txBody>
      </p:sp>
      <p:sp>
        <p:nvSpPr>
          <p:cNvPr id="3" name="Marcador de contenido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rtlCol="0"/>
          <a:lstStyle>
            <a:lvl1pPr>
              <a:defRPr lang="es-MX" sz="3200"/>
            </a:lvl1pPr>
            <a:lvl2pPr>
              <a:defRPr lang="es-MX" sz="2800"/>
            </a:lvl2pPr>
            <a:lvl3pPr>
              <a:defRPr lang="es-MX" sz="2400"/>
            </a:lvl3pPr>
            <a:lvl4pPr>
              <a:defRPr lang="es-MX" sz="2000"/>
            </a:lvl4pPr>
            <a:lvl5pPr>
              <a:defRPr lang="es-MX" sz="2000"/>
            </a:lvl5pPr>
            <a:lvl6pPr>
              <a:defRPr lang="es-MX" sz="2000"/>
            </a:lvl6pPr>
            <a:lvl7pPr>
              <a:defRPr lang="es-MX" sz="2000"/>
            </a:lvl7pPr>
            <a:lvl8pPr>
              <a:defRPr lang="es-MX" sz="2000"/>
            </a:lvl8pPr>
            <a:lvl9pPr>
              <a:defRPr lang="es-MX" sz="2000"/>
            </a:lvl9pPr>
          </a:lstStyle>
          <a:p>
            <a:pPr lvl="0" rtl="0"/>
            <a:r>
              <a:rPr lang="es-ES" dirty="0"/>
              <a:t>Haz clic para modificar los estilos de texto del patrón</a:t>
            </a:r>
            <a:endParaRPr lang="es-MX" dirty="0"/>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4" name="Marcador de texto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rtlCol="0"/>
          <a:lstStyle>
            <a:lvl1pPr marL="0" indent="0">
              <a:buNone/>
              <a:defRPr lang="es-MX" sz="1600"/>
            </a:lvl1pPr>
            <a:lvl2pPr marL="457200" indent="0">
              <a:buNone/>
              <a:defRPr lang="es-MX" sz="1400"/>
            </a:lvl2pPr>
            <a:lvl3pPr marL="914400" indent="0">
              <a:buNone/>
              <a:defRPr lang="es-MX" sz="1200"/>
            </a:lvl3pPr>
            <a:lvl4pPr marL="1371600" indent="0">
              <a:buNone/>
              <a:defRPr lang="es-MX" sz="1000"/>
            </a:lvl4pPr>
            <a:lvl5pPr marL="1828800" indent="0">
              <a:buNone/>
              <a:defRPr lang="es-MX" sz="1000"/>
            </a:lvl5pPr>
            <a:lvl6pPr marL="2286000" indent="0">
              <a:buNone/>
              <a:defRPr lang="es-MX" sz="1000"/>
            </a:lvl6pPr>
            <a:lvl7pPr marL="2743200" indent="0">
              <a:buNone/>
              <a:defRPr lang="es-MX" sz="1000"/>
            </a:lvl7pPr>
            <a:lvl8pPr marL="3200400" indent="0">
              <a:buNone/>
              <a:defRPr lang="es-MX" sz="1000"/>
            </a:lvl8pPr>
            <a:lvl9pPr marL="3657600" indent="0">
              <a:buNone/>
              <a:defRPr lang="es-MX"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es-MX"/>
            </a:defPPr>
          </a:lstStyle>
          <a:p>
            <a:pPr rtl="0"/>
            <a:r>
              <a:rPr lang="es-MX"/>
              <a:t>20XX</a:t>
            </a:r>
          </a:p>
        </p:txBody>
      </p:sp>
      <p:sp>
        <p:nvSpPr>
          <p:cNvPr id="6" name="Marcador de pie de página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7" name="Marcador de número de diapositiva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orma libre: Forma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 name="Título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es-MX">
                <a:solidFill>
                  <a:schemeClr val="accent1"/>
                </a:solidFill>
              </a:defRPr>
            </a:lvl1pPr>
          </a:lstStyle>
          <a:p>
            <a:pPr rtl="0"/>
            <a:r>
              <a:rPr lang="es-MX"/>
              <a:t>haz clic para modificar el estilo del título del patrón</a:t>
            </a:r>
          </a:p>
        </p:txBody>
      </p:sp>
      <p:sp>
        <p:nvSpPr>
          <p:cNvPr id="3" name="Marcador de contenido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rtlCol="0"/>
          <a:lstStyle>
            <a:lvl1pPr marL="0" indent="0" algn="r">
              <a:buNone/>
              <a:defRPr lang="es-MX" sz="2400" cap="all" baseline="0"/>
            </a:lvl1pPr>
            <a:lvl2pPr marL="457200" indent="0" algn="r">
              <a:buNone/>
              <a:defRPr lang="es-MX" sz="1800">
                <a:latin typeface="+mj-lt"/>
              </a:defRPr>
            </a:lvl2pPr>
            <a:lvl3pPr marL="914400" indent="0" algn="r">
              <a:buNone/>
              <a:defRPr lang="es-MX"/>
            </a:lvl3pPr>
            <a:lvl4pPr marL="1371600" indent="0" algn="r">
              <a:buNone/>
              <a:defRPr lang="es-MX"/>
            </a:lvl4pPr>
            <a:lvl5pPr marL="1828800" indent="0" algn="r">
              <a:buNone/>
              <a:defRPr lang="es-MX"/>
            </a:lvl5pPr>
          </a:lstStyle>
          <a:p>
            <a:pPr lvl="0" rtl="0"/>
            <a:r>
              <a:rPr lang="es-MX" dirty="0"/>
              <a:t>Haz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25" name="Forma libre: Forma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2" name="Forma libre: Forma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6" name="Forma libre: Forma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s-MX" sz="4800"/>
            </a:lvl1pPr>
          </a:lstStyle>
          <a:p>
            <a:pPr rtl="0"/>
            <a:r>
              <a:rPr lang="es-MX"/>
              <a:t>haz clic para modificar el estilo del título del patrón</a:t>
            </a:r>
          </a:p>
        </p:txBody>
      </p:sp>
      <p:sp>
        <p:nvSpPr>
          <p:cNvPr id="4" name="Marcador de texto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rtlCol="0">
            <a:normAutofit/>
          </a:bodyPr>
          <a:lstStyle>
            <a:lvl1pPr marL="0" indent="0">
              <a:lnSpc>
                <a:spcPct val="100000"/>
              </a:lnSpc>
              <a:spcBef>
                <a:spcPts val="0"/>
              </a:spcBef>
              <a:buNone/>
              <a:defRPr lang="es-MX" sz="1800"/>
            </a:lvl1pPr>
            <a:lvl2pPr marL="457200" indent="0">
              <a:buNone/>
              <a:defRPr lang="es-MX" sz="1400"/>
            </a:lvl2pPr>
            <a:lvl3pPr marL="914400" indent="0">
              <a:buNone/>
              <a:defRPr lang="es-MX" sz="1200"/>
            </a:lvl3pPr>
            <a:lvl4pPr marL="1371600" indent="0">
              <a:buNone/>
              <a:defRPr lang="es-MX" sz="1000"/>
            </a:lvl4pPr>
            <a:lvl5pPr marL="1828800" indent="0">
              <a:buNone/>
              <a:defRPr lang="es-MX" sz="1000"/>
            </a:lvl5pPr>
            <a:lvl6pPr marL="2286000" indent="0">
              <a:buNone/>
              <a:defRPr lang="es-MX" sz="1000"/>
            </a:lvl6pPr>
            <a:lvl7pPr marL="2743200" indent="0">
              <a:buNone/>
              <a:defRPr lang="es-MX" sz="1000"/>
            </a:lvl7pPr>
            <a:lvl8pPr marL="3200400" indent="0">
              <a:buNone/>
              <a:defRPr lang="es-MX" sz="1000"/>
            </a:lvl8pPr>
            <a:lvl9pPr marL="3657600" indent="0">
              <a:buNone/>
              <a:defRPr lang="es-MX" sz="1000"/>
            </a:lvl9pPr>
          </a:lstStyle>
          <a:p>
            <a:pPr lvl="0" rtl="0"/>
            <a:r>
              <a:rPr lang="es-MX" dirty="0"/>
              <a:t>Haz clic para modificar los estilos de texto del patrón</a:t>
            </a:r>
          </a:p>
        </p:txBody>
      </p:sp>
      <p:pic>
        <p:nvPicPr>
          <p:cNvPr id="9" name="Imagen 8" descr="Forma, círculo&#10;&#10;Descripción generada automáticamente">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a libre: Forma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1" name="Marcador de posición de imagen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s-MX" sz="3200"/>
            </a:lvl1pPr>
            <a:lvl2pPr marL="457200" indent="0">
              <a:buNone/>
              <a:defRPr lang="es-MX" sz="2800"/>
            </a:lvl2pPr>
            <a:lvl3pPr marL="914400" indent="0">
              <a:buNone/>
              <a:defRPr lang="es-MX" sz="2400"/>
            </a:lvl3pPr>
            <a:lvl4pPr marL="1371600" indent="0">
              <a:buNone/>
              <a:defRPr lang="es-MX" sz="2000"/>
            </a:lvl4pPr>
            <a:lvl5pPr marL="1828800" indent="0">
              <a:buNone/>
              <a:defRPr lang="es-MX" sz="2000"/>
            </a:lvl5pPr>
            <a:lvl6pPr marL="2286000" indent="0">
              <a:buNone/>
              <a:defRPr lang="es-MX" sz="2000"/>
            </a:lvl6pPr>
            <a:lvl7pPr marL="2743200" indent="0">
              <a:buNone/>
              <a:defRPr lang="es-MX" sz="2000"/>
            </a:lvl7pPr>
            <a:lvl8pPr marL="3200400" indent="0">
              <a:buNone/>
              <a:defRPr lang="es-MX" sz="2000"/>
            </a:lvl8pPr>
            <a:lvl9pPr marL="3657600" indent="0">
              <a:buNone/>
              <a:defRPr lang="es-MX" sz="2000"/>
            </a:lvl9pPr>
          </a:lstStyle>
          <a:p>
            <a:pPr rtl="0"/>
            <a:r>
              <a:rPr lang="es-ES"/>
              <a:t>Haga clic en el icono para agregar una imagen</a:t>
            </a:r>
            <a:endParaRPr lang="es-MX" dirty="0"/>
          </a:p>
        </p:txBody>
      </p:sp>
      <p:sp>
        <p:nvSpPr>
          <p:cNvPr id="5" name="Marcador de fecha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s-MX"/>
            </a:defPPr>
          </a:lstStyle>
          <a:p>
            <a:pPr rtl="0"/>
            <a:r>
              <a:rPr lang="es-MX"/>
              <a:t>20XX</a:t>
            </a:r>
          </a:p>
        </p:txBody>
      </p:sp>
      <p:sp>
        <p:nvSpPr>
          <p:cNvPr id="6" name="Marcador de pie de página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7" name="Marcador de número de diapositiva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bg>
      <p:bgPr>
        <a:solidFill>
          <a:schemeClr val="accent6"/>
        </a:solidFill>
        <a:effectLst/>
      </p:bgPr>
    </p:bg>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 name="Título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es-MX" sz="6000">
                <a:solidFill>
                  <a:schemeClr val="accent1"/>
                </a:solidFill>
              </a:defRPr>
            </a:lvl1pPr>
          </a:lstStyle>
          <a:p>
            <a:pPr rtl="0"/>
            <a:r>
              <a:rPr lang="es-MX"/>
              <a:t>haz clic para modificar el estilo del título del patrón</a:t>
            </a:r>
          </a:p>
        </p:txBody>
      </p:sp>
      <p:sp>
        <p:nvSpPr>
          <p:cNvPr id="3" name="Marcador de texto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es-MX" sz="2400">
                <a:solidFill>
                  <a:schemeClr val="accent1"/>
                </a:solidFill>
              </a:defRPr>
            </a:lvl1pPr>
            <a:lvl2pPr marL="457200" indent="0">
              <a:buNone/>
              <a:defRPr lang="es-MX" sz="2000">
                <a:solidFill>
                  <a:schemeClr val="tx1">
                    <a:tint val="75000"/>
                  </a:schemeClr>
                </a:solidFill>
              </a:defRPr>
            </a:lvl2pPr>
            <a:lvl3pPr marL="914400" indent="0">
              <a:buNone/>
              <a:defRPr lang="es-MX" sz="1800">
                <a:solidFill>
                  <a:schemeClr val="tx1">
                    <a:tint val="75000"/>
                  </a:schemeClr>
                </a:solidFill>
              </a:defRPr>
            </a:lvl3pPr>
            <a:lvl4pPr marL="1371600" indent="0">
              <a:buNone/>
              <a:defRPr lang="es-MX" sz="1600">
                <a:solidFill>
                  <a:schemeClr val="tx1">
                    <a:tint val="75000"/>
                  </a:schemeClr>
                </a:solidFill>
              </a:defRPr>
            </a:lvl4pPr>
            <a:lvl5pPr marL="1828800" indent="0">
              <a:buNone/>
              <a:defRPr lang="es-MX" sz="1600">
                <a:solidFill>
                  <a:schemeClr val="tx1">
                    <a:tint val="75000"/>
                  </a:schemeClr>
                </a:solidFill>
              </a:defRPr>
            </a:lvl5pPr>
            <a:lvl6pPr marL="2286000" indent="0">
              <a:buNone/>
              <a:defRPr lang="es-MX" sz="1600">
                <a:solidFill>
                  <a:schemeClr val="tx1">
                    <a:tint val="75000"/>
                  </a:schemeClr>
                </a:solidFill>
              </a:defRPr>
            </a:lvl6pPr>
            <a:lvl7pPr marL="2743200" indent="0">
              <a:buNone/>
              <a:defRPr lang="es-MX" sz="1600">
                <a:solidFill>
                  <a:schemeClr val="tx1">
                    <a:tint val="75000"/>
                  </a:schemeClr>
                </a:solidFill>
              </a:defRPr>
            </a:lvl7pPr>
            <a:lvl8pPr marL="3200400" indent="0">
              <a:buNone/>
              <a:defRPr lang="es-MX" sz="1600">
                <a:solidFill>
                  <a:schemeClr val="tx1">
                    <a:tint val="75000"/>
                  </a:schemeClr>
                </a:solidFill>
              </a:defRPr>
            </a:lvl8pPr>
            <a:lvl9pPr marL="3657600" indent="0">
              <a:buNone/>
              <a:defRPr lang="es-MX" sz="1600">
                <a:solidFill>
                  <a:schemeClr val="tx1">
                    <a:tint val="75000"/>
                  </a:schemeClr>
                </a:solidFill>
              </a:defRPr>
            </a:lvl9pPr>
          </a:lstStyle>
          <a:p>
            <a:pPr lvl="0" rtl="0"/>
            <a:r>
              <a:rPr lang="es-ES"/>
              <a:t>Haga clic para modificar los estilos de texto del patrón</a:t>
            </a:r>
          </a:p>
        </p:txBody>
      </p:sp>
      <p:sp>
        <p:nvSpPr>
          <p:cNvPr id="19" name="Forma libre: Forma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3" name="Forma libre: Forma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8" name="Forma libre: Forma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0" name="Forma libre: Forma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17" name="Forma libre: Forma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3" name="Forma libre: Forma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 name="Título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es-MX" sz="4800"/>
            </a:lvl1pPr>
          </a:lstStyle>
          <a:p>
            <a:pPr rtl="0"/>
            <a:r>
              <a:rPr lang="es-MX"/>
              <a:t>haz clic para modificar el estilo del título del patrón	</a:t>
            </a:r>
          </a:p>
        </p:txBody>
      </p:sp>
      <p:sp>
        <p:nvSpPr>
          <p:cNvPr id="3" name="Marcador de contenido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rtlCol="0"/>
          <a:lstStyle>
            <a:defPPr>
              <a:defRPr lang="es-MX"/>
            </a:defPPr>
          </a:lstStyle>
          <a:p>
            <a:pPr lvl="0" rtl="0"/>
            <a:r>
              <a:rPr lang="es-MX" dirty="0"/>
              <a:t>Haz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4" name="Marcador de fecha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s-MX"/>
            </a:defPPr>
          </a:lstStyle>
          <a:p>
            <a:pPr rtl="0"/>
            <a:r>
              <a:rPr lang="es-MX"/>
              <a:t>20XX</a:t>
            </a:r>
          </a:p>
        </p:txBody>
      </p:sp>
      <p:sp>
        <p:nvSpPr>
          <p:cNvPr id="5" name="Marcador de pie de página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6" name="Marcador de número de diapositiva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alternativo">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s-MX" sz="4800"/>
            </a:lvl1pPr>
          </a:lstStyle>
          <a:p>
            <a:pPr rtl="0"/>
            <a:r>
              <a:rPr lang="es-MX"/>
              <a:t>haz clic para modificar el estilo del título del patrón	</a:t>
            </a:r>
          </a:p>
        </p:txBody>
      </p:sp>
      <p:sp>
        <p:nvSpPr>
          <p:cNvPr id="21" name="Marcador de contenido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9363456" cy="3877056"/>
          </a:xfrm>
        </p:spPr>
        <p:txBody>
          <a:bodyPr rtlCol="0"/>
          <a:lstStyle>
            <a:defPPr>
              <a:defRPr lang="es-MX"/>
            </a:defPPr>
          </a:lstStyle>
          <a:p>
            <a:pPr lvl="0" rtl="0"/>
            <a:r>
              <a:rPr lang="es-MX" dirty="0"/>
              <a:t>Haz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4" name="Marcador de fecha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s-MX"/>
            </a:defPPr>
          </a:lstStyle>
          <a:p>
            <a:pPr rtl="0"/>
            <a:r>
              <a:rPr lang="es-MX"/>
              <a:t>20XX</a:t>
            </a:r>
          </a:p>
        </p:txBody>
      </p:sp>
      <p:sp>
        <p:nvSpPr>
          <p:cNvPr id="5" name="Marcador de pie de página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6" name="Marcador de número de diapositiva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
        <p:nvSpPr>
          <p:cNvPr id="13" name="Forma libre: Forma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9" name="Forma libre: Forma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contenido alt2">
    <p:spTree>
      <p:nvGrpSpPr>
        <p:cNvPr id="1" name=""/>
        <p:cNvGrpSpPr/>
        <p:nvPr/>
      </p:nvGrpSpPr>
      <p:grpSpPr>
        <a:xfrm>
          <a:off x="0" y="0"/>
          <a:ext cx="0" cy="0"/>
          <a:chOff x="0" y="0"/>
          <a:chExt cx="0" cy="0"/>
        </a:xfrm>
      </p:grpSpPr>
      <p:sp>
        <p:nvSpPr>
          <p:cNvPr id="11" name="Forma libre: Forma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23" name="Forma libre: Forma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0" name="Forma libre: Forma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 name="Marcador de fecha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s-MX"/>
            </a:defPPr>
          </a:lstStyle>
          <a:p>
            <a:pPr rtl="0"/>
            <a:r>
              <a:rPr lang="es-MX"/>
              <a:t>20XX</a:t>
            </a:r>
          </a:p>
        </p:txBody>
      </p:sp>
      <p:sp>
        <p:nvSpPr>
          <p:cNvPr id="5" name="Marcador de pie de página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6" name="Marcador de número de diapositiva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
        <p:nvSpPr>
          <p:cNvPr id="20" name="Título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s-MX" sz="4800"/>
            </a:lvl1pPr>
          </a:lstStyle>
          <a:p>
            <a:pPr rtl="0"/>
            <a:r>
              <a:rPr lang="es-MX"/>
              <a:t>haz clic para modificar el estilo del título del patrón	</a:t>
            </a:r>
          </a:p>
        </p:txBody>
      </p:sp>
      <p:sp>
        <p:nvSpPr>
          <p:cNvPr id="21" name="Marcador de contenido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rtlCol="0"/>
          <a:lstStyle>
            <a:defPPr>
              <a:defRPr lang="es-MX"/>
            </a:defPPr>
          </a:lstStyle>
          <a:p>
            <a:pPr lvl="0" rtl="0"/>
            <a:r>
              <a:rPr lang="es-MX" dirty="0"/>
              <a:t>Haz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accent6"/>
        </a:solidFill>
        <a:effectLst/>
      </p:bgPr>
    </p:bg>
    <p:spTree>
      <p:nvGrpSpPr>
        <p:cNvPr id="1" name=""/>
        <p:cNvGrpSpPr/>
        <p:nvPr/>
      </p:nvGrpSpPr>
      <p:grpSpPr>
        <a:xfrm>
          <a:off x="0" y="0"/>
          <a:ext cx="0" cy="0"/>
          <a:chOff x="0" y="0"/>
          <a:chExt cx="0" cy="0"/>
        </a:xfrm>
      </p:grpSpPr>
      <p:sp>
        <p:nvSpPr>
          <p:cNvPr id="52" name="Forma libre: Forma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MX"/>
            </a:defPPr>
          </a:lstStyle>
          <a:p>
            <a:pPr algn="ctr" rtl="0"/>
            <a:endParaRPr lang="es-MX" dirty="0"/>
          </a:p>
        </p:txBody>
      </p:sp>
      <p:sp>
        <p:nvSpPr>
          <p:cNvPr id="37" name="Forma libre: Forma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4" name="Marcador de fecha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s-MX"/>
            </a:defPPr>
          </a:lstStyle>
          <a:p>
            <a:pPr rtl="0"/>
            <a:r>
              <a:rPr lang="es-MX"/>
              <a:t>20XX</a:t>
            </a:r>
          </a:p>
        </p:txBody>
      </p:sp>
      <p:sp>
        <p:nvSpPr>
          <p:cNvPr id="5" name="Marcador de pie de página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6" name="Marcador de número de diapositiva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pic>
        <p:nvPicPr>
          <p:cNvPr id="26" name="Gráfico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Marcador de texto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s-MX" sz="2400"/>
            </a:lvl1pPr>
          </a:lstStyle>
          <a:p>
            <a:pPr lvl="0" rtl="0"/>
            <a:r>
              <a:rPr lang="es-ES"/>
              <a:t>Haga clic para modificar los estilos de texto del patrón</a:t>
            </a:r>
          </a:p>
        </p:txBody>
      </p:sp>
      <p:sp>
        <p:nvSpPr>
          <p:cNvPr id="2" name="Título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s-MX" sz="2400" cap="all" baseline="0">
                <a:latin typeface="Gill Sans Nova" panose="020B0602020104020203" pitchFamily="34" charset="0"/>
              </a:defRPr>
            </a:lvl1pPr>
          </a:lstStyle>
          <a:p>
            <a:pPr rtl="0"/>
            <a:r>
              <a:rPr lang="es-ES"/>
              <a:t>Haga clic para modificar el estilo de título del patrón</a:t>
            </a:r>
            <a:endParaRPr lang="es-MX"/>
          </a:p>
        </p:txBody>
      </p:sp>
      <p:sp>
        <p:nvSpPr>
          <p:cNvPr id="22" name="Forma libre: Forma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16" name="Forma libre: Forma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quipo x4">
    <p:spTree>
      <p:nvGrpSpPr>
        <p:cNvPr id="1" name=""/>
        <p:cNvGrpSpPr/>
        <p:nvPr/>
      </p:nvGrpSpPr>
      <p:grpSpPr>
        <a:xfrm>
          <a:off x="0" y="0"/>
          <a:ext cx="0" cy="0"/>
          <a:chOff x="0" y="0"/>
          <a:chExt cx="0" cy="0"/>
        </a:xfrm>
      </p:grpSpPr>
      <p:sp>
        <p:nvSpPr>
          <p:cNvPr id="45" name="Título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s-MX" sz="4800"/>
            </a:lvl1pPr>
          </a:lstStyle>
          <a:p>
            <a:pPr rtl="0"/>
            <a:r>
              <a:rPr lang="es-MX"/>
              <a:t>haz clic para modificar el estilo del título del patrón	</a:t>
            </a:r>
          </a:p>
        </p:txBody>
      </p:sp>
      <p:sp>
        <p:nvSpPr>
          <p:cNvPr id="28" name="Forma libre: Forma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
        <p:nvSpPr>
          <p:cNvPr id="39" name="Marcador de posición de imagen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0" name="Marcador de posición de imagen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1" name="Marcador de posición de imagen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2" name="Marcador de posición de imagen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s-MX" sz="1800">
                <a:solidFill>
                  <a:schemeClr val="accent1"/>
                </a:solidFill>
              </a:defRPr>
            </a:lvl1pPr>
          </a:lstStyle>
          <a:p>
            <a:pPr rtl="0"/>
            <a:r>
              <a:rPr lang="es-ES"/>
              <a:t>Haga clic en el icono para agregar una imagen</a:t>
            </a:r>
            <a:endParaRPr lang="es-MX" dirty="0"/>
          </a:p>
        </p:txBody>
      </p:sp>
      <p:sp>
        <p:nvSpPr>
          <p:cNvPr id="47" name="Marcador de texto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s-MX" sz="1800" cap="all" baseline="0">
                <a:latin typeface="Gill Sans Nova" panose="020B0602020104020203" pitchFamily="34" charset="0"/>
              </a:defRPr>
            </a:lvl1pPr>
          </a:lstStyle>
          <a:p>
            <a:pPr lvl="0" rtl="0"/>
            <a:r>
              <a:rPr lang="es-ES"/>
              <a:t>Haga clic para modificar los estilos de texto del patrón</a:t>
            </a:r>
          </a:p>
        </p:txBody>
      </p:sp>
      <p:sp>
        <p:nvSpPr>
          <p:cNvPr id="48" name="Marcador de texto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s-MX" sz="1800" cap="all" baseline="0">
                <a:latin typeface="Gill Sans Nova" panose="020B0602020104020203" pitchFamily="34" charset="0"/>
              </a:defRPr>
            </a:lvl1pPr>
          </a:lstStyle>
          <a:p>
            <a:pPr lvl="0" rtl="0"/>
            <a:r>
              <a:rPr lang="es-ES"/>
              <a:t>Haga clic para modificar los estilos de texto del patrón</a:t>
            </a:r>
          </a:p>
        </p:txBody>
      </p:sp>
      <p:sp>
        <p:nvSpPr>
          <p:cNvPr id="49" name="Marcador de texto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s-MX" sz="1800" cap="all" baseline="0">
                <a:latin typeface="Gill Sans Nova" panose="020B0602020104020203" pitchFamily="34" charset="0"/>
              </a:defRPr>
            </a:lvl1pPr>
          </a:lstStyle>
          <a:p>
            <a:pPr lvl="0" rtl="0"/>
            <a:r>
              <a:rPr lang="es-ES"/>
              <a:t>Haga clic para modificar los estilos de texto del patrón</a:t>
            </a:r>
          </a:p>
        </p:txBody>
      </p:sp>
      <p:sp>
        <p:nvSpPr>
          <p:cNvPr id="50" name="Marcador de texto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s-MX" sz="1800" cap="all" baseline="0">
                <a:latin typeface="Gill Sans Nova" panose="020B0602020104020203" pitchFamily="34" charset="0"/>
              </a:defRPr>
            </a:lvl1pPr>
          </a:lstStyle>
          <a:p>
            <a:pPr lvl="0" rtl="0"/>
            <a:r>
              <a:rPr lang="es-ES"/>
              <a:t>Haga clic para modificar los estilos de texto del patrón</a:t>
            </a:r>
          </a:p>
        </p:txBody>
      </p:sp>
      <p:sp>
        <p:nvSpPr>
          <p:cNvPr id="52" name="Marcador de texto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s-MX" sz="1800" cap="none" baseline="0"/>
            </a:lvl1pPr>
          </a:lstStyle>
          <a:p>
            <a:pPr lvl="0" rtl="0"/>
            <a:r>
              <a:rPr lang="es-ES" dirty="0"/>
              <a:t>haz clic para modificar los estilos de texto del patrón</a:t>
            </a:r>
            <a:endParaRPr lang="es-MX" dirty="0"/>
          </a:p>
        </p:txBody>
      </p:sp>
      <p:sp>
        <p:nvSpPr>
          <p:cNvPr id="53" name="Marcador de texto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s-MX" sz="1800" cap="none" baseline="0"/>
            </a:lvl1pPr>
          </a:lstStyle>
          <a:p>
            <a:pPr lvl="0" rtl="0"/>
            <a:r>
              <a:rPr lang="es-ES" dirty="0"/>
              <a:t>haz clic para modificar los estilos de texto del patrón</a:t>
            </a:r>
            <a:endParaRPr lang="es-MX" dirty="0"/>
          </a:p>
        </p:txBody>
      </p:sp>
      <p:sp>
        <p:nvSpPr>
          <p:cNvPr id="54" name="Marcador de texto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s-MX" sz="1800" cap="none" baseline="0"/>
            </a:lvl1pPr>
          </a:lstStyle>
          <a:p>
            <a:pPr lvl="0" rtl="0"/>
            <a:r>
              <a:rPr lang="es-ES" dirty="0"/>
              <a:t>haz clic para modificar los estilos de texto del patrón</a:t>
            </a:r>
            <a:endParaRPr lang="es-MX" dirty="0"/>
          </a:p>
        </p:txBody>
      </p:sp>
      <p:sp>
        <p:nvSpPr>
          <p:cNvPr id="55" name="Marcador de texto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s-MX" sz="1800" cap="none" baseline="0"/>
            </a:lvl1pPr>
          </a:lstStyle>
          <a:p>
            <a:pPr lvl="0" rtl="0"/>
            <a:r>
              <a:rPr lang="es-ES" dirty="0"/>
              <a:t>haz clic para modificar los estilos de texto del patrón</a:t>
            </a:r>
            <a:endParaRPr lang="es-MX" dirty="0"/>
          </a:p>
        </p:txBody>
      </p:sp>
      <p:sp>
        <p:nvSpPr>
          <p:cNvPr id="4" name="Marcador de fecha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s-MX"/>
            </a:defPPr>
          </a:lstStyle>
          <a:p>
            <a:pPr rtl="0"/>
            <a:r>
              <a:rPr lang="es-MX"/>
              <a:t>20XX</a:t>
            </a:r>
          </a:p>
        </p:txBody>
      </p:sp>
      <p:sp>
        <p:nvSpPr>
          <p:cNvPr id="5" name="Marcador de pie de página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s-MX"/>
            </a:defPPr>
          </a:lstStyle>
          <a:p>
            <a:pPr rtl="0"/>
            <a:r>
              <a:rPr lang="es-MX"/>
              <a:t>título de la presentación</a:t>
            </a:r>
          </a:p>
        </p:txBody>
      </p:sp>
      <p:sp>
        <p:nvSpPr>
          <p:cNvPr id="6" name="Marcador de número de diapositiva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s-MX"/>
            </a:defPPr>
          </a:lstStyle>
          <a:p>
            <a:pPr rtl="0"/>
            <a:fld id="{58FB4751-880F-D840-AAA9-3A15815CC996}" type="slidenum">
              <a:rPr lang="es-MX" smtClean="0"/>
              <a:t>‹Nº›</a:t>
            </a:fld>
            <a:endParaRPr lang="es-MX" dirty="0"/>
          </a:p>
        </p:txBody>
      </p:sp>
      <p:sp>
        <p:nvSpPr>
          <p:cNvPr id="18" name="Forma libre: Forma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MX"/>
            </a:defPPr>
          </a:lstStyle>
          <a:p>
            <a:pPr lvl="0" rtl="0"/>
            <a:endParaRPr lang="es-MX"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s-MX"/>
            </a:defPPr>
          </a:lstStyle>
          <a:p>
            <a:pPr rtl="0"/>
            <a:r>
              <a:rPr lang="es-MX"/>
              <a:t>haz clic para modificar el estilo del título del patrón</a:t>
            </a:r>
          </a:p>
        </p:txBody>
      </p:sp>
      <p:sp>
        <p:nvSpPr>
          <p:cNvPr id="3" name="Marcador de texto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s-MX"/>
            </a:defPPr>
          </a:lstStyle>
          <a:p>
            <a:pPr lvl="0" rtl="0"/>
            <a:r>
              <a:rPr lang="es-MX" dirty="0"/>
              <a:t>Haz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4" name="Marcador de fecha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s-MX" sz="1400">
                <a:solidFill>
                  <a:schemeClr val="tx1"/>
                </a:solidFill>
              </a:defRPr>
            </a:lvl1pPr>
          </a:lstStyle>
          <a:p>
            <a:pPr rtl="0"/>
            <a:r>
              <a:rPr lang="es-MX"/>
              <a:t>20XX</a:t>
            </a:r>
          </a:p>
        </p:txBody>
      </p:sp>
      <p:sp>
        <p:nvSpPr>
          <p:cNvPr id="5" name="Marcador de pie de página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s-MX" sz="1400">
                <a:solidFill>
                  <a:schemeClr val="tx1"/>
                </a:solidFill>
              </a:defRPr>
            </a:lvl1pPr>
          </a:lstStyle>
          <a:p>
            <a:pPr rtl="0"/>
            <a:r>
              <a:rPr lang="es-MX"/>
              <a:t>título de la presentación</a:t>
            </a:r>
          </a:p>
        </p:txBody>
      </p:sp>
      <p:sp>
        <p:nvSpPr>
          <p:cNvPr id="6" name="Marcador de número de diapositiva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s-MX" sz="1400">
                <a:solidFill>
                  <a:schemeClr val="tx1"/>
                </a:solidFill>
              </a:defRPr>
            </a:lvl1pPr>
          </a:lstStyle>
          <a:p>
            <a:pPr rtl="0"/>
            <a:fld id="{58FB4751-880F-D840-AAA9-3A15815CC996}" type="slidenum">
              <a:rPr lang="es-MX" smtClean="0"/>
              <a:pPr rtl="0"/>
              <a:t>‹Nº›</a:t>
            </a:fld>
            <a:endParaRPr lang="es-MX" dirty="0"/>
          </a:p>
        </p:txBody>
      </p:sp>
      <p:cxnSp>
        <p:nvCxnSpPr>
          <p:cNvPr id="8" name="Conector recto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es-MX"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MX"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MX"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MX"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9pPr>
    </p:bodyStyle>
    <p:otherStyle>
      <a:defPPr>
        <a:defRPr lang="es-MX"/>
      </a:defPPr>
      <a:lvl1pPr marL="0" algn="l" defTabSz="914400" rtl="0" eaLnBrk="1" latinLnBrk="0" hangingPunct="1">
        <a:defRPr lang="es-MX" sz="1800" kern="1200">
          <a:solidFill>
            <a:schemeClr val="tx1"/>
          </a:solidFill>
          <a:latin typeface="+mn-lt"/>
          <a:ea typeface="+mn-ea"/>
          <a:cs typeface="+mn-cs"/>
        </a:defRPr>
      </a:lvl1pPr>
      <a:lvl2pPr marL="457200" algn="l" defTabSz="914400" rtl="0" eaLnBrk="1" latinLnBrk="0" hangingPunct="1">
        <a:defRPr lang="es-MX" sz="1800" kern="1200">
          <a:solidFill>
            <a:schemeClr val="tx1"/>
          </a:solidFill>
          <a:latin typeface="+mn-lt"/>
          <a:ea typeface="+mn-ea"/>
          <a:cs typeface="+mn-cs"/>
        </a:defRPr>
      </a:lvl2pPr>
      <a:lvl3pPr marL="914400" algn="l" defTabSz="914400" rtl="0" eaLnBrk="1" latinLnBrk="0" hangingPunct="1">
        <a:defRPr lang="es-MX" sz="1800" kern="1200">
          <a:solidFill>
            <a:schemeClr val="tx1"/>
          </a:solidFill>
          <a:latin typeface="+mn-lt"/>
          <a:ea typeface="+mn-ea"/>
          <a:cs typeface="+mn-cs"/>
        </a:defRPr>
      </a:lvl3pPr>
      <a:lvl4pPr marL="1371600" algn="l" defTabSz="914400" rtl="0" eaLnBrk="1" latinLnBrk="0" hangingPunct="1">
        <a:defRPr lang="es-MX" sz="1800" kern="1200">
          <a:solidFill>
            <a:schemeClr val="tx1"/>
          </a:solidFill>
          <a:latin typeface="+mn-lt"/>
          <a:ea typeface="+mn-ea"/>
          <a:cs typeface="+mn-cs"/>
        </a:defRPr>
      </a:lvl4pPr>
      <a:lvl5pPr marL="1828800" algn="l" defTabSz="914400" rtl="0" eaLnBrk="1" latinLnBrk="0" hangingPunct="1">
        <a:defRPr lang="es-MX" sz="1800" kern="1200">
          <a:solidFill>
            <a:schemeClr val="tx1"/>
          </a:solidFill>
          <a:latin typeface="+mn-lt"/>
          <a:ea typeface="+mn-ea"/>
          <a:cs typeface="+mn-cs"/>
        </a:defRPr>
      </a:lvl5pPr>
      <a:lvl6pPr marL="2286000" algn="l" defTabSz="914400" rtl="0" eaLnBrk="1" latinLnBrk="0" hangingPunct="1">
        <a:defRPr lang="es-MX" sz="1800" kern="1200">
          <a:solidFill>
            <a:schemeClr val="tx1"/>
          </a:solidFill>
          <a:latin typeface="+mn-lt"/>
          <a:ea typeface="+mn-ea"/>
          <a:cs typeface="+mn-cs"/>
        </a:defRPr>
      </a:lvl6pPr>
      <a:lvl7pPr marL="2743200" algn="l" defTabSz="914400" rtl="0" eaLnBrk="1" latinLnBrk="0" hangingPunct="1">
        <a:defRPr lang="es-MX" sz="1800" kern="1200">
          <a:solidFill>
            <a:schemeClr val="tx1"/>
          </a:solidFill>
          <a:latin typeface="+mn-lt"/>
          <a:ea typeface="+mn-ea"/>
          <a:cs typeface="+mn-cs"/>
        </a:defRPr>
      </a:lvl7pPr>
      <a:lvl8pPr marL="3200400" algn="l" defTabSz="914400" rtl="0" eaLnBrk="1" latinLnBrk="0" hangingPunct="1">
        <a:defRPr lang="es-MX" sz="1800" kern="1200">
          <a:solidFill>
            <a:schemeClr val="tx1"/>
          </a:solidFill>
          <a:latin typeface="+mn-lt"/>
          <a:ea typeface="+mn-ea"/>
          <a:cs typeface="+mn-cs"/>
        </a:defRPr>
      </a:lvl8pPr>
      <a:lvl9pPr marL="3657600" algn="l" defTabSz="914400" rtl="0" eaLnBrk="1" latinLnBrk="0" hangingPunct="1">
        <a:defRPr lang="es-MX"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s-MX"/>
            </a:defPPr>
          </a:lstStyle>
          <a:p>
            <a:pPr rtl="0"/>
            <a:r>
              <a:rPr lang="es-MX" sz="8800" dirty="0"/>
              <a:t>BST</a:t>
            </a:r>
          </a:p>
        </p:txBody>
      </p:sp>
      <p:sp>
        <p:nvSpPr>
          <p:cNvPr id="3" name="Subtítulo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normAutofit fontScale="77500" lnSpcReduction="20000"/>
          </a:bodyPr>
          <a:lstStyle>
            <a:defPPr>
              <a:defRPr lang="es-MX"/>
            </a:defPPr>
          </a:lstStyle>
          <a:p>
            <a:pPr rtl="0"/>
            <a:r>
              <a:rPr lang="es-MX" dirty="0"/>
              <a:t>5I</a:t>
            </a:r>
          </a:p>
          <a:p>
            <a:pPr rtl="0"/>
            <a:r>
              <a:rPr lang="es-MX" dirty="0"/>
              <a:t>Emmanuel Buenrostro Briseño 22300891</a:t>
            </a:r>
          </a:p>
          <a:p>
            <a:pPr rtl="0"/>
            <a:r>
              <a:rPr lang="es-MX" dirty="0"/>
              <a:t>Hugo Isaac Morales Algaba 22300885</a:t>
            </a:r>
          </a:p>
          <a:p>
            <a:pPr rtl="0"/>
            <a:r>
              <a:rPr lang="es-MX" dirty="0"/>
              <a:t>Emilio Mateo Rico García 22300895</a:t>
            </a:r>
          </a:p>
          <a:p>
            <a:pPr rtl="0"/>
            <a:r>
              <a:rPr lang="es-MX" dirty="0"/>
              <a:t>Emiliano Arzate </a:t>
            </a:r>
            <a:r>
              <a:rPr lang="es-MX" dirty="0" err="1"/>
              <a:t>Gutierrez</a:t>
            </a:r>
            <a:r>
              <a:rPr lang="es-MX" dirty="0"/>
              <a:t> 22300929</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36409-EA0C-889D-FDC3-1D3A26AD0C2A}"/>
            </a:ext>
          </a:extLst>
        </p:cNvPr>
        <p:cNvGrpSpPr/>
        <p:nvPr/>
      </p:nvGrpSpPr>
      <p:grpSpPr>
        <a:xfrm>
          <a:off x="0" y="0"/>
          <a:ext cx="0" cy="0"/>
          <a:chOff x="0" y="0"/>
          <a:chExt cx="0" cy="0"/>
        </a:xfrm>
      </p:grpSpPr>
      <p:pic>
        <p:nvPicPr>
          <p:cNvPr id="10" name="Marcador de contenido 9">
            <a:extLst>
              <a:ext uri="{FF2B5EF4-FFF2-40B4-BE49-F238E27FC236}">
                <a16:creationId xmlns:a16="http://schemas.microsoft.com/office/drawing/2014/main" id="{F8DCBEE1-9AFF-9579-4EBC-C16FC8B6F09B}"/>
              </a:ext>
            </a:extLst>
          </p:cNvPr>
          <p:cNvPicPr>
            <a:picLocks noGrp="1" noChangeAspect="1"/>
          </p:cNvPicPr>
          <p:nvPr>
            <p:ph sz="half" idx="1"/>
          </p:nvPr>
        </p:nvPicPr>
        <p:blipFill>
          <a:blip r:embed="rId3"/>
          <a:stretch>
            <a:fillRect/>
          </a:stretch>
        </p:blipFill>
        <p:spPr>
          <a:xfrm>
            <a:off x="741427" y="2516552"/>
            <a:ext cx="5181600" cy="2163317"/>
          </a:xfrm>
          <a:noFill/>
        </p:spPr>
      </p:pic>
      <p:sp>
        <p:nvSpPr>
          <p:cNvPr id="2" name="Marcador de texto 1">
            <a:extLst>
              <a:ext uri="{FF2B5EF4-FFF2-40B4-BE49-F238E27FC236}">
                <a16:creationId xmlns:a16="http://schemas.microsoft.com/office/drawing/2014/main" id="{9477C6EA-DFF2-01DD-37D5-A5644DA18209}"/>
              </a:ext>
            </a:extLst>
          </p:cNvPr>
          <p:cNvSpPr>
            <a:spLocks noGrp="1"/>
          </p:cNvSpPr>
          <p:nvPr>
            <p:ph sz="half" idx="2"/>
          </p:nvPr>
        </p:nvSpPr>
        <p:spPr>
          <a:xfrm>
            <a:off x="6248400" y="1422542"/>
            <a:ext cx="5181600" cy="4351338"/>
          </a:xfrm>
        </p:spPr>
        <p:txBody>
          <a:bodyPr rtlCol="0">
            <a:normAutofit/>
          </a:bodyPr>
          <a:lstStyle>
            <a:defPPr>
              <a:defRPr lang="es-MX"/>
            </a:defPPr>
          </a:lstStyle>
          <a:p>
            <a:pPr marL="0" indent="0" rtl="0">
              <a:buNone/>
            </a:pPr>
            <a:r>
              <a:rPr lang="es-MX" dirty="0"/>
              <a:t>A </a:t>
            </a:r>
            <a:r>
              <a:rPr lang="es-MX" dirty="0" err="1"/>
              <a:t>type</a:t>
            </a:r>
            <a:r>
              <a:rPr lang="es-MX" dirty="0"/>
              <a:t> </a:t>
            </a:r>
            <a:r>
              <a:rPr lang="es-MX" dirty="0" err="1"/>
              <a:t>of</a:t>
            </a:r>
            <a:r>
              <a:rPr lang="es-MX" dirty="0"/>
              <a:t> transversal </a:t>
            </a:r>
            <a:r>
              <a:rPr lang="es-MX" dirty="0" err="1"/>
              <a:t>is</a:t>
            </a:r>
            <a:r>
              <a:rPr lang="es-MX" dirty="0"/>
              <a:t> </a:t>
            </a:r>
            <a:r>
              <a:rPr lang="es-MX" dirty="0" err="1"/>
              <a:t>the</a:t>
            </a:r>
            <a:r>
              <a:rPr lang="es-MX" dirty="0"/>
              <a:t> “</a:t>
            </a:r>
            <a:r>
              <a:rPr lang="es-MX" dirty="0" err="1"/>
              <a:t>In-order</a:t>
            </a:r>
            <a:r>
              <a:rPr lang="es-MX" dirty="0"/>
              <a:t> transversal, </a:t>
            </a:r>
            <a:r>
              <a:rPr lang="es-MX" dirty="0" err="1"/>
              <a:t>on</a:t>
            </a:r>
            <a:r>
              <a:rPr lang="es-MX" dirty="0"/>
              <a:t> </a:t>
            </a:r>
            <a:r>
              <a:rPr lang="es-MX" dirty="0" err="1"/>
              <a:t>which</a:t>
            </a:r>
            <a:r>
              <a:rPr lang="es-MX" dirty="0"/>
              <a:t> </a:t>
            </a:r>
            <a:r>
              <a:rPr lang="es-MX" dirty="0" err="1"/>
              <a:t>the</a:t>
            </a:r>
            <a:r>
              <a:rPr lang="es-MX" dirty="0"/>
              <a:t> </a:t>
            </a:r>
            <a:r>
              <a:rPr lang="es-MX" dirty="0" err="1"/>
              <a:t>values</a:t>
            </a:r>
            <a:r>
              <a:rPr lang="es-MX" dirty="0"/>
              <a:t> </a:t>
            </a:r>
            <a:r>
              <a:rPr lang="es-MX" dirty="0" err="1"/>
              <a:t>of</a:t>
            </a:r>
            <a:r>
              <a:rPr lang="es-MX" dirty="0"/>
              <a:t> </a:t>
            </a:r>
            <a:r>
              <a:rPr lang="es-MX" dirty="0" err="1"/>
              <a:t>the</a:t>
            </a:r>
            <a:r>
              <a:rPr lang="es-MX" dirty="0"/>
              <a:t> </a:t>
            </a:r>
            <a:r>
              <a:rPr lang="es-MX" dirty="0" err="1"/>
              <a:t>nodes</a:t>
            </a:r>
            <a:r>
              <a:rPr lang="es-MX" dirty="0"/>
              <a:t> in </a:t>
            </a:r>
            <a:r>
              <a:rPr lang="es-MX" dirty="0" err="1"/>
              <a:t>the</a:t>
            </a:r>
            <a:r>
              <a:rPr lang="es-MX" dirty="0"/>
              <a:t> </a:t>
            </a:r>
            <a:r>
              <a:rPr lang="es-MX" dirty="0" err="1"/>
              <a:t>tree</a:t>
            </a:r>
            <a:r>
              <a:rPr lang="es-MX" dirty="0"/>
              <a:t> are </a:t>
            </a:r>
            <a:r>
              <a:rPr lang="es-MX" dirty="0" err="1"/>
              <a:t>printed</a:t>
            </a:r>
            <a:r>
              <a:rPr lang="es-MX" dirty="0"/>
              <a:t> in </a:t>
            </a:r>
            <a:r>
              <a:rPr lang="es-MX" dirty="0" err="1"/>
              <a:t>ascending</a:t>
            </a:r>
            <a:r>
              <a:rPr lang="es-MX" dirty="0"/>
              <a:t> </a:t>
            </a:r>
            <a:r>
              <a:rPr lang="es-MX" dirty="0" err="1"/>
              <a:t>order</a:t>
            </a:r>
            <a:r>
              <a:rPr lang="es-MX" dirty="0"/>
              <a:t>. </a:t>
            </a:r>
            <a:r>
              <a:rPr lang="es-MX" dirty="0" err="1"/>
              <a:t>The</a:t>
            </a:r>
            <a:r>
              <a:rPr lang="es-MX" dirty="0"/>
              <a:t> </a:t>
            </a:r>
            <a:r>
              <a:rPr lang="es-MX" dirty="0" err="1"/>
              <a:t>way</a:t>
            </a:r>
            <a:r>
              <a:rPr lang="es-MX" dirty="0"/>
              <a:t> </a:t>
            </a:r>
            <a:r>
              <a:rPr lang="es-MX" dirty="0" err="1"/>
              <a:t>this</a:t>
            </a:r>
            <a:r>
              <a:rPr lang="es-MX" dirty="0"/>
              <a:t> </a:t>
            </a:r>
            <a:r>
              <a:rPr lang="es-MX" dirty="0" err="1"/>
              <a:t>works</a:t>
            </a:r>
            <a:r>
              <a:rPr lang="es-MX" dirty="0"/>
              <a:t> </a:t>
            </a:r>
            <a:r>
              <a:rPr lang="es-MX" dirty="0" err="1"/>
              <a:t>is</a:t>
            </a:r>
            <a:r>
              <a:rPr lang="es-MX" dirty="0"/>
              <a:t> </a:t>
            </a:r>
            <a:r>
              <a:rPr lang="es-MX" dirty="0" err="1"/>
              <a:t>it</a:t>
            </a:r>
            <a:r>
              <a:rPr lang="es-MX" dirty="0"/>
              <a:t> </a:t>
            </a:r>
            <a:r>
              <a:rPr lang="es-MX" dirty="0" err="1"/>
              <a:t>start</a:t>
            </a:r>
            <a:r>
              <a:rPr lang="es-MX" dirty="0"/>
              <a:t> at </a:t>
            </a:r>
            <a:r>
              <a:rPr lang="es-MX" dirty="0" err="1"/>
              <a:t>the</a:t>
            </a:r>
            <a:r>
              <a:rPr lang="es-MX" dirty="0"/>
              <a:t> </a:t>
            </a:r>
            <a:r>
              <a:rPr lang="es-MX" dirty="0" err="1"/>
              <a:t>root</a:t>
            </a:r>
            <a:r>
              <a:rPr lang="es-MX" dirty="0"/>
              <a:t>, </a:t>
            </a:r>
            <a:r>
              <a:rPr lang="es-MX" dirty="0" err="1"/>
              <a:t>then</a:t>
            </a:r>
            <a:r>
              <a:rPr lang="es-MX" dirty="0"/>
              <a:t> </a:t>
            </a:r>
            <a:r>
              <a:rPr lang="es-MX" dirty="0" err="1"/>
              <a:t>it</a:t>
            </a:r>
            <a:r>
              <a:rPr lang="es-MX" dirty="0"/>
              <a:t> </a:t>
            </a:r>
            <a:r>
              <a:rPr lang="es-MX" dirty="0" err="1"/>
              <a:t>goes</a:t>
            </a:r>
            <a:r>
              <a:rPr lang="es-MX" dirty="0"/>
              <a:t> </a:t>
            </a:r>
            <a:r>
              <a:rPr lang="es-MX" dirty="0" err="1"/>
              <a:t>to</a:t>
            </a:r>
            <a:r>
              <a:rPr lang="es-MX" dirty="0"/>
              <a:t> </a:t>
            </a:r>
            <a:r>
              <a:rPr lang="es-MX" dirty="0" err="1"/>
              <a:t>the</a:t>
            </a:r>
            <a:r>
              <a:rPr lang="es-MX" dirty="0"/>
              <a:t> </a:t>
            </a:r>
            <a:r>
              <a:rPr lang="es-MX" dirty="0" err="1"/>
              <a:t>left</a:t>
            </a:r>
            <a:r>
              <a:rPr lang="es-MX" dirty="0"/>
              <a:t> </a:t>
            </a:r>
            <a:r>
              <a:rPr lang="es-MX" dirty="0" err="1"/>
              <a:t>child</a:t>
            </a:r>
            <a:r>
              <a:rPr lang="es-MX" dirty="0"/>
              <a:t>, </a:t>
            </a:r>
            <a:r>
              <a:rPr lang="es-MX" dirty="0" err="1"/>
              <a:t>if</a:t>
            </a:r>
            <a:r>
              <a:rPr lang="es-MX" dirty="0"/>
              <a:t> </a:t>
            </a:r>
            <a:r>
              <a:rPr lang="es-MX" dirty="0" err="1"/>
              <a:t>that</a:t>
            </a:r>
            <a:r>
              <a:rPr lang="es-MX" dirty="0"/>
              <a:t> </a:t>
            </a:r>
            <a:r>
              <a:rPr lang="es-MX" dirty="0" err="1"/>
              <a:t>left</a:t>
            </a:r>
            <a:r>
              <a:rPr lang="es-MX" dirty="0"/>
              <a:t> </a:t>
            </a:r>
            <a:r>
              <a:rPr lang="es-MX" dirty="0" err="1"/>
              <a:t>child</a:t>
            </a:r>
            <a:r>
              <a:rPr lang="es-MX" dirty="0"/>
              <a:t> has </a:t>
            </a:r>
            <a:r>
              <a:rPr lang="es-MX" dirty="0" err="1"/>
              <a:t>another</a:t>
            </a:r>
            <a:r>
              <a:rPr lang="es-MX" dirty="0"/>
              <a:t> </a:t>
            </a:r>
            <a:r>
              <a:rPr lang="es-MX" dirty="0" err="1"/>
              <a:t>child</a:t>
            </a:r>
            <a:r>
              <a:rPr lang="es-MX" dirty="0"/>
              <a:t>, </a:t>
            </a:r>
            <a:r>
              <a:rPr lang="es-MX" dirty="0" err="1"/>
              <a:t>it</a:t>
            </a:r>
            <a:r>
              <a:rPr lang="es-MX" dirty="0"/>
              <a:t> continues </a:t>
            </a:r>
            <a:r>
              <a:rPr lang="es-MX" dirty="0" err="1"/>
              <a:t>till</a:t>
            </a:r>
            <a:r>
              <a:rPr lang="es-MX" dirty="0"/>
              <a:t> a </a:t>
            </a:r>
            <a:r>
              <a:rPr lang="es-MX" dirty="0" err="1"/>
              <a:t>left</a:t>
            </a:r>
            <a:r>
              <a:rPr lang="es-MX" dirty="0"/>
              <a:t> </a:t>
            </a:r>
            <a:r>
              <a:rPr lang="es-MX" dirty="0" err="1"/>
              <a:t>child</a:t>
            </a:r>
            <a:r>
              <a:rPr lang="es-MX" dirty="0"/>
              <a:t> </a:t>
            </a:r>
            <a:r>
              <a:rPr lang="es-MX" dirty="0" err="1"/>
              <a:t>is</a:t>
            </a:r>
            <a:r>
              <a:rPr lang="es-MX" dirty="0"/>
              <a:t> </a:t>
            </a:r>
            <a:r>
              <a:rPr lang="es-MX" dirty="0" err="1"/>
              <a:t>not</a:t>
            </a:r>
            <a:r>
              <a:rPr lang="es-MX" dirty="0"/>
              <a:t> </a:t>
            </a:r>
            <a:r>
              <a:rPr lang="es-MX" dirty="0" err="1"/>
              <a:t>found</a:t>
            </a:r>
            <a:r>
              <a:rPr lang="es-MX" dirty="0"/>
              <a:t>, in </a:t>
            </a:r>
            <a:r>
              <a:rPr lang="es-MX" dirty="0" err="1"/>
              <a:t>which</a:t>
            </a:r>
            <a:r>
              <a:rPr lang="es-MX" dirty="0"/>
              <a:t> case </a:t>
            </a:r>
            <a:r>
              <a:rPr lang="es-MX" dirty="0" err="1"/>
              <a:t>the</a:t>
            </a:r>
            <a:r>
              <a:rPr lang="es-MX" dirty="0"/>
              <a:t> </a:t>
            </a:r>
            <a:r>
              <a:rPr lang="es-MX" dirty="0" err="1"/>
              <a:t>process</a:t>
            </a:r>
            <a:r>
              <a:rPr lang="es-MX" dirty="0"/>
              <a:t> </a:t>
            </a:r>
            <a:r>
              <a:rPr lang="es-MX" dirty="0" err="1"/>
              <a:t>repeats</a:t>
            </a:r>
            <a:r>
              <a:rPr lang="es-MX" dirty="0"/>
              <a:t> </a:t>
            </a:r>
            <a:r>
              <a:rPr lang="es-MX" dirty="0" err="1"/>
              <a:t>on</a:t>
            </a:r>
            <a:r>
              <a:rPr lang="es-MX" dirty="0"/>
              <a:t> </a:t>
            </a:r>
            <a:r>
              <a:rPr lang="es-MX" dirty="0" err="1"/>
              <a:t>the</a:t>
            </a:r>
            <a:r>
              <a:rPr lang="es-MX" dirty="0"/>
              <a:t> </a:t>
            </a:r>
            <a:r>
              <a:rPr lang="es-MX" dirty="0" err="1"/>
              <a:t>right</a:t>
            </a:r>
            <a:r>
              <a:rPr lang="es-MX" dirty="0"/>
              <a:t> </a:t>
            </a:r>
            <a:r>
              <a:rPr lang="es-MX" dirty="0" err="1"/>
              <a:t>child</a:t>
            </a:r>
            <a:r>
              <a:rPr lang="es-MX" dirty="0"/>
              <a:t> and </a:t>
            </a:r>
            <a:r>
              <a:rPr lang="es-MX" dirty="0" err="1"/>
              <a:t>then</a:t>
            </a:r>
            <a:r>
              <a:rPr lang="es-MX" dirty="0"/>
              <a:t> </a:t>
            </a:r>
            <a:r>
              <a:rPr lang="es-MX" dirty="0" err="1"/>
              <a:t>the</a:t>
            </a:r>
            <a:r>
              <a:rPr lang="es-MX" dirty="0"/>
              <a:t> </a:t>
            </a:r>
            <a:r>
              <a:rPr lang="es-MX" dirty="0" err="1"/>
              <a:t>parent</a:t>
            </a:r>
            <a:r>
              <a:rPr lang="es-MX" dirty="0"/>
              <a:t> </a:t>
            </a:r>
            <a:r>
              <a:rPr lang="es-MX" dirty="0" err="1"/>
              <a:t>node</a:t>
            </a:r>
            <a:endParaRPr lang="es-MX" dirty="0"/>
          </a:p>
        </p:txBody>
      </p:sp>
      <p:sp>
        <p:nvSpPr>
          <p:cNvPr id="3" name="Título 2">
            <a:extLst>
              <a:ext uri="{FF2B5EF4-FFF2-40B4-BE49-F238E27FC236}">
                <a16:creationId xmlns:a16="http://schemas.microsoft.com/office/drawing/2014/main" id="{719A7BBF-8A55-8CE3-1B91-E7B80BA65E9E}"/>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err="1"/>
              <a:t>In-order</a:t>
            </a:r>
            <a:r>
              <a:rPr lang="es-MX" sz="4100" dirty="0"/>
              <a:t> transversal</a:t>
            </a:r>
          </a:p>
        </p:txBody>
      </p:sp>
    </p:spTree>
    <p:extLst>
      <p:ext uri="{BB962C8B-B14F-4D97-AF65-F5344CB8AC3E}">
        <p14:creationId xmlns:p14="http://schemas.microsoft.com/office/powerpoint/2010/main" val="37118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CC8B0-20AA-666D-B560-60BC8CF24815}"/>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0CEF7A2A-1154-0249-E0F4-D34E4E1427C3}"/>
              </a:ext>
            </a:extLst>
          </p:cNvPr>
          <p:cNvSpPr>
            <a:spLocks noGrp="1"/>
          </p:cNvSpPr>
          <p:nvPr>
            <p:ph sz="half" idx="1"/>
          </p:nvPr>
        </p:nvSpPr>
        <p:spPr>
          <a:xfrm>
            <a:off x="838200" y="1825625"/>
            <a:ext cx="5181600" cy="4351338"/>
          </a:xfrm>
        </p:spPr>
        <p:txBody>
          <a:bodyPr rtlCol="0">
            <a:normAutofit/>
          </a:bodyPr>
          <a:lstStyle>
            <a:defPPr>
              <a:defRPr lang="es-MX"/>
            </a:defPPr>
          </a:lstStyle>
          <a:p>
            <a:pPr rtl="0"/>
            <a:r>
              <a:rPr lang="es-MX" dirty="0" err="1"/>
              <a:t>This</a:t>
            </a:r>
            <a:r>
              <a:rPr lang="es-MX" dirty="0"/>
              <a:t> </a:t>
            </a:r>
            <a:r>
              <a:rPr lang="es-MX" dirty="0" err="1"/>
              <a:t>is</a:t>
            </a:r>
            <a:r>
              <a:rPr lang="es-MX" dirty="0"/>
              <a:t> </a:t>
            </a:r>
            <a:r>
              <a:rPr lang="es-MX" dirty="0" err="1"/>
              <a:t>one</a:t>
            </a:r>
            <a:r>
              <a:rPr lang="es-MX" dirty="0"/>
              <a:t> </a:t>
            </a:r>
            <a:r>
              <a:rPr lang="es-MX" dirty="0" err="1"/>
              <a:t>of</a:t>
            </a:r>
            <a:r>
              <a:rPr lang="es-MX" dirty="0"/>
              <a:t> </a:t>
            </a:r>
            <a:r>
              <a:rPr lang="es-MX" dirty="0" err="1"/>
              <a:t>the</a:t>
            </a:r>
            <a:r>
              <a:rPr lang="es-MX" dirty="0"/>
              <a:t> </a:t>
            </a:r>
            <a:r>
              <a:rPr lang="es-MX" dirty="0" err="1"/>
              <a:t>most</a:t>
            </a:r>
            <a:r>
              <a:rPr lang="es-MX" dirty="0"/>
              <a:t> </a:t>
            </a:r>
            <a:r>
              <a:rPr lang="es-MX" dirty="0" err="1"/>
              <a:t>common</a:t>
            </a:r>
            <a:r>
              <a:rPr lang="es-MX" dirty="0"/>
              <a:t> </a:t>
            </a:r>
            <a:r>
              <a:rPr lang="es-MX" dirty="0" err="1"/>
              <a:t>operations</a:t>
            </a:r>
            <a:r>
              <a:rPr lang="es-MX" dirty="0"/>
              <a:t> </a:t>
            </a:r>
            <a:r>
              <a:rPr lang="es-MX" dirty="0" err="1"/>
              <a:t>on</a:t>
            </a:r>
            <a:r>
              <a:rPr lang="es-MX" dirty="0"/>
              <a:t> a BST, </a:t>
            </a:r>
            <a:r>
              <a:rPr lang="es-MX" dirty="0" err="1"/>
              <a:t>where</a:t>
            </a:r>
            <a:r>
              <a:rPr lang="es-MX" dirty="0"/>
              <a:t> </a:t>
            </a:r>
            <a:r>
              <a:rPr lang="es-MX" dirty="0" err="1"/>
              <a:t>you</a:t>
            </a:r>
            <a:r>
              <a:rPr lang="es-MX" dirty="0"/>
              <a:t> </a:t>
            </a:r>
            <a:r>
              <a:rPr lang="es-MX" dirty="0" err="1"/>
              <a:t>create</a:t>
            </a:r>
            <a:r>
              <a:rPr lang="es-MX" dirty="0"/>
              <a:t> a </a:t>
            </a:r>
            <a:r>
              <a:rPr lang="es-MX" dirty="0" err="1"/>
              <a:t>node</a:t>
            </a:r>
            <a:r>
              <a:rPr lang="es-MX" dirty="0"/>
              <a:t> </a:t>
            </a:r>
            <a:r>
              <a:rPr lang="es-MX" dirty="0" err="1"/>
              <a:t>with</a:t>
            </a:r>
            <a:r>
              <a:rPr lang="es-MX" dirty="0"/>
              <a:t> </a:t>
            </a:r>
            <a:r>
              <a:rPr lang="es-MX" dirty="0" err="1"/>
              <a:t>its</a:t>
            </a:r>
            <a:r>
              <a:rPr lang="es-MX" dirty="0"/>
              <a:t> </a:t>
            </a:r>
            <a:r>
              <a:rPr lang="es-MX" dirty="0" err="1"/>
              <a:t>own</a:t>
            </a:r>
            <a:r>
              <a:rPr lang="es-MX" dirty="0"/>
              <a:t> </a:t>
            </a:r>
            <a:r>
              <a:rPr lang="es-MX" dirty="0" err="1"/>
              <a:t>value</a:t>
            </a:r>
            <a:r>
              <a:rPr lang="es-MX" dirty="0"/>
              <a:t>, </a:t>
            </a:r>
            <a:r>
              <a:rPr lang="es-MX" dirty="0" err="1"/>
              <a:t>the</a:t>
            </a:r>
            <a:r>
              <a:rPr lang="es-MX" dirty="0"/>
              <a:t> </a:t>
            </a:r>
            <a:r>
              <a:rPr lang="es-MX" dirty="0" err="1"/>
              <a:t>node</a:t>
            </a:r>
            <a:r>
              <a:rPr lang="es-MX" dirty="0"/>
              <a:t> </a:t>
            </a:r>
            <a:r>
              <a:rPr lang="es-MX" dirty="0" err="1"/>
              <a:t>will</a:t>
            </a:r>
            <a:r>
              <a:rPr lang="es-MX" dirty="0"/>
              <a:t> </a:t>
            </a:r>
            <a:r>
              <a:rPr lang="es-MX" dirty="0" err="1"/>
              <a:t>then</a:t>
            </a:r>
            <a:r>
              <a:rPr lang="es-MX" dirty="0"/>
              <a:t> be </a:t>
            </a:r>
            <a:r>
              <a:rPr lang="es-MX" dirty="0" err="1"/>
              <a:t>compared</a:t>
            </a:r>
            <a:r>
              <a:rPr lang="es-MX" dirty="0"/>
              <a:t> </a:t>
            </a:r>
            <a:r>
              <a:rPr lang="es-MX" dirty="0" err="1"/>
              <a:t>with</a:t>
            </a:r>
            <a:r>
              <a:rPr lang="es-MX" dirty="0"/>
              <a:t> </a:t>
            </a:r>
            <a:r>
              <a:rPr lang="es-MX" dirty="0" err="1"/>
              <a:t>the</a:t>
            </a:r>
            <a:r>
              <a:rPr lang="es-MX" dirty="0"/>
              <a:t> </a:t>
            </a:r>
            <a:r>
              <a:rPr lang="es-MX" dirty="0" err="1"/>
              <a:t>root</a:t>
            </a:r>
            <a:r>
              <a:rPr lang="es-MX" dirty="0"/>
              <a:t>, </a:t>
            </a:r>
            <a:r>
              <a:rPr lang="es-MX" dirty="0" err="1"/>
              <a:t>if</a:t>
            </a:r>
            <a:r>
              <a:rPr lang="es-MX" dirty="0"/>
              <a:t> </a:t>
            </a:r>
            <a:r>
              <a:rPr lang="es-MX" dirty="0" err="1"/>
              <a:t>the</a:t>
            </a:r>
            <a:r>
              <a:rPr lang="es-MX" dirty="0"/>
              <a:t> </a:t>
            </a:r>
            <a:r>
              <a:rPr lang="es-MX" dirty="0" err="1"/>
              <a:t>node</a:t>
            </a:r>
            <a:r>
              <a:rPr lang="es-MX" dirty="0"/>
              <a:t> </a:t>
            </a:r>
            <a:r>
              <a:rPr lang="es-MX" dirty="0" err="1"/>
              <a:t>it’s</a:t>
            </a:r>
            <a:r>
              <a:rPr lang="es-MX" dirty="0"/>
              <a:t> </a:t>
            </a:r>
            <a:r>
              <a:rPr lang="es-MX" dirty="0" err="1"/>
              <a:t>smaller</a:t>
            </a:r>
            <a:r>
              <a:rPr lang="es-MX" dirty="0"/>
              <a:t>, </a:t>
            </a:r>
            <a:r>
              <a:rPr lang="es-MX" dirty="0" err="1"/>
              <a:t>it</a:t>
            </a:r>
            <a:r>
              <a:rPr lang="es-MX" dirty="0"/>
              <a:t> </a:t>
            </a:r>
            <a:r>
              <a:rPr lang="es-MX" dirty="0" err="1"/>
              <a:t>goes</a:t>
            </a:r>
            <a:r>
              <a:rPr lang="es-MX" dirty="0"/>
              <a:t> </a:t>
            </a:r>
            <a:r>
              <a:rPr lang="es-MX" dirty="0" err="1"/>
              <a:t>to</a:t>
            </a:r>
            <a:r>
              <a:rPr lang="es-MX" dirty="0"/>
              <a:t> </a:t>
            </a:r>
            <a:r>
              <a:rPr lang="es-MX" dirty="0" err="1"/>
              <a:t>the</a:t>
            </a:r>
            <a:r>
              <a:rPr lang="es-MX" dirty="0"/>
              <a:t> </a:t>
            </a:r>
            <a:r>
              <a:rPr lang="es-MX" dirty="0" err="1"/>
              <a:t>left</a:t>
            </a:r>
            <a:r>
              <a:rPr lang="es-MX" dirty="0"/>
              <a:t>, </a:t>
            </a:r>
            <a:r>
              <a:rPr lang="es-MX" dirty="0" err="1"/>
              <a:t>if</a:t>
            </a:r>
            <a:r>
              <a:rPr lang="es-MX" dirty="0"/>
              <a:t> </a:t>
            </a:r>
            <a:r>
              <a:rPr lang="es-MX" dirty="0" err="1"/>
              <a:t>it’s</a:t>
            </a:r>
            <a:r>
              <a:rPr lang="es-MX" dirty="0"/>
              <a:t> </a:t>
            </a:r>
            <a:r>
              <a:rPr lang="es-MX" dirty="0" err="1"/>
              <a:t>bigger</a:t>
            </a:r>
            <a:r>
              <a:rPr lang="es-MX" dirty="0"/>
              <a:t>, </a:t>
            </a:r>
            <a:r>
              <a:rPr lang="es-MX" dirty="0" err="1"/>
              <a:t>it</a:t>
            </a:r>
            <a:r>
              <a:rPr lang="es-MX" dirty="0"/>
              <a:t> </a:t>
            </a:r>
            <a:r>
              <a:rPr lang="es-MX" dirty="0" err="1"/>
              <a:t>goes</a:t>
            </a:r>
            <a:r>
              <a:rPr lang="es-MX" dirty="0"/>
              <a:t> </a:t>
            </a:r>
            <a:r>
              <a:rPr lang="es-MX" dirty="0" err="1"/>
              <a:t>to</a:t>
            </a:r>
            <a:r>
              <a:rPr lang="es-MX" dirty="0"/>
              <a:t> </a:t>
            </a:r>
            <a:r>
              <a:rPr lang="es-MX" dirty="0" err="1"/>
              <a:t>the</a:t>
            </a:r>
            <a:r>
              <a:rPr lang="es-MX" dirty="0"/>
              <a:t> </a:t>
            </a:r>
            <a:r>
              <a:rPr lang="es-MX" dirty="0" err="1"/>
              <a:t>right</a:t>
            </a:r>
            <a:r>
              <a:rPr lang="es-MX" dirty="0"/>
              <a:t>. </a:t>
            </a:r>
            <a:r>
              <a:rPr lang="es-MX" dirty="0" err="1"/>
              <a:t>This</a:t>
            </a:r>
            <a:r>
              <a:rPr lang="es-MX" dirty="0"/>
              <a:t> </a:t>
            </a:r>
            <a:r>
              <a:rPr lang="es-MX" dirty="0" err="1"/>
              <a:t>process</a:t>
            </a:r>
            <a:r>
              <a:rPr lang="es-MX" dirty="0"/>
              <a:t> </a:t>
            </a:r>
            <a:r>
              <a:rPr lang="es-MX" dirty="0" err="1"/>
              <a:t>is</a:t>
            </a:r>
            <a:r>
              <a:rPr lang="es-MX" dirty="0"/>
              <a:t> </a:t>
            </a:r>
            <a:r>
              <a:rPr lang="es-MX" dirty="0" err="1"/>
              <a:t>then</a:t>
            </a:r>
            <a:r>
              <a:rPr lang="es-MX" dirty="0"/>
              <a:t> </a:t>
            </a:r>
            <a:r>
              <a:rPr lang="es-MX" dirty="0" err="1"/>
              <a:t>continued</a:t>
            </a:r>
            <a:r>
              <a:rPr lang="es-MX" dirty="0"/>
              <a:t> </a:t>
            </a:r>
            <a:r>
              <a:rPr lang="es-MX" dirty="0" err="1"/>
              <a:t>until</a:t>
            </a:r>
            <a:r>
              <a:rPr lang="es-MX" dirty="0"/>
              <a:t> </a:t>
            </a:r>
            <a:r>
              <a:rPr lang="es-MX" dirty="0" err="1"/>
              <a:t>the</a:t>
            </a:r>
            <a:r>
              <a:rPr lang="es-MX" dirty="0"/>
              <a:t> </a:t>
            </a:r>
            <a:r>
              <a:rPr lang="es-MX" dirty="0" err="1"/>
              <a:t>inserted</a:t>
            </a:r>
            <a:r>
              <a:rPr lang="es-MX" dirty="0"/>
              <a:t> </a:t>
            </a:r>
            <a:r>
              <a:rPr lang="es-MX" dirty="0" err="1"/>
              <a:t>node</a:t>
            </a:r>
            <a:r>
              <a:rPr lang="es-MX" dirty="0"/>
              <a:t> </a:t>
            </a:r>
            <a:r>
              <a:rPr lang="es-MX" dirty="0" err="1"/>
              <a:t>becomes</a:t>
            </a:r>
            <a:r>
              <a:rPr lang="es-MX" dirty="0"/>
              <a:t> a </a:t>
            </a:r>
            <a:r>
              <a:rPr lang="es-MX" dirty="0" err="1"/>
              <a:t>child</a:t>
            </a:r>
            <a:r>
              <a:rPr lang="es-MX" dirty="0"/>
              <a:t> </a:t>
            </a:r>
            <a:r>
              <a:rPr lang="es-MX" dirty="0" err="1"/>
              <a:t>node</a:t>
            </a:r>
            <a:endParaRPr lang="es-MX" dirty="0"/>
          </a:p>
          <a:p>
            <a:pPr rtl="0"/>
            <a:endParaRPr lang="es-MX" dirty="0"/>
          </a:p>
        </p:txBody>
      </p:sp>
      <p:sp>
        <p:nvSpPr>
          <p:cNvPr id="3" name="Título 2">
            <a:extLst>
              <a:ext uri="{FF2B5EF4-FFF2-40B4-BE49-F238E27FC236}">
                <a16:creationId xmlns:a16="http://schemas.microsoft.com/office/drawing/2014/main" id="{F046AE04-8B11-3E5D-E92F-8F358F73073E}"/>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err="1"/>
              <a:t>Insertion</a:t>
            </a:r>
            <a:r>
              <a:rPr lang="es-MX" sz="4100"/>
              <a:t> </a:t>
            </a:r>
            <a:r>
              <a:rPr lang="es-MX" sz="4100" err="1"/>
              <a:t>Operation</a:t>
            </a:r>
            <a:endParaRPr lang="es-MX" sz="4100"/>
          </a:p>
        </p:txBody>
      </p:sp>
      <p:pic>
        <p:nvPicPr>
          <p:cNvPr id="6148" name="Picture 4" descr="insertion in binary tree">
            <a:extLst>
              <a:ext uri="{FF2B5EF4-FFF2-40B4-BE49-F238E27FC236}">
                <a16:creationId xmlns:a16="http://schemas.microsoft.com/office/drawing/2014/main" id="{3FBCE008-D247-0544-B322-1451468EA9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19502" y="1825625"/>
            <a:ext cx="468699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3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8FF0F-21C1-15ED-0AD9-FF0F197E0E21}"/>
            </a:ext>
          </a:extLst>
        </p:cNvPr>
        <p:cNvGrpSpPr/>
        <p:nvPr/>
      </p:nvGrpSpPr>
      <p:grpSpPr>
        <a:xfrm>
          <a:off x="0" y="0"/>
          <a:ext cx="0" cy="0"/>
          <a:chOff x="0" y="0"/>
          <a:chExt cx="0" cy="0"/>
        </a:xfrm>
      </p:grpSpPr>
      <p:pic>
        <p:nvPicPr>
          <p:cNvPr id="8194" name="Picture 2" descr="Deletion in binary search tree">
            <a:extLst>
              <a:ext uri="{FF2B5EF4-FFF2-40B4-BE49-F238E27FC236}">
                <a16:creationId xmlns:a16="http://schemas.microsoft.com/office/drawing/2014/main" id="{F28ABF91-ACE8-02CD-F751-6EFD39A48B0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2919786"/>
            <a:ext cx="5181600" cy="2163016"/>
          </a:xfrm>
          <a:prstGeom prst="rect">
            <a:avLst/>
          </a:prstGeom>
          <a:solidFill>
            <a:srgbClr val="FFFFFF"/>
          </a:solidFill>
        </p:spPr>
      </p:pic>
      <p:sp>
        <p:nvSpPr>
          <p:cNvPr id="2" name="Marcador de texto 1">
            <a:extLst>
              <a:ext uri="{FF2B5EF4-FFF2-40B4-BE49-F238E27FC236}">
                <a16:creationId xmlns:a16="http://schemas.microsoft.com/office/drawing/2014/main" id="{306B1576-9D84-9FF4-CF03-A4135D1AD4C2}"/>
              </a:ext>
            </a:extLst>
          </p:cNvPr>
          <p:cNvSpPr>
            <a:spLocks noGrp="1"/>
          </p:cNvSpPr>
          <p:nvPr>
            <p:ph sz="half" idx="2"/>
          </p:nvPr>
        </p:nvSpPr>
        <p:spPr>
          <a:xfrm>
            <a:off x="6172200" y="1825625"/>
            <a:ext cx="5181600" cy="4351338"/>
          </a:xfrm>
        </p:spPr>
        <p:txBody>
          <a:bodyPr rtlCol="0">
            <a:normAutofit/>
          </a:bodyPr>
          <a:lstStyle>
            <a:defPPr>
              <a:defRPr lang="es-MX"/>
            </a:defPPr>
          </a:lstStyle>
          <a:p>
            <a:pPr marL="0" indent="0" rtl="0">
              <a:buNone/>
            </a:pPr>
            <a:r>
              <a:rPr lang="es-MX" dirty="0" err="1"/>
              <a:t>This</a:t>
            </a:r>
            <a:r>
              <a:rPr lang="es-MX" dirty="0"/>
              <a:t> </a:t>
            </a:r>
            <a:r>
              <a:rPr lang="es-MX" dirty="0" err="1"/>
              <a:t>operation</a:t>
            </a:r>
            <a:r>
              <a:rPr lang="es-MX" dirty="0"/>
              <a:t> </a:t>
            </a:r>
            <a:r>
              <a:rPr lang="es-MX" dirty="0" err="1"/>
              <a:t>consists</a:t>
            </a:r>
            <a:r>
              <a:rPr lang="es-MX" dirty="0"/>
              <a:t> </a:t>
            </a:r>
            <a:r>
              <a:rPr lang="es-MX" dirty="0" err="1"/>
              <a:t>of</a:t>
            </a:r>
            <a:r>
              <a:rPr lang="es-MX" dirty="0"/>
              <a:t> </a:t>
            </a:r>
            <a:r>
              <a:rPr lang="es-MX" dirty="0" err="1"/>
              <a:t>searching</a:t>
            </a:r>
            <a:r>
              <a:rPr lang="es-MX" dirty="0"/>
              <a:t> a </a:t>
            </a:r>
            <a:r>
              <a:rPr lang="es-MX" dirty="0" err="1"/>
              <a:t>node</a:t>
            </a:r>
            <a:r>
              <a:rPr lang="es-MX" dirty="0"/>
              <a:t> in </a:t>
            </a:r>
            <a:r>
              <a:rPr lang="es-MX" dirty="0" err="1"/>
              <a:t>the</a:t>
            </a:r>
            <a:r>
              <a:rPr lang="es-MX" dirty="0"/>
              <a:t> </a:t>
            </a:r>
            <a:r>
              <a:rPr lang="es-MX" dirty="0" err="1"/>
              <a:t>tree</a:t>
            </a:r>
            <a:r>
              <a:rPr lang="es-MX" dirty="0"/>
              <a:t>, and </a:t>
            </a:r>
            <a:r>
              <a:rPr lang="es-MX" dirty="0" err="1"/>
              <a:t>if</a:t>
            </a:r>
            <a:r>
              <a:rPr lang="es-MX" dirty="0"/>
              <a:t> </a:t>
            </a:r>
            <a:r>
              <a:rPr lang="es-MX" dirty="0" err="1"/>
              <a:t>it’s</a:t>
            </a:r>
            <a:r>
              <a:rPr lang="es-MX" dirty="0"/>
              <a:t> </a:t>
            </a:r>
            <a:r>
              <a:rPr lang="es-MX" dirty="0" err="1"/>
              <a:t>found</a:t>
            </a:r>
            <a:r>
              <a:rPr lang="es-MX" dirty="0"/>
              <a:t>, </a:t>
            </a:r>
            <a:r>
              <a:rPr lang="es-MX" dirty="0" err="1"/>
              <a:t>then</a:t>
            </a:r>
            <a:r>
              <a:rPr lang="es-MX" dirty="0"/>
              <a:t> </a:t>
            </a:r>
            <a:r>
              <a:rPr lang="es-MX" dirty="0" err="1"/>
              <a:t>it’s</a:t>
            </a:r>
            <a:r>
              <a:rPr lang="es-MX" dirty="0"/>
              <a:t> </a:t>
            </a:r>
            <a:r>
              <a:rPr lang="es-MX" dirty="0" err="1"/>
              <a:t>deleted</a:t>
            </a:r>
            <a:r>
              <a:rPr lang="es-MX" dirty="0"/>
              <a:t>, and </a:t>
            </a:r>
            <a:r>
              <a:rPr lang="es-MX" dirty="0" err="1"/>
              <a:t>the</a:t>
            </a:r>
            <a:r>
              <a:rPr lang="es-MX" dirty="0"/>
              <a:t> </a:t>
            </a:r>
            <a:r>
              <a:rPr lang="es-MX" dirty="0" err="1"/>
              <a:t>tree</a:t>
            </a:r>
            <a:r>
              <a:rPr lang="es-MX" dirty="0"/>
              <a:t> </a:t>
            </a:r>
            <a:r>
              <a:rPr lang="es-MX" dirty="0" err="1"/>
              <a:t>needs</a:t>
            </a:r>
            <a:r>
              <a:rPr lang="es-MX" dirty="0"/>
              <a:t> </a:t>
            </a:r>
            <a:r>
              <a:rPr lang="es-MX" dirty="0" err="1"/>
              <a:t>to</a:t>
            </a:r>
            <a:r>
              <a:rPr lang="es-MX" dirty="0"/>
              <a:t> be </a:t>
            </a:r>
            <a:r>
              <a:rPr lang="es-MX" dirty="0" err="1"/>
              <a:t>reestructured</a:t>
            </a:r>
            <a:r>
              <a:rPr lang="es-MX" dirty="0"/>
              <a:t>.</a:t>
            </a:r>
          </a:p>
          <a:p>
            <a:pPr marL="0" indent="0" rtl="0">
              <a:buNone/>
            </a:pPr>
            <a:endParaRPr lang="es-MX" dirty="0"/>
          </a:p>
          <a:p>
            <a:pPr marL="0" indent="0" rtl="0">
              <a:buNone/>
            </a:pPr>
            <a:r>
              <a:rPr lang="es-MX" dirty="0" err="1"/>
              <a:t>If</a:t>
            </a:r>
            <a:r>
              <a:rPr lang="es-MX" dirty="0"/>
              <a:t> </a:t>
            </a:r>
            <a:r>
              <a:rPr lang="es-MX" dirty="0" err="1"/>
              <a:t>the</a:t>
            </a:r>
            <a:r>
              <a:rPr lang="es-MX" dirty="0"/>
              <a:t> </a:t>
            </a:r>
            <a:r>
              <a:rPr lang="es-MX" dirty="0" err="1"/>
              <a:t>deleted</a:t>
            </a:r>
            <a:r>
              <a:rPr lang="es-MX" dirty="0"/>
              <a:t> </a:t>
            </a:r>
            <a:r>
              <a:rPr lang="es-MX" dirty="0" err="1"/>
              <a:t>node</a:t>
            </a:r>
            <a:r>
              <a:rPr lang="es-MX" dirty="0"/>
              <a:t> </a:t>
            </a:r>
            <a:r>
              <a:rPr lang="es-MX" dirty="0" err="1"/>
              <a:t>is</a:t>
            </a:r>
            <a:r>
              <a:rPr lang="es-MX" dirty="0"/>
              <a:t> a </a:t>
            </a:r>
            <a:r>
              <a:rPr lang="es-MX" dirty="0" err="1"/>
              <a:t>child</a:t>
            </a:r>
            <a:r>
              <a:rPr lang="es-MX" dirty="0"/>
              <a:t> </a:t>
            </a:r>
            <a:r>
              <a:rPr lang="es-MX" dirty="0" err="1"/>
              <a:t>node</a:t>
            </a:r>
            <a:r>
              <a:rPr lang="es-MX" dirty="0"/>
              <a:t>, </a:t>
            </a:r>
            <a:r>
              <a:rPr lang="es-MX" dirty="0" err="1"/>
              <a:t>there</a:t>
            </a:r>
            <a:r>
              <a:rPr lang="es-MX" dirty="0"/>
              <a:t> </a:t>
            </a:r>
            <a:r>
              <a:rPr lang="es-MX" dirty="0" err="1"/>
              <a:t>is</a:t>
            </a:r>
            <a:r>
              <a:rPr lang="es-MX" dirty="0"/>
              <a:t> no </a:t>
            </a:r>
            <a:r>
              <a:rPr lang="es-MX" dirty="0" err="1"/>
              <a:t>need</a:t>
            </a:r>
            <a:r>
              <a:rPr lang="es-MX" dirty="0"/>
              <a:t> </a:t>
            </a:r>
            <a:r>
              <a:rPr lang="es-MX" dirty="0" err="1"/>
              <a:t>for</a:t>
            </a:r>
            <a:r>
              <a:rPr lang="es-MX" dirty="0"/>
              <a:t> a </a:t>
            </a:r>
            <a:r>
              <a:rPr lang="es-MX" dirty="0" err="1"/>
              <a:t>reestructuration</a:t>
            </a:r>
            <a:r>
              <a:rPr lang="es-MX" dirty="0"/>
              <a:t>, </a:t>
            </a:r>
            <a:r>
              <a:rPr lang="es-MX" dirty="0" err="1"/>
              <a:t>but</a:t>
            </a:r>
            <a:r>
              <a:rPr lang="es-MX" dirty="0"/>
              <a:t> </a:t>
            </a:r>
            <a:r>
              <a:rPr lang="es-MX" dirty="0" err="1"/>
              <a:t>if</a:t>
            </a:r>
            <a:r>
              <a:rPr lang="es-MX" dirty="0"/>
              <a:t> </a:t>
            </a:r>
            <a:r>
              <a:rPr lang="es-MX" dirty="0" err="1"/>
              <a:t>the</a:t>
            </a:r>
            <a:r>
              <a:rPr lang="es-MX" dirty="0"/>
              <a:t> </a:t>
            </a:r>
            <a:r>
              <a:rPr lang="es-MX" dirty="0" err="1"/>
              <a:t>root</a:t>
            </a:r>
            <a:r>
              <a:rPr lang="es-MX" dirty="0"/>
              <a:t> </a:t>
            </a:r>
            <a:r>
              <a:rPr lang="es-MX" dirty="0" err="1"/>
              <a:t>or</a:t>
            </a:r>
            <a:r>
              <a:rPr lang="es-MX" dirty="0"/>
              <a:t> a </a:t>
            </a:r>
            <a:r>
              <a:rPr lang="es-MX" dirty="0" err="1"/>
              <a:t>parent</a:t>
            </a:r>
            <a:r>
              <a:rPr lang="es-MX" dirty="0"/>
              <a:t> </a:t>
            </a:r>
            <a:r>
              <a:rPr lang="es-MX" dirty="0" err="1"/>
              <a:t>node</a:t>
            </a:r>
            <a:r>
              <a:rPr lang="es-MX" dirty="0"/>
              <a:t> </a:t>
            </a:r>
            <a:r>
              <a:rPr lang="es-MX" dirty="0" err="1"/>
              <a:t>is</a:t>
            </a:r>
            <a:r>
              <a:rPr lang="es-MX" dirty="0"/>
              <a:t> </a:t>
            </a:r>
            <a:r>
              <a:rPr lang="es-MX" dirty="0" err="1"/>
              <a:t>deleted</a:t>
            </a:r>
            <a:r>
              <a:rPr lang="es-MX" dirty="0"/>
              <a:t>, </a:t>
            </a:r>
            <a:r>
              <a:rPr lang="es-MX" dirty="0" err="1"/>
              <a:t>then</a:t>
            </a:r>
            <a:r>
              <a:rPr lang="es-MX" dirty="0"/>
              <a:t> </a:t>
            </a:r>
            <a:r>
              <a:rPr lang="es-MX" dirty="0" err="1"/>
              <a:t>we</a:t>
            </a:r>
            <a:r>
              <a:rPr lang="es-MX" dirty="0"/>
              <a:t> </a:t>
            </a:r>
            <a:r>
              <a:rPr lang="es-MX" dirty="0" err="1"/>
              <a:t>need</a:t>
            </a:r>
            <a:r>
              <a:rPr lang="es-MX" dirty="0"/>
              <a:t> </a:t>
            </a:r>
            <a:r>
              <a:rPr lang="es-MX" dirty="0" err="1"/>
              <a:t>to</a:t>
            </a:r>
            <a:r>
              <a:rPr lang="es-MX" dirty="0"/>
              <a:t> reestructure </a:t>
            </a:r>
            <a:r>
              <a:rPr lang="es-MX" dirty="0" err="1"/>
              <a:t>the</a:t>
            </a:r>
            <a:r>
              <a:rPr lang="es-MX" dirty="0"/>
              <a:t> </a:t>
            </a:r>
            <a:r>
              <a:rPr lang="es-MX" dirty="0" err="1"/>
              <a:t>tree</a:t>
            </a:r>
            <a:r>
              <a:rPr lang="es-MX" dirty="0"/>
              <a:t> </a:t>
            </a:r>
            <a:r>
              <a:rPr lang="es-MX" dirty="0" err="1"/>
              <a:t>again</a:t>
            </a:r>
            <a:endParaRPr lang="es-MX" dirty="0"/>
          </a:p>
          <a:p>
            <a:pPr rtl="0"/>
            <a:endParaRPr lang="es-MX" dirty="0"/>
          </a:p>
        </p:txBody>
      </p:sp>
      <p:sp>
        <p:nvSpPr>
          <p:cNvPr id="3" name="Título 2">
            <a:extLst>
              <a:ext uri="{FF2B5EF4-FFF2-40B4-BE49-F238E27FC236}">
                <a16:creationId xmlns:a16="http://schemas.microsoft.com/office/drawing/2014/main" id="{F6FFA32F-30EC-B69F-A401-CA55897F85BC}"/>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err="1"/>
              <a:t>Elimination</a:t>
            </a:r>
            <a:r>
              <a:rPr lang="es-MX" sz="4100" dirty="0"/>
              <a:t> </a:t>
            </a:r>
            <a:r>
              <a:rPr lang="es-MX" sz="4100" dirty="0" err="1"/>
              <a:t>Operation</a:t>
            </a:r>
            <a:endParaRPr lang="es-MX" sz="4100" dirty="0"/>
          </a:p>
        </p:txBody>
      </p:sp>
    </p:spTree>
    <p:extLst>
      <p:ext uri="{BB962C8B-B14F-4D97-AF65-F5344CB8AC3E}">
        <p14:creationId xmlns:p14="http://schemas.microsoft.com/office/powerpoint/2010/main" val="79519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026E3-6334-DC23-CCA3-A7768AE2AAEF}"/>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E217D01C-E736-4490-9A54-BCA933FEDDD3}"/>
              </a:ext>
            </a:extLst>
          </p:cNvPr>
          <p:cNvSpPr>
            <a:spLocks noGrp="1"/>
          </p:cNvSpPr>
          <p:nvPr>
            <p:ph sz="half" idx="1"/>
          </p:nvPr>
        </p:nvSpPr>
        <p:spPr>
          <a:xfrm>
            <a:off x="838200" y="1825625"/>
            <a:ext cx="5181600" cy="4351338"/>
          </a:xfrm>
        </p:spPr>
        <p:txBody>
          <a:bodyPr rtlCol="0">
            <a:normAutofit/>
          </a:bodyPr>
          <a:lstStyle>
            <a:defPPr>
              <a:defRPr lang="es-MX"/>
            </a:defPPr>
          </a:lstStyle>
          <a:p>
            <a:pPr rtl="0">
              <a:buFontTx/>
              <a:buChar char="-"/>
            </a:pPr>
            <a:r>
              <a:rPr lang="es-MX" sz="2600" dirty="0"/>
              <a:t>A BST can </a:t>
            </a:r>
            <a:r>
              <a:rPr lang="es-MX" sz="2600" dirty="0" err="1"/>
              <a:t>help</a:t>
            </a:r>
            <a:r>
              <a:rPr lang="es-MX" sz="2600" dirty="0"/>
              <a:t> </a:t>
            </a:r>
            <a:r>
              <a:rPr lang="es-MX" sz="2600" dirty="0" err="1"/>
              <a:t>sort</a:t>
            </a:r>
            <a:r>
              <a:rPr lang="es-MX" sz="2600" dirty="0"/>
              <a:t> </a:t>
            </a:r>
            <a:r>
              <a:rPr lang="es-MX" sz="2600" dirty="0" err="1"/>
              <a:t>information</a:t>
            </a:r>
            <a:r>
              <a:rPr lang="es-MX" sz="2600" dirty="0"/>
              <a:t> </a:t>
            </a:r>
            <a:r>
              <a:rPr lang="es-MX" sz="2600" dirty="0" err="1"/>
              <a:t>for</a:t>
            </a:r>
            <a:r>
              <a:rPr lang="es-MX" sz="2600" dirty="0"/>
              <a:t> </a:t>
            </a:r>
            <a:r>
              <a:rPr lang="es-MX" sz="2600" dirty="0" err="1"/>
              <a:t>databases</a:t>
            </a:r>
            <a:r>
              <a:rPr lang="es-MX" sz="2600" dirty="0"/>
              <a:t> </a:t>
            </a:r>
            <a:r>
              <a:rPr lang="es-MX" sz="2600" dirty="0" err="1"/>
              <a:t>that</a:t>
            </a:r>
            <a:r>
              <a:rPr lang="es-MX" sz="2600" dirty="0"/>
              <a:t> </a:t>
            </a:r>
            <a:r>
              <a:rPr lang="es-MX" sz="2600" dirty="0" err="1"/>
              <a:t>have</a:t>
            </a:r>
            <a:r>
              <a:rPr lang="es-MX" sz="2600" dirty="0"/>
              <a:t> </a:t>
            </a:r>
            <a:r>
              <a:rPr lang="es-MX" sz="2600" dirty="0" err="1"/>
              <a:t>way</a:t>
            </a:r>
            <a:r>
              <a:rPr lang="es-MX" sz="2600" dirty="0"/>
              <a:t> </a:t>
            </a:r>
            <a:r>
              <a:rPr lang="es-MX" sz="2600" dirty="0" err="1"/>
              <a:t>to</a:t>
            </a:r>
            <a:r>
              <a:rPr lang="es-MX" sz="2600" dirty="0"/>
              <a:t> </a:t>
            </a:r>
            <a:r>
              <a:rPr lang="es-MX" sz="2600" dirty="0" err="1"/>
              <a:t>many</a:t>
            </a:r>
            <a:r>
              <a:rPr lang="es-MX" sz="2600" dirty="0"/>
              <a:t> </a:t>
            </a:r>
            <a:r>
              <a:rPr lang="es-MX" sz="2600" dirty="0" err="1"/>
              <a:t>for</a:t>
            </a:r>
            <a:r>
              <a:rPr lang="es-MX" sz="2600" dirty="0"/>
              <a:t> </a:t>
            </a:r>
            <a:r>
              <a:rPr lang="es-MX" sz="2600" dirty="0" err="1"/>
              <a:t>it</a:t>
            </a:r>
            <a:r>
              <a:rPr lang="es-MX" sz="2600" dirty="0"/>
              <a:t> </a:t>
            </a:r>
            <a:r>
              <a:rPr lang="es-MX" sz="2600" dirty="0" err="1"/>
              <a:t>to</a:t>
            </a:r>
            <a:r>
              <a:rPr lang="es-MX" sz="2600" dirty="0"/>
              <a:t> be </a:t>
            </a:r>
            <a:r>
              <a:rPr lang="es-MX" sz="2600" dirty="0" err="1"/>
              <a:t>manually</a:t>
            </a:r>
            <a:r>
              <a:rPr lang="es-MX" sz="2600" dirty="0"/>
              <a:t> </a:t>
            </a:r>
            <a:r>
              <a:rPr lang="es-MX" sz="2600" dirty="0" err="1"/>
              <a:t>sorted</a:t>
            </a:r>
            <a:r>
              <a:rPr lang="es-MX" sz="2600" dirty="0"/>
              <a:t> / </a:t>
            </a:r>
            <a:r>
              <a:rPr lang="es-MX" sz="2600" dirty="0" err="1"/>
              <a:t>organized</a:t>
            </a:r>
            <a:endParaRPr lang="es-MX" sz="2600" dirty="0"/>
          </a:p>
          <a:p>
            <a:pPr rtl="0">
              <a:buFontTx/>
              <a:buChar char="-"/>
            </a:pPr>
            <a:r>
              <a:rPr lang="es-MX" sz="2600" dirty="0"/>
              <a:t>A BST </a:t>
            </a:r>
            <a:r>
              <a:rPr lang="en-US" sz="2600" dirty="0"/>
              <a:t>can be used in decision-making processes for machine learning</a:t>
            </a:r>
            <a:endParaRPr lang="es-MX" sz="2600" dirty="0"/>
          </a:p>
          <a:p>
            <a:pPr rtl="0">
              <a:buFontTx/>
              <a:buChar char="-"/>
            </a:pPr>
            <a:r>
              <a:rPr lang="es-MX" sz="2600" dirty="0"/>
              <a:t>A BST can </a:t>
            </a:r>
            <a:r>
              <a:rPr lang="es-MX" sz="2600" dirty="0" err="1"/>
              <a:t>help</a:t>
            </a:r>
            <a:r>
              <a:rPr lang="es-MX" sz="2600" dirty="0"/>
              <a:t> </a:t>
            </a:r>
            <a:r>
              <a:rPr lang="es-MX" sz="2600" dirty="0" err="1"/>
              <a:t>organize</a:t>
            </a:r>
            <a:r>
              <a:rPr lang="es-MX" sz="2600" dirty="0"/>
              <a:t>      </a:t>
            </a:r>
            <a:r>
              <a:rPr lang="es-MX" sz="2600" dirty="0" err="1"/>
              <a:t>information</a:t>
            </a:r>
            <a:r>
              <a:rPr lang="es-MX" sz="2600" dirty="0"/>
              <a:t> </a:t>
            </a:r>
            <a:r>
              <a:rPr lang="es-MX" sz="2600" dirty="0" err="1"/>
              <a:t>for</a:t>
            </a:r>
            <a:r>
              <a:rPr lang="es-MX" sz="2600" dirty="0"/>
              <a:t> </a:t>
            </a:r>
            <a:r>
              <a:rPr lang="es-MX" sz="2600" dirty="0" err="1"/>
              <a:t>some</a:t>
            </a:r>
            <a:r>
              <a:rPr lang="es-MX" sz="2600" dirty="0"/>
              <a:t> </a:t>
            </a:r>
            <a:r>
              <a:rPr lang="es-MX" sz="2600" dirty="0" err="1"/>
              <a:t>type</a:t>
            </a:r>
            <a:r>
              <a:rPr lang="es-MX" sz="2600" dirty="0"/>
              <a:t> </a:t>
            </a:r>
            <a:r>
              <a:rPr lang="es-MX" sz="2600" dirty="0" err="1"/>
              <a:t>of</a:t>
            </a:r>
            <a:r>
              <a:rPr lang="es-MX" sz="2600" dirty="0"/>
              <a:t> file </a:t>
            </a:r>
            <a:r>
              <a:rPr lang="es-MX" sz="2600" dirty="0" err="1"/>
              <a:t>system</a:t>
            </a:r>
            <a:r>
              <a:rPr lang="es-MX" sz="2600" dirty="0"/>
              <a:t> </a:t>
            </a:r>
            <a:r>
              <a:rPr lang="es-MX" sz="2600" dirty="0" err="1"/>
              <a:t>that</a:t>
            </a:r>
            <a:r>
              <a:rPr lang="es-MX" sz="2600" dirty="0"/>
              <a:t> </a:t>
            </a:r>
            <a:r>
              <a:rPr lang="es-MX" sz="2600" dirty="0" err="1"/>
              <a:t>needs</a:t>
            </a:r>
            <a:r>
              <a:rPr lang="es-MX" sz="2600" dirty="0"/>
              <a:t> </a:t>
            </a:r>
            <a:r>
              <a:rPr lang="es-MX" sz="2600" dirty="0" err="1"/>
              <a:t>them</a:t>
            </a:r>
            <a:r>
              <a:rPr lang="es-MX" sz="2600" dirty="0"/>
              <a:t> </a:t>
            </a:r>
            <a:r>
              <a:rPr lang="es-MX" sz="2600" dirty="0" err="1"/>
              <a:t>organized</a:t>
            </a:r>
            <a:r>
              <a:rPr lang="es-MX" sz="2600" dirty="0"/>
              <a:t> </a:t>
            </a:r>
            <a:r>
              <a:rPr lang="es-MX" sz="2600" dirty="0" err="1"/>
              <a:t>all</a:t>
            </a:r>
            <a:r>
              <a:rPr lang="es-MX" sz="2600" dirty="0"/>
              <a:t> </a:t>
            </a:r>
            <a:r>
              <a:rPr lang="es-MX" sz="2600" dirty="0" err="1"/>
              <a:t>the</a:t>
            </a:r>
            <a:r>
              <a:rPr lang="es-MX" sz="2600" dirty="0"/>
              <a:t> time</a:t>
            </a:r>
          </a:p>
        </p:txBody>
      </p:sp>
      <p:pic>
        <p:nvPicPr>
          <p:cNvPr id="9218" name="Picture 2" descr="women and men learn computer robot innovations. - machine learning stock pictures, royalty-free photos &amp; images">
            <a:extLst>
              <a:ext uri="{FF2B5EF4-FFF2-40B4-BE49-F238E27FC236}">
                <a16:creationId xmlns:a16="http://schemas.microsoft.com/office/drawing/2014/main" id="{209B5F74-9F14-C6D7-6F97-CB306CA0145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r="20513" b="-1"/>
          <a:stretch/>
        </p:blipFill>
        <p:spPr bwMode="auto">
          <a:xfrm>
            <a:off x="6172200" y="1825625"/>
            <a:ext cx="5181600" cy="4351338"/>
          </a:xfrm>
          <a:prstGeom prst="rect">
            <a:avLst/>
          </a:prstGeom>
          <a:solidFill>
            <a:srgbClr val="FFFFFF"/>
          </a:solidFill>
        </p:spPr>
      </p:pic>
      <p:sp>
        <p:nvSpPr>
          <p:cNvPr id="3" name="Título 2">
            <a:extLst>
              <a:ext uri="{FF2B5EF4-FFF2-40B4-BE49-F238E27FC236}">
                <a16:creationId xmlns:a16="http://schemas.microsoft.com/office/drawing/2014/main" id="{5E6B8476-899F-A67E-8659-7AE35CFAF1B0}"/>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err="1"/>
              <a:t>Aplications</a:t>
            </a:r>
            <a:r>
              <a:rPr lang="es-MX" sz="4100" dirty="0"/>
              <a:t> </a:t>
            </a:r>
            <a:r>
              <a:rPr lang="es-MX" sz="4100" dirty="0" err="1"/>
              <a:t>of</a:t>
            </a:r>
            <a:r>
              <a:rPr lang="es-MX" sz="4100" dirty="0"/>
              <a:t> </a:t>
            </a:r>
            <a:r>
              <a:rPr lang="es-MX" sz="4100" dirty="0" err="1"/>
              <a:t>the</a:t>
            </a:r>
            <a:r>
              <a:rPr lang="es-MX" sz="4100" dirty="0"/>
              <a:t> BST</a:t>
            </a:r>
          </a:p>
        </p:txBody>
      </p:sp>
    </p:spTree>
    <p:extLst>
      <p:ext uri="{BB962C8B-B14F-4D97-AF65-F5344CB8AC3E}">
        <p14:creationId xmlns:p14="http://schemas.microsoft.com/office/powerpoint/2010/main" val="168558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96D4E-8B4F-62B8-F551-56379B923E78}"/>
              </a:ext>
            </a:extLst>
          </p:cNvPr>
          <p:cNvSpPr>
            <a:spLocks noGrp="1"/>
          </p:cNvSpPr>
          <p:nvPr>
            <p:ph type="ctrTitle"/>
          </p:nvPr>
        </p:nvSpPr>
        <p:spPr/>
        <p:txBody>
          <a:bodyPr rtlCol="0"/>
          <a:lstStyle>
            <a:defPPr>
              <a:defRPr lang="es-MX"/>
            </a:defPPr>
          </a:lstStyle>
          <a:p>
            <a:pPr rtl="0"/>
            <a:r>
              <a:rPr lang="es-MX" dirty="0" err="1"/>
              <a:t>Thanks</a:t>
            </a:r>
            <a:r>
              <a:rPr lang="es-MX" dirty="0"/>
              <a:t> </a:t>
            </a:r>
            <a:r>
              <a:rPr lang="es-MX" dirty="0" err="1"/>
              <a:t>for</a:t>
            </a:r>
            <a:r>
              <a:rPr lang="es-MX" dirty="0"/>
              <a:t> </a:t>
            </a:r>
            <a:r>
              <a:rPr lang="es-MX" dirty="0" err="1"/>
              <a:t>your</a:t>
            </a:r>
            <a:r>
              <a:rPr lang="es-MX" dirty="0"/>
              <a:t> </a:t>
            </a:r>
            <a:r>
              <a:rPr lang="es-MX" dirty="0" err="1"/>
              <a:t>attention</a:t>
            </a:r>
            <a:endParaRPr lang="es-MX"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878135-3F5C-BB53-0082-122956799B79}"/>
              </a:ext>
            </a:extLst>
          </p:cNvPr>
          <p:cNvSpPr>
            <a:spLocks noGrp="1"/>
          </p:cNvSpPr>
          <p:nvPr>
            <p:ph type="title"/>
          </p:nvPr>
        </p:nvSpPr>
        <p:spPr/>
        <p:txBody>
          <a:bodyPr rtlCol="0"/>
          <a:lstStyle>
            <a:defPPr>
              <a:defRPr lang="es-MX"/>
            </a:defPPr>
          </a:lstStyle>
          <a:p>
            <a:pPr rtl="0"/>
            <a:r>
              <a:rPr lang="es-MX" dirty="0" err="1"/>
              <a:t>Index</a:t>
            </a:r>
            <a:endParaRPr lang="es-MX" dirty="0"/>
          </a:p>
        </p:txBody>
      </p:sp>
      <p:graphicFrame>
        <p:nvGraphicFramePr>
          <p:cNvPr id="2" name="Tabla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313794965"/>
              </p:ext>
            </p:extLst>
          </p:nvPr>
        </p:nvGraphicFramePr>
        <p:xfrm>
          <a:off x="7762875" y="286024"/>
          <a:ext cx="4132263" cy="6330555"/>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526538">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err="1">
                          <a:latin typeface="+mn-lt"/>
                          <a:cs typeface="Gill Sans Light" panose="020B0302020104020203" pitchFamily="34" charset="-79"/>
                        </a:rPr>
                        <a:t>What’s</a:t>
                      </a:r>
                      <a:r>
                        <a:rPr lang="es-MX" sz="2400" dirty="0">
                          <a:latin typeface="+mn-lt"/>
                          <a:cs typeface="Gill Sans Light" panose="020B0302020104020203" pitchFamily="34" charset="-79"/>
                        </a:rPr>
                        <a:t> a data </a:t>
                      </a:r>
                      <a:r>
                        <a:rPr lang="es-MX" sz="2400" dirty="0" err="1">
                          <a:latin typeface="+mn-lt"/>
                          <a:cs typeface="Gill Sans Light" panose="020B0302020104020203" pitchFamily="34" charset="-79"/>
                        </a:rPr>
                        <a:t>structure</a:t>
                      </a:r>
                      <a:r>
                        <a:rPr lang="es-MX" sz="2400" dirty="0">
                          <a:latin typeface="+mn-lt"/>
                          <a:cs typeface="Gill Sans Light" panose="020B0302020104020203" pitchFamily="34" charset="-79"/>
                        </a:rPr>
                        <a:t>?</a:t>
                      </a:r>
                    </a:p>
                    <a:p>
                      <a:pPr marL="0" marR="0" lvl="0" indent="0" algn="r" defTabSz="914400" rtl="0" eaLnBrk="1" fontAlgn="auto" latinLnBrk="0" hangingPunct="1">
                        <a:lnSpc>
                          <a:spcPct val="100000"/>
                        </a:lnSpc>
                        <a:spcBef>
                          <a:spcPts val="0"/>
                        </a:spcBef>
                        <a:spcAft>
                          <a:spcPts val="0"/>
                        </a:spcAft>
                        <a:buClrTx/>
                        <a:buSzTx/>
                        <a:buFontTx/>
                        <a:buNone/>
                        <a:tabLst/>
                        <a:defRPr lang="es-MX"/>
                      </a:pPr>
                      <a:endParaRPr lang="es-MX" sz="2400" dirty="0">
                        <a:latin typeface="+mn-lt"/>
                        <a:cs typeface="Gill Sans Light" panose="020B0302020104020203" pitchFamily="34" charset="-79"/>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34621">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err="1">
                          <a:latin typeface="+mn-lt"/>
                          <a:cs typeface="Gill Sans Light" panose="020B0302020104020203" pitchFamily="34" charset="-79"/>
                        </a:rPr>
                        <a:t>What’s</a:t>
                      </a:r>
                      <a:r>
                        <a:rPr lang="es-MX" sz="2400" dirty="0">
                          <a:latin typeface="+mn-lt"/>
                          <a:cs typeface="Gill Sans Light" panose="020B0302020104020203" pitchFamily="34" charset="-79"/>
                        </a:rPr>
                        <a:t> a </a:t>
                      </a:r>
                      <a:r>
                        <a:rPr lang="es-MX" sz="2400" dirty="0" err="1">
                          <a:latin typeface="+mn-lt"/>
                          <a:cs typeface="Gill Sans Light" panose="020B0302020104020203" pitchFamily="34" charset="-79"/>
                        </a:rPr>
                        <a:t>tree</a:t>
                      </a:r>
                      <a:r>
                        <a:rPr lang="es-MX" sz="2400" dirty="0">
                          <a:latin typeface="+mn-lt"/>
                          <a:cs typeface="Gill Sans Light" panose="020B0302020104020203" pitchFamily="34" charset="-79"/>
                        </a:rPr>
                        <a:t>?</a:t>
                      </a:r>
                    </a:p>
                    <a:p>
                      <a:pPr marL="0" algn="r" defTabSz="914400" rtl="0" eaLnBrk="1" latinLnBrk="0" hangingPunct="1"/>
                      <a:endParaRPr lang="es-MX"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49614">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err="1">
                          <a:latin typeface="+mn-lt"/>
                          <a:cs typeface="Gill Sans Light" panose="020B0302020104020203" pitchFamily="34" charset="-79"/>
                        </a:rPr>
                        <a:t>What’s</a:t>
                      </a:r>
                      <a:r>
                        <a:rPr lang="es-MX" sz="2400" dirty="0">
                          <a:latin typeface="+mn-lt"/>
                          <a:cs typeface="Gill Sans Light" panose="020B0302020104020203" pitchFamily="34" charset="-79"/>
                        </a:rPr>
                        <a:t> a </a:t>
                      </a:r>
                      <a:r>
                        <a:rPr lang="es-MX" sz="2400" dirty="0" err="1">
                          <a:latin typeface="+mn-lt"/>
                          <a:cs typeface="Gill Sans Light" panose="020B0302020104020203" pitchFamily="34" charset="-79"/>
                        </a:rPr>
                        <a:t>node</a:t>
                      </a:r>
                      <a:r>
                        <a:rPr lang="es-MX" sz="2400" dirty="0">
                          <a:latin typeface="+mn-lt"/>
                          <a:cs typeface="Gill Sans Light" panose="020B0302020104020203" pitchFamily="34" charset="-79"/>
                        </a:rPr>
                        <a:t>?</a:t>
                      </a:r>
                    </a:p>
                    <a:p>
                      <a:pPr marL="0" algn="r" defTabSz="914400" rtl="0" eaLnBrk="1" latinLnBrk="0" hangingPunct="1"/>
                      <a:endParaRPr lang="es-MX"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19629">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err="1">
                          <a:latin typeface="+mn-lt"/>
                          <a:cs typeface="Gill Sans Light" panose="020B0302020104020203" pitchFamily="34" charset="-79"/>
                        </a:rPr>
                        <a:t>What’s</a:t>
                      </a:r>
                      <a:r>
                        <a:rPr lang="es-MX" sz="2400" dirty="0">
                          <a:latin typeface="+mn-lt"/>
                          <a:cs typeface="Gill Sans Light" panose="020B0302020104020203" pitchFamily="34" charset="-79"/>
                        </a:rPr>
                        <a:t> a BST?</a:t>
                      </a:r>
                    </a:p>
                    <a:p>
                      <a:pPr marL="0" algn="r" defTabSz="914400" rtl="0" eaLnBrk="1" latinLnBrk="0" hangingPunct="1"/>
                      <a:endParaRPr lang="es-MX"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41446">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a:latin typeface="+mn-lt"/>
                          <a:cs typeface="Gill Sans Light" panose="020B0302020104020203" pitchFamily="34" charset="-79"/>
                        </a:rPr>
                        <a:t>BST </a:t>
                      </a:r>
                      <a:r>
                        <a:rPr lang="es-MX" sz="2400" dirty="0" err="1">
                          <a:latin typeface="+mn-lt"/>
                          <a:cs typeface="Gill Sans Light" panose="020B0302020104020203" pitchFamily="34" charset="-79"/>
                        </a:rPr>
                        <a:t>Operations</a:t>
                      </a:r>
                      <a:endParaRPr lang="es-MX"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lang="es-MX"/>
                      </a:pPr>
                      <a:endParaRPr lang="es-MX"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41446">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err="1">
                          <a:latin typeface="+mn-lt"/>
                          <a:cs typeface="Gill Sans Light" panose="020B0302020104020203" pitchFamily="34" charset="-79"/>
                        </a:rPr>
                        <a:t>Insert</a:t>
                      </a:r>
                      <a:r>
                        <a:rPr lang="es-MX" sz="2400" dirty="0">
                          <a:latin typeface="+mn-lt"/>
                          <a:cs typeface="Gill Sans Light" panose="020B0302020104020203" pitchFamily="34" charset="-79"/>
                        </a:rPr>
                        <a:t> </a:t>
                      </a:r>
                      <a:r>
                        <a:rPr lang="es-MX" sz="2400" dirty="0" err="1">
                          <a:latin typeface="+mn-lt"/>
                          <a:cs typeface="Gill Sans Light" panose="020B0302020104020203" pitchFamily="34" charset="-79"/>
                        </a:rPr>
                        <a:t>operation</a:t>
                      </a:r>
                      <a:endParaRPr lang="es-MX"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lang="es-MX"/>
                      </a:pPr>
                      <a:endParaRPr lang="es-MX"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7792662"/>
                  </a:ext>
                </a:extLst>
              </a:tr>
              <a:tr h="641446">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err="1">
                          <a:latin typeface="+mn-lt"/>
                          <a:cs typeface="Gill Sans Light" panose="020B0302020104020203" pitchFamily="34" charset="-79"/>
                        </a:rPr>
                        <a:t>Delete</a:t>
                      </a:r>
                      <a:r>
                        <a:rPr lang="es-MX" sz="2400" dirty="0">
                          <a:latin typeface="+mn-lt"/>
                          <a:cs typeface="Gill Sans Light" panose="020B0302020104020203" pitchFamily="34" charset="-79"/>
                        </a:rPr>
                        <a:t> </a:t>
                      </a:r>
                      <a:r>
                        <a:rPr lang="es-MX" sz="2400" dirty="0" err="1">
                          <a:latin typeface="+mn-lt"/>
                          <a:cs typeface="Gill Sans Light" panose="020B0302020104020203" pitchFamily="34" charset="-79"/>
                        </a:rPr>
                        <a:t>operation</a:t>
                      </a:r>
                      <a:endParaRPr lang="es-MX"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lang="es-MX"/>
                      </a:pPr>
                      <a:endParaRPr lang="es-MX"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421378"/>
                  </a:ext>
                </a:extLst>
              </a:tr>
              <a:tr h="641446">
                <a:tc>
                  <a:txBody>
                    <a:bodyPr/>
                    <a:lstStyle>
                      <a:defPPr>
                        <a:defRPr lang="es-MX"/>
                      </a:defPPr>
                    </a:lstStyle>
                    <a:p>
                      <a:pPr marL="0" marR="0" lvl="0" indent="0" algn="r" defTabSz="914400" rtl="0" eaLnBrk="1" fontAlgn="auto" latinLnBrk="0" hangingPunct="1">
                        <a:lnSpc>
                          <a:spcPct val="100000"/>
                        </a:lnSpc>
                        <a:spcBef>
                          <a:spcPts val="0"/>
                        </a:spcBef>
                        <a:spcAft>
                          <a:spcPts val="0"/>
                        </a:spcAft>
                        <a:buClrTx/>
                        <a:buSzTx/>
                        <a:buFontTx/>
                        <a:buNone/>
                        <a:tabLst/>
                        <a:defRPr lang="es-MX"/>
                      </a:pPr>
                      <a:r>
                        <a:rPr lang="es-MX" sz="2400" dirty="0">
                          <a:latin typeface="+mn-lt"/>
                          <a:cs typeface="Gill Sans Light" panose="020B0302020104020203" pitchFamily="34" charset="-79"/>
                        </a:rPr>
                        <a:t>BST </a:t>
                      </a:r>
                      <a:r>
                        <a:rPr lang="es-MX" sz="2400" dirty="0" err="1">
                          <a:latin typeface="+mn-lt"/>
                          <a:cs typeface="Gill Sans Light" panose="020B0302020104020203" pitchFamily="34" charset="-79"/>
                        </a:rPr>
                        <a:t>Aplications</a:t>
                      </a:r>
                      <a:endParaRPr lang="es-MX"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lang="es-MX"/>
                      </a:pPr>
                      <a:endParaRPr lang="es-MX"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64749922"/>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DF9DC-9654-FE2F-8C1F-094AE673509E}"/>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C208EDD-AD63-3AF4-68B1-04B7DA2D3CAA}"/>
              </a:ext>
            </a:extLst>
          </p:cNvPr>
          <p:cNvSpPr>
            <a:spLocks noGrp="1"/>
          </p:cNvSpPr>
          <p:nvPr>
            <p:ph type="title"/>
          </p:nvPr>
        </p:nvSpPr>
        <p:spPr/>
        <p:txBody>
          <a:bodyPr rtlCol="0"/>
          <a:lstStyle>
            <a:defPPr>
              <a:defRPr lang="es-MX"/>
            </a:defPPr>
          </a:lstStyle>
          <a:p>
            <a:pPr rtl="0"/>
            <a:r>
              <a:rPr lang="es-MX" dirty="0" err="1"/>
              <a:t>The</a:t>
            </a:r>
            <a:r>
              <a:rPr lang="es-MX" dirty="0"/>
              <a:t> </a:t>
            </a:r>
            <a:r>
              <a:rPr lang="es-MX" dirty="0" err="1"/>
              <a:t>basics</a:t>
            </a:r>
            <a:endParaRPr lang="es-MX" dirty="0"/>
          </a:p>
        </p:txBody>
      </p:sp>
    </p:spTree>
    <p:extLst>
      <p:ext uri="{BB962C8B-B14F-4D97-AF65-F5344CB8AC3E}">
        <p14:creationId xmlns:p14="http://schemas.microsoft.com/office/powerpoint/2010/main" val="104023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Marcador de texto 26">
            <a:extLst>
              <a:ext uri="{FF2B5EF4-FFF2-40B4-BE49-F238E27FC236}">
                <a16:creationId xmlns:a16="http://schemas.microsoft.com/office/drawing/2014/main" id="{64C89AC3-3D7A-65BB-C3F4-2B1CB19E78D1}"/>
              </a:ext>
            </a:extLst>
          </p:cNvPr>
          <p:cNvSpPr>
            <a:spLocks noGrp="1"/>
          </p:cNvSpPr>
          <p:nvPr>
            <p:ph sz="half" idx="1"/>
          </p:nvPr>
        </p:nvSpPr>
        <p:spPr>
          <a:xfrm>
            <a:off x="838200" y="1825625"/>
            <a:ext cx="5181600" cy="4351338"/>
          </a:xfrm>
        </p:spPr>
        <p:txBody>
          <a:bodyPr rtlCol="0">
            <a:normAutofit/>
          </a:bodyPr>
          <a:lstStyle>
            <a:defPPr>
              <a:defRPr lang="es-MX"/>
            </a:defPPr>
          </a:lstStyle>
          <a:p>
            <a:pPr marL="0" indent="0" rtl="0">
              <a:buNone/>
            </a:pPr>
            <a:r>
              <a:rPr lang="en-US" dirty="0"/>
              <a:t>A data structure is like a "tool" we use to organize and store data efficiently based on what we need to do with it. The main idea is to facilitate operations such as searching, adding, deleting, or modifying data. </a:t>
            </a:r>
          </a:p>
          <a:p>
            <a:pPr marL="0" indent="0" rtl="0">
              <a:buNone/>
            </a:pPr>
            <a:r>
              <a:rPr lang="en-US" dirty="0"/>
              <a:t>Data structures allow us to organize data in a logical and efficient way.</a:t>
            </a:r>
            <a:endParaRPr lang="es-MX" dirty="0"/>
          </a:p>
        </p:txBody>
      </p:sp>
      <p:sp>
        <p:nvSpPr>
          <p:cNvPr id="26" name="Título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err="1"/>
              <a:t>What</a:t>
            </a:r>
            <a:r>
              <a:rPr lang="es-MX" sz="4100" dirty="0"/>
              <a:t> </a:t>
            </a:r>
            <a:r>
              <a:rPr lang="es-MX" sz="4100" dirty="0" err="1"/>
              <a:t>is</a:t>
            </a:r>
            <a:r>
              <a:rPr lang="es-MX" sz="4100" dirty="0"/>
              <a:t> a “Data </a:t>
            </a:r>
            <a:r>
              <a:rPr lang="es-MX" sz="4100" dirty="0" err="1"/>
              <a:t>Structure</a:t>
            </a:r>
            <a:r>
              <a:rPr lang="es-MX" sz="4100" dirty="0"/>
              <a:t>”</a:t>
            </a:r>
          </a:p>
        </p:txBody>
      </p:sp>
      <p:pic>
        <p:nvPicPr>
          <p:cNvPr id="1030" name="Picture 6" descr="An Introduction to Data Structures">
            <a:extLst>
              <a:ext uri="{FF2B5EF4-FFF2-40B4-BE49-F238E27FC236}">
                <a16:creationId xmlns:a16="http://schemas.microsoft.com/office/drawing/2014/main" id="{2A42E1E5-B9FF-8E5F-4251-F4BCA2C89CA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212951"/>
            <a:ext cx="5181600" cy="157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B656C-AD35-46C8-DD4C-73D17162FE4D}"/>
            </a:ext>
          </a:extLst>
        </p:cNvPr>
        <p:cNvGrpSpPr/>
        <p:nvPr/>
      </p:nvGrpSpPr>
      <p:grpSpPr>
        <a:xfrm>
          <a:off x="0" y="0"/>
          <a:ext cx="0" cy="0"/>
          <a:chOff x="0" y="0"/>
          <a:chExt cx="0" cy="0"/>
        </a:xfrm>
      </p:grpSpPr>
      <p:sp>
        <p:nvSpPr>
          <p:cNvPr id="27" name="Marcador de texto 26">
            <a:extLst>
              <a:ext uri="{FF2B5EF4-FFF2-40B4-BE49-F238E27FC236}">
                <a16:creationId xmlns:a16="http://schemas.microsoft.com/office/drawing/2014/main" id="{89EF6C0B-14D2-00C1-565A-02E881003002}"/>
              </a:ext>
            </a:extLst>
          </p:cNvPr>
          <p:cNvSpPr>
            <a:spLocks noGrp="1"/>
          </p:cNvSpPr>
          <p:nvPr>
            <p:ph sz="half" idx="1"/>
          </p:nvPr>
        </p:nvSpPr>
        <p:spPr>
          <a:xfrm>
            <a:off x="838200" y="1825625"/>
            <a:ext cx="5181600" cy="4351338"/>
          </a:xfrm>
        </p:spPr>
        <p:txBody>
          <a:bodyPr rtlCol="0">
            <a:normAutofit/>
          </a:bodyPr>
          <a:lstStyle>
            <a:defPPr>
              <a:defRPr lang="es-MX"/>
            </a:defPPr>
          </a:lstStyle>
          <a:p>
            <a:pPr marL="0" indent="0" rtl="0">
              <a:buNone/>
            </a:pPr>
            <a:r>
              <a:rPr lang="en-US" dirty="0"/>
              <a:t>A node is like a small "container" that stores information within a data structure. Additionally, this container usually has "doors" or "connections" that link it to other nodes. It is a fundamental unit in many data structures, such as trees, graphs, and linked lists.</a:t>
            </a:r>
          </a:p>
        </p:txBody>
      </p:sp>
      <p:sp>
        <p:nvSpPr>
          <p:cNvPr id="26" name="Título 25">
            <a:extLst>
              <a:ext uri="{FF2B5EF4-FFF2-40B4-BE49-F238E27FC236}">
                <a16:creationId xmlns:a16="http://schemas.microsoft.com/office/drawing/2014/main" id="{20F1CABA-1673-4CB6-E840-62F0A985BB96}"/>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err="1"/>
              <a:t>What</a:t>
            </a:r>
            <a:r>
              <a:rPr lang="es-MX" sz="4100" dirty="0"/>
              <a:t> </a:t>
            </a:r>
            <a:r>
              <a:rPr lang="es-MX" sz="4100" dirty="0" err="1"/>
              <a:t>is</a:t>
            </a:r>
            <a:r>
              <a:rPr lang="es-MX" sz="4100" dirty="0"/>
              <a:t> a </a:t>
            </a:r>
            <a:r>
              <a:rPr lang="es-MX" sz="4100" dirty="0" err="1"/>
              <a:t>Node</a:t>
            </a:r>
            <a:endParaRPr lang="es-MX" sz="4100" dirty="0"/>
          </a:p>
        </p:txBody>
      </p:sp>
      <p:sp>
        <p:nvSpPr>
          <p:cNvPr id="5" name="Marcador de contenido 4">
            <a:extLst>
              <a:ext uri="{FF2B5EF4-FFF2-40B4-BE49-F238E27FC236}">
                <a16:creationId xmlns:a16="http://schemas.microsoft.com/office/drawing/2014/main" id="{C74AA85D-2C3C-A28F-359D-462B05397E9B}"/>
              </a:ext>
            </a:extLst>
          </p:cNvPr>
          <p:cNvSpPr>
            <a:spLocks noGrp="1"/>
          </p:cNvSpPr>
          <p:nvPr>
            <p:ph sz="half" idx="2"/>
          </p:nvPr>
        </p:nvSpPr>
        <p:spPr/>
        <p:txBody>
          <a:bodyPr/>
          <a:lstStyle/>
          <a:p>
            <a:pPr marL="0" indent="0">
              <a:buNone/>
            </a:pPr>
            <a:r>
              <a:rPr lang="en-US" dirty="0"/>
              <a:t>A node typically contains:</a:t>
            </a:r>
          </a:p>
          <a:p>
            <a:pPr>
              <a:buFontTx/>
              <a:buChar char="-"/>
            </a:pPr>
            <a:r>
              <a:rPr lang="en-US" dirty="0"/>
              <a:t>Data: Information within itself</a:t>
            </a:r>
          </a:p>
          <a:p>
            <a:pPr>
              <a:buFontTx/>
              <a:buChar char="-"/>
            </a:pPr>
            <a:r>
              <a:rPr lang="en-US" dirty="0"/>
              <a:t>References: The locations of other nodes it connects to.</a:t>
            </a:r>
            <a:endParaRPr lang="es-MX" dirty="0"/>
          </a:p>
          <a:p>
            <a:endParaRPr lang="es-MX" dirty="0"/>
          </a:p>
        </p:txBody>
      </p:sp>
      <p:pic>
        <p:nvPicPr>
          <p:cNvPr id="3074" name="Picture 2" descr="orphaned nodes">
            <a:extLst>
              <a:ext uri="{FF2B5EF4-FFF2-40B4-BE49-F238E27FC236}">
                <a16:creationId xmlns:a16="http://schemas.microsoft.com/office/drawing/2014/main" id="{805608E0-EA84-39AD-20FA-E6FD7845F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887" y="4210845"/>
            <a:ext cx="4086225" cy="168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1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B968F-3134-C1D2-1E15-78FE03E6F69F}"/>
            </a:ext>
          </a:extLst>
        </p:cNvPr>
        <p:cNvGrpSpPr/>
        <p:nvPr/>
      </p:nvGrpSpPr>
      <p:grpSpPr>
        <a:xfrm>
          <a:off x="0" y="0"/>
          <a:ext cx="0" cy="0"/>
          <a:chOff x="0" y="0"/>
          <a:chExt cx="0" cy="0"/>
        </a:xfrm>
      </p:grpSpPr>
      <p:sp>
        <p:nvSpPr>
          <p:cNvPr id="27" name="Marcador de texto 26">
            <a:extLst>
              <a:ext uri="{FF2B5EF4-FFF2-40B4-BE49-F238E27FC236}">
                <a16:creationId xmlns:a16="http://schemas.microsoft.com/office/drawing/2014/main" id="{81ECAB5A-83D6-E8DA-C43F-5138713F7C0F}"/>
              </a:ext>
            </a:extLst>
          </p:cNvPr>
          <p:cNvSpPr>
            <a:spLocks noGrp="1"/>
          </p:cNvSpPr>
          <p:nvPr>
            <p:ph sz="half" idx="1"/>
          </p:nvPr>
        </p:nvSpPr>
        <p:spPr>
          <a:xfrm>
            <a:off x="838200" y="1825625"/>
            <a:ext cx="5181600" cy="4351338"/>
          </a:xfrm>
        </p:spPr>
        <p:txBody>
          <a:bodyPr rtlCol="0">
            <a:normAutofit/>
          </a:bodyPr>
          <a:lstStyle>
            <a:defPPr>
              <a:defRPr lang="es-MX"/>
            </a:defPPr>
          </a:lstStyle>
          <a:p>
            <a:pPr marL="0" indent="0" rtl="0">
              <a:buNone/>
            </a:pPr>
            <a:r>
              <a:rPr lang="en-US" dirty="0"/>
              <a:t>A tree is a type of data structure that stores it’s information hierarchically, having a root at the top, which the whole tree is based on.</a:t>
            </a:r>
          </a:p>
          <a:p>
            <a:pPr marL="0" indent="0" rtl="0">
              <a:buNone/>
            </a:pPr>
            <a:r>
              <a:rPr lang="en-US" dirty="0"/>
              <a:t>The tree has 3 types of nodes, the root, at the top, the parents, nodes that have one or child nodes and child nodes, nodes that don’t have child’s but have parents</a:t>
            </a:r>
            <a:endParaRPr lang="es-MX" dirty="0"/>
          </a:p>
        </p:txBody>
      </p:sp>
      <p:sp>
        <p:nvSpPr>
          <p:cNvPr id="26" name="Título 25">
            <a:extLst>
              <a:ext uri="{FF2B5EF4-FFF2-40B4-BE49-F238E27FC236}">
                <a16:creationId xmlns:a16="http://schemas.microsoft.com/office/drawing/2014/main" id="{E29BCA3C-74EB-D51F-7AEC-4321C02C8D87}"/>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err="1"/>
              <a:t>What</a:t>
            </a:r>
            <a:r>
              <a:rPr lang="es-MX" sz="4100" dirty="0"/>
              <a:t> </a:t>
            </a:r>
            <a:r>
              <a:rPr lang="es-MX" sz="4100" dirty="0" err="1"/>
              <a:t>is</a:t>
            </a:r>
            <a:r>
              <a:rPr lang="es-MX" sz="4100" dirty="0"/>
              <a:t> a “</a:t>
            </a:r>
            <a:r>
              <a:rPr lang="es-MX" sz="4100" dirty="0" err="1"/>
              <a:t>Tree</a:t>
            </a:r>
            <a:r>
              <a:rPr lang="es-MX" sz="4100" dirty="0"/>
              <a:t>”</a:t>
            </a:r>
          </a:p>
        </p:txBody>
      </p:sp>
      <p:pic>
        <p:nvPicPr>
          <p:cNvPr id="2052" name="Picture 4" descr="An Introduction to Data Structures">
            <a:extLst>
              <a:ext uri="{FF2B5EF4-FFF2-40B4-BE49-F238E27FC236}">
                <a16:creationId xmlns:a16="http://schemas.microsoft.com/office/drawing/2014/main" id="{B49332CF-EAA0-4550-977E-6EC27AFEF65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491228"/>
            <a:ext cx="5181600" cy="302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F5768EFB-B317-47EA-C969-D365EB136882}"/>
              </a:ext>
            </a:extLst>
          </p:cNvPr>
          <p:cNvSpPr>
            <a:spLocks noGrp="1"/>
          </p:cNvSpPr>
          <p:nvPr>
            <p:ph type="title"/>
          </p:nvPr>
        </p:nvSpPr>
        <p:spPr/>
        <p:txBody>
          <a:bodyPr rtlCol="0"/>
          <a:lstStyle>
            <a:defPPr>
              <a:defRPr lang="es-MX"/>
            </a:defPPr>
          </a:lstStyle>
          <a:p>
            <a:pPr rtl="0"/>
            <a:r>
              <a:rPr lang="es-MX" sz="6000" dirty="0"/>
              <a:t>BST</a:t>
            </a:r>
          </a:p>
        </p:txBody>
      </p:sp>
      <p:sp>
        <p:nvSpPr>
          <p:cNvPr id="16" name="Marcador de texto 15">
            <a:extLst>
              <a:ext uri="{FF2B5EF4-FFF2-40B4-BE49-F238E27FC236}">
                <a16:creationId xmlns:a16="http://schemas.microsoft.com/office/drawing/2014/main" id="{BB801EE7-C3C0-5B30-EB9B-2C995032EE99}"/>
              </a:ext>
            </a:extLst>
          </p:cNvPr>
          <p:cNvSpPr>
            <a:spLocks noGrp="1"/>
          </p:cNvSpPr>
          <p:nvPr>
            <p:ph type="body" sz="quarter" idx="13"/>
          </p:nvPr>
        </p:nvSpPr>
        <p:spPr>
          <a:xfrm>
            <a:off x="3660064" y="2740025"/>
            <a:ext cx="4924260" cy="2028825"/>
          </a:xfrm>
        </p:spPr>
        <p:txBody>
          <a:bodyPr rtlCol="0"/>
          <a:lstStyle>
            <a:defPPr>
              <a:defRPr lang="es-MX"/>
            </a:defPPr>
          </a:lstStyle>
          <a:p>
            <a:pPr rtl="0"/>
            <a:r>
              <a:rPr lang="es-MX" dirty="0" err="1"/>
              <a:t>What</a:t>
            </a:r>
            <a:r>
              <a:rPr lang="es-MX" dirty="0"/>
              <a:t> </a:t>
            </a:r>
            <a:r>
              <a:rPr lang="es-MX" dirty="0" err="1"/>
              <a:t>it</a:t>
            </a:r>
            <a:r>
              <a:rPr lang="es-MX" dirty="0"/>
              <a:t> </a:t>
            </a:r>
            <a:r>
              <a:rPr lang="es-MX" dirty="0" err="1"/>
              <a:t>is</a:t>
            </a:r>
            <a:r>
              <a:rPr lang="es-MX" dirty="0"/>
              <a:t> and </a:t>
            </a:r>
            <a:r>
              <a:rPr lang="es-MX" dirty="0" err="1"/>
              <a:t>how</a:t>
            </a:r>
            <a:r>
              <a:rPr lang="es-MX" dirty="0"/>
              <a:t> </a:t>
            </a:r>
            <a:r>
              <a:rPr lang="es-MX" dirty="0" err="1"/>
              <a:t>it</a:t>
            </a:r>
            <a:r>
              <a:rPr lang="es-MX" dirty="0"/>
              <a:t> </a:t>
            </a:r>
            <a:r>
              <a:rPr lang="es-MX" dirty="0" err="1"/>
              <a:t>works</a:t>
            </a:r>
            <a:endParaRPr lang="es-MX"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3323A-E649-8955-4974-443BD87DCED3}"/>
            </a:ext>
          </a:extLst>
        </p:cNvPr>
        <p:cNvGrpSpPr/>
        <p:nvPr/>
      </p:nvGrpSpPr>
      <p:grpSpPr>
        <a:xfrm>
          <a:off x="0" y="0"/>
          <a:ext cx="0" cy="0"/>
          <a:chOff x="0" y="0"/>
          <a:chExt cx="0" cy="0"/>
        </a:xfrm>
      </p:grpSpPr>
      <p:pic>
        <p:nvPicPr>
          <p:cNvPr id="4100" name="Picture 4" descr="Tree Traversal">
            <a:extLst>
              <a:ext uri="{FF2B5EF4-FFF2-40B4-BE49-F238E27FC236}">
                <a16:creationId xmlns:a16="http://schemas.microsoft.com/office/drawing/2014/main" id="{164458E1-23F3-9496-AB73-C65CF041918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2742905"/>
            <a:ext cx="5181600" cy="2516777"/>
          </a:xfrm>
          <a:prstGeom prst="rect">
            <a:avLst/>
          </a:prstGeom>
          <a:solidFill>
            <a:srgbClr val="FFFFFF"/>
          </a:solidFill>
        </p:spPr>
      </p:pic>
      <p:sp>
        <p:nvSpPr>
          <p:cNvPr id="2" name="Marcador de texto 1">
            <a:extLst>
              <a:ext uri="{FF2B5EF4-FFF2-40B4-BE49-F238E27FC236}">
                <a16:creationId xmlns:a16="http://schemas.microsoft.com/office/drawing/2014/main" id="{5ECED5E1-2F3F-999B-3585-730D317D4736}"/>
              </a:ext>
            </a:extLst>
          </p:cNvPr>
          <p:cNvSpPr>
            <a:spLocks noGrp="1"/>
          </p:cNvSpPr>
          <p:nvPr>
            <p:ph sz="half" idx="2"/>
          </p:nvPr>
        </p:nvSpPr>
        <p:spPr>
          <a:xfrm>
            <a:off x="6339840" y="1042416"/>
            <a:ext cx="5181600" cy="4351338"/>
          </a:xfrm>
        </p:spPr>
        <p:txBody>
          <a:bodyPr rtlCol="0">
            <a:normAutofit/>
          </a:bodyPr>
          <a:lstStyle>
            <a:defPPr>
              <a:defRPr lang="es-MX"/>
            </a:defPPr>
          </a:lstStyle>
          <a:p>
            <a:pPr marL="0" indent="0" rtl="0">
              <a:buNone/>
            </a:pPr>
            <a:r>
              <a:rPr lang="es-MX" sz="2600" dirty="0"/>
              <a:t>A BST (</a:t>
            </a:r>
            <a:r>
              <a:rPr lang="es-MX" sz="2600" dirty="0" err="1"/>
              <a:t>Binary</a:t>
            </a:r>
            <a:r>
              <a:rPr lang="es-MX" sz="2600" dirty="0"/>
              <a:t> </a:t>
            </a:r>
            <a:r>
              <a:rPr lang="es-MX" sz="2600" dirty="0" err="1"/>
              <a:t>Search</a:t>
            </a:r>
            <a:r>
              <a:rPr lang="es-MX" sz="2600" dirty="0"/>
              <a:t> </a:t>
            </a:r>
            <a:r>
              <a:rPr lang="es-MX" sz="2600" dirty="0" err="1"/>
              <a:t>Tree</a:t>
            </a:r>
            <a:r>
              <a:rPr lang="es-MX" sz="2600" dirty="0"/>
              <a:t>) </a:t>
            </a:r>
            <a:r>
              <a:rPr lang="es-MX" sz="2600" dirty="0" err="1"/>
              <a:t>is</a:t>
            </a:r>
            <a:r>
              <a:rPr lang="es-MX" sz="2600" dirty="0"/>
              <a:t> a </a:t>
            </a:r>
            <a:r>
              <a:rPr lang="es-MX" sz="2600" dirty="0" err="1"/>
              <a:t>type</a:t>
            </a:r>
            <a:r>
              <a:rPr lang="es-MX" sz="2600" dirty="0"/>
              <a:t> </a:t>
            </a:r>
            <a:r>
              <a:rPr lang="es-MX" sz="2600" dirty="0" err="1"/>
              <a:t>of</a:t>
            </a:r>
            <a:r>
              <a:rPr lang="es-MX" sz="2600" dirty="0"/>
              <a:t> </a:t>
            </a:r>
            <a:r>
              <a:rPr lang="es-MX" sz="2600" dirty="0" err="1"/>
              <a:t>tree</a:t>
            </a:r>
            <a:r>
              <a:rPr lang="es-MX" sz="2600" dirty="0"/>
              <a:t> </a:t>
            </a:r>
            <a:r>
              <a:rPr lang="es-MX" sz="2600" dirty="0" err="1"/>
              <a:t>that</a:t>
            </a:r>
            <a:r>
              <a:rPr lang="es-MX" sz="2600" dirty="0"/>
              <a:t> can </a:t>
            </a:r>
            <a:r>
              <a:rPr lang="en-US" sz="2600" dirty="0"/>
              <a:t>only have two branches or child’s, the left one and the right one. </a:t>
            </a:r>
          </a:p>
          <a:p>
            <a:pPr marL="0" indent="0" rtl="0">
              <a:buNone/>
            </a:pPr>
            <a:endParaRPr lang="en-US" sz="2600" dirty="0"/>
          </a:p>
          <a:p>
            <a:pPr marL="0" indent="0" rtl="0">
              <a:buNone/>
            </a:pPr>
            <a:r>
              <a:rPr lang="en-US" sz="2600" dirty="0"/>
              <a:t>The biggest characteristic about this tree is that it sends the nodes with smaller values than the value of the root to the left and the bigger values than the value of the root to the right</a:t>
            </a:r>
            <a:endParaRPr lang="es-MX" sz="2600" dirty="0"/>
          </a:p>
        </p:txBody>
      </p:sp>
      <p:sp>
        <p:nvSpPr>
          <p:cNvPr id="3" name="Título 2">
            <a:extLst>
              <a:ext uri="{FF2B5EF4-FFF2-40B4-BE49-F238E27FC236}">
                <a16:creationId xmlns:a16="http://schemas.microsoft.com/office/drawing/2014/main" id="{6D04BFB8-5521-88C2-A6AE-5A51A4617F26}"/>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err="1"/>
              <a:t>What</a:t>
            </a:r>
            <a:r>
              <a:rPr lang="es-MX" sz="4100" dirty="0"/>
              <a:t> </a:t>
            </a:r>
            <a:r>
              <a:rPr lang="es-MX" sz="4100" dirty="0" err="1"/>
              <a:t>is</a:t>
            </a:r>
            <a:r>
              <a:rPr lang="es-MX" sz="4100" dirty="0"/>
              <a:t> a BST?</a:t>
            </a:r>
          </a:p>
        </p:txBody>
      </p:sp>
    </p:spTree>
    <p:extLst>
      <p:ext uri="{BB962C8B-B14F-4D97-AF65-F5344CB8AC3E}">
        <p14:creationId xmlns:p14="http://schemas.microsoft.com/office/powerpoint/2010/main" val="159407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1C624-A2E2-3183-2759-CDA8B02AF035}"/>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374C523E-060B-DE73-4334-0B65613C998C}"/>
              </a:ext>
            </a:extLst>
          </p:cNvPr>
          <p:cNvSpPr>
            <a:spLocks noGrp="1"/>
          </p:cNvSpPr>
          <p:nvPr>
            <p:ph sz="half" idx="1"/>
          </p:nvPr>
        </p:nvSpPr>
        <p:spPr>
          <a:xfrm>
            <a:off x="838200" y="1825625"/>
            <a:ext cx="5181600" cy="4351338"/>
          </a:xfrm>
        </p:spPr>
        <p:txBody>
          <a:bodyPr rtlCol="0">
            <a:normAutofit/>
          </a:bodyPr>
          <a:lstStyle>
            <a:defPPr>
              <a:defRPr lang="es-MX"/>
            </a:defPPr>
          </a:lstStyle>
          <a:p>
            <a:pPr marL="0" indent="0" rtl="0">
              <a:buNone/>
            </a:pPr>
            <a:r>
              <a:rPr lang="es-MX" dirty="0" err="1"/>
              <a:t>When</a:t>
            </a:r>
            <a:r>
              <a:rPr lang="es-MX" dirty="0"/>
              <a:t> </a:t>
            </a:r>
            <a:r>
              <a:rPr lang="es-MX" dirty="0" err="1"/>
              <a:t>we</a:t>
            </a:r>
            <a:r>
              <a:rPr lang="es-MX" dirty="0"/>
              <a:t> </a:t>
            </a:r>
            <a:r>
              <a:rPr lang="es-MX" dirty="0" err="1"/>
              <a:t>talk</a:t>
            </a:r>
            <a:r>
              <a:rPr lang="es-MX" dirty="0"/>
              <a:t> </a:t>
            </a:r>
            <a:r>
              <a:rPr lang="es-MX" dirty="0" err="1"/>
              <a:t>about</a:t>
            </a:r>
            <a:r>
              <a:rPr lang="es-MX" dirty="0"/>
              <a:t> </a:t>
            </a:r>
            <a:r>
              <a:rPr lang="es-MX" dirty="0" err="1"/>
              <a:t>an</a:t>
            </a:r>
            <a:r>
              <a:rPr lang="es-MX" dirty="0"/>
              <a:t> “</a:t>
            </a:r>
            <a:r>
              <a:rPr lang="es-MX" dirty="0" err="1"/>
              <a:t>operation</a:t>
            </a:r>
            <a:r>
              <a:rPr lang="es-MX" dirty="0"/>
              <a:t>” in a BST </a:t>
            </a:r>
            <a:r>
              <a:rPr lang="es-MX" dirty="0" err="1"/>
              <a:t>whe</a:t>
            </a:r>
            <a:r>
              <a:rPr lang="es-MX" dirty="0"/>
              <a:t> </a:t>
            </a:r>
            <a:r>
              <a:rPr lang="es-MX" dirty="0" err="1"/>
              <a:t>refer</a:t>
            </a:r>
            <a:r>
              <a:rPr lang="es-MX" dirty="0"/>
              <a:t> </a:t>
            </a:r>
            <a:r>
              <a:rPr lang="es-MX" dirty="0" err="1"/>
              <a:t>to</a:t>
            </a:r>
            <a:r>
              <a:rPr lang="es-MX" dirty="0"/>
              <a:t> </a:t>
            </a:r>
            <a:r>
              <a:rPr lang="es-MX" dirty="0" err="1"/>
              <a:t>any</a:t>
            </a:r>
            <a:r>
              <a:rPr lang="es-MX" dirty="0"/>
              <a:t> </a:t>
            </a:r>
            <a:r>
              <a:rPr lang="es-MX" dirty="0" err="1"/>
              <a:t>sort</a:t>
            </a:r>
            <a:r>
              <a:rPr lang="es-MX" dirty="0"/>
              <a:t> </a:t>
            </a:r>
            <a:r>
              <a:rPr lang="es-MX" dirty="0" err="1"/>
              <a:t>of</a:t>
            </a:r>
            <a:r>
              <a:rPr lang="es-MX" dirty="0"/>
              <a:t> </a:t>
            </a:r>
            <a:r>
              <a:rPr lang="es-MX" dirty="0" err="1"/>
              <a:t>movement</a:t>
            </a:r>
            <a:r>
              <a:rPr lang="es-MX" dirty="0"/>
              <a:t> </a:t>
            </a:r>
            <a:r>
              <a:rPr lang="es-MX" dirty="0" err="1"/>
              <a:t>inside</a:t>
            </a:r>
            <a:r>
              <a:rPr lang="es-MX" dirty="0"/>
              <a:t> </a:t>
            </a:r>
            <a:r>
              <a:rPr lang="es-MX" dirty="0" err="1"/>
              <a:t>that</a:t>
            </a:r>
            <a:r>
              <a:rPr lang="es-MX" dirty="0"/>
              <a:t> </a:t>
            </a:r>
            <a:r>
              <a:rPr lang="es-MX" dirty="0" err="1"/>
              <a:t>the</a:t>
            </a:r>
            <a:r>
              <a:rPr lang="es-MX" dirty="0"/>
              <a:t> </a:t>
            </a:r>
            <a:r>
              <a:rPr lang="es-MX" dirty="0" err="1"/>
              <a:t>tree</a:t>
            </a:r>
            <a:r>
              <a:rPr lang="es-MX" dirty="0"/>
              <a:t> </a:t>
            </a:r>
            <a:r>
              <a:rPr lang="es-MX" dirty="0" err="1"/>
              <a:t>that</a:t>
            </a:r>
            <a:r>
              <a:rPr lang="es-MX" dirty="0"/>
              <a:t> </a:t>
            </a:r>
            <a:r>
              <a:rPr lang="es-MX" dirty="0" err="1"/>
              <a:t>requires</a:t>
            </a:r>
            <a:r>
              <a:rPr lang="es-MX" dirty="0"/>
              <a:t> </a:t>
            </a:r>
            <a:r>
              <a:rPr lang="es-MX" dirty="0" err="1"/>
              <a:t>either</a:t>
            </a:r>
            <a:r>
              <a:rPr lang="es-MX" dirty="0"/>
              <a:t> </a:t>
            </a:r>
            <a:r>
              <a:rPr lang="es-MX" dirty="0" err="1"/>
              <a:t>the</a:t>
            </a:r>
            <a:r>
              <a:rPr lang="es-MX" dirty="0"/>
              <a:t> </a:t>
            </a:r>
            <a:r>
              <a:rPr lang="es-MX" dirty="0" err="1"/>
              <a:t>insertion</a:t>
            </a:r>
            <a:r>
              <a:rPr lang="es-MX" dirty="0"/>
              <a:t>/</a:t>
            </a:r>
            <a:r>
              <a:rPr lang="es-MX" dirty="0" err="1"/>
              <a:t>elimination</a:t>
            </a:r>
            <a:r>
              <a:rPr lang="es-MX" dirty="0"/>
              <a:t> </a:t>
            </a:r>
            <a:r>
              <a:rPr lang="es-MX" dirty="0" err="1"/>
              <a:t>of</a:t>
            </a:r>
            <a:r>
              <a:rPr lang="es-MX" dirty="0"/>
              <a:t> a </a:t>
            </a:r>
            <a:r>
              <a:rPr lang="es-MX" dirty="0" err="1"/>
              <a:t>certain</a:t>
            </a:r>
            <a:r>
              <a:rPr lang="es-MX" dirty="0"/>
              <a:t> </a:t>
            </a:r>
            <a:r>
              <a:rPr lang="es-MX" dirty="0" err="1"/>
              <a:t>node</a:t>
            </a:r>
            <a:r>
              <a:rPr lang="es-MX" dirty="0"/>
              <a:t> </a:t>
            </a:r>
            <a:r>
              <a:rPr lang="es-MX" dirty="0" err="1"/>
              <a:t>or</a:t>
            </a:r>
            <a:r>
              <a:rPr lang="es-MX" dirty="0"/>
              <a:t> </a:t>
            </a:r>
            <a:r>
              <a:rPr lang="es-MX" dirty="0" err="1"/>
              <a:t>some</a:t>
            </a:r>
            <a:r>
              <a:rPr lang="es-MX" dirty="0"/>
              <a:t> </a:t>
            </a:r>
            <a:r>
              <a:rPr lang="es-MX" dirty="0" err="1"/>
              <a:t>sort</a:t>
            </a:r>
            <a:r>
              <a:rPr lang="es-MX" dirty="0"/>
              <a:t> </a:t>
            </a:r>
            <a:r>
              <a:rPr lang="es-MX" dirty="0" err="1"/>
              <a:t>of</a:t>
            </a:r>
            <a:r>
              <a:rPr lang="es-MX" dirty="0"/>
              <a:t> transversal </a:t>
            </a:r>
            <a:r>
              <a:rPr lang="es-MX" dirty="0" err="1"/>
              <a:t>action</a:t>
            </a:r>
            <a:r>
              <a:rPr lang="es-MX" dirty="0"/>
              <a:t>.</a:t>
            </a:r>
          </a:p>
          <a:p>
            <a:pPr marL="0" indent="0" rtl="0">
              <a:buNone/>
            </a:pPr>
            <a:endParaRPr lang="es-MX" dirty="0"/>
          </a:p>
          <a:p>
            <a:pPr marL="0" indent="0" rtl="0">
              <a:buNone/>
            </a:pPr>
            <a:r>
              <a:rPr lang="es-MX" dirty="0" err="1"/>
              <a:t>Some</a:t>
            </a:r>
            <a:r>
              <a:rPr lang="es-MX" dirty="0"/>
              <a:t> </a:t>
            </a:r>
            <a:r>
              <a:rPr lang="es-MX" dirty="0" err="1"/>
              <a:t>examples</a:t>
            </a:r>
            <a:r>
              <a:rPr lang="es-MX" dirty="0"/>
              <a:t> are: </a:t>
            </a:r>
            <a:r>
              <a:rPr lang="es-MX" dirty="0" err="1"/>
              <a:t>Insertion</a:t>
            </a:r>
            <a:r>
              <a:rPr lang="es-MX" dirty="0"/>
              <a:t>, </a:t>
            </a:r>
            <a:r>
              <a:rPr lang="es-MX" dirty="0" err="1"/>
              <a:t>Elimination</a:t>
            </a:r>
            <a:r>
              <a:rPr lang="es-MX" dirty="0"/>
              <a:t> and </a:t>
            </a:r>
            <a:r>
              <a:rPr lang="es-MX" dirty="0" err="1"/>
              <a:t>Search</a:t>
            </a:r>
            <a:r>
              <a:rPr lang="es-MX" dirty="0"/>
              <a:t>.</a:t>
            </a:r>
          </a:p>
        </p:txBody>
      </p:sp>
      <p:pic>
        <p:nvPicPr>
          <p:cNvPr id="5122" name="Picture 2" descr="Insertion in a Binary Tree">
            <a:extLst>
              <a:ext uri="{FF2B5EF4-FFF2-40B4-BE49-F238E27FC236}">
                <a16:creationId xmlns:a16="http://schemas.microsoft.com/office/drawing/2014/main" id="{6D8BABC6-E02A-0BF1-79B7-B88C55FA50E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248802" y="1668589"/>
            <a:ext cx="5009345" cy="4351338"/>
          </a:xfrm>
          <a:prstGeom prst="rect">
            <a:avLst/>
          </a:prstGeom>
          <a:solidFill>
            <a:srgbClr val="FFFFFF"/>
          </a:solidFill>
        </p:spPr>
      </p:pic>
      <p:sp>
        <p:nvSpPr>
          <p:cNvPr id="3" name="Título 2">
            <a:extLst>
              <a:ext uri="{FF2B5EF4-FFF2-40B4-BE49-F238E27FC236}">
                <a16:creationId xmlns:a16="http://schemas.microsoft.com/office/drawing/2014/main" id="{B49EB501-14E8-27A8-A60C-95DC8349C740}"/>
              </a:ext>
            </a:extLst>
          </p:cNvPr>
          <p:cNvSpPr>
            <a:spLocks noGrp="1"/>
          </p:cNvSpPr>
          <p:nvPr>
            <p:ph type="title"/>
          </p:nvPr>
        </p:nvSpPr>
        <p:spPr>
          <a:xfrm>
            <a:off x="576071" y="704088"/>
            <a:ext cx="9144000" cy="676656"/>
          </a:xfrm>
        </p:spPr>
        <p:txBody>
          <a:bodyPr rtlCol="0" anchor="b">
            <a:normAutofit/>
          </a:bodyPr>
          <a:lstStyle>
            <a:defPPr>
              <a:defRPr lang="es-MX"/>
            </a:defPPr>
          </a:lstStyle>
          <a:p>
            <a:pPr rtl="0"/>
            <a:r>
              <a:rPr lang="es-MX" sz="4100" dirty="0"/>
              <a:t>BST </a:t>
            </a:r>
            <a:r>
              <a:rPr lang="es-MX" sz="4100" dirty="0" err="1"/>
              <a:t>Operations</a:t>
            </a:r>
            <a:endParaRPr lang="es-MX" sz="4100" dirty="0"/>
          </a:p>
        </p:txBody>
      </p:sp>
    </p:spTree>
    <p:extLst>
      <p:ext uri="{BB962C8B-B14F-4D97-AF65-F5344CB8AC3E}">
        <p14:creationId xmlns:p14="http://schemas.microsoft.com/office/powerpoint/2010/main" val="2353645926"/>
      </p:ext>
    </p:extLst>
  </p:cSld>
  <p:clrMapOvr>
    <a:masterClrMapping/>
  </p:clrMapOvr>
</p:sld>
</file>

<file path=ppt/theme/theme1.xml><?xml version="1.0" encoding="utf-8"?>
<a:theme xmlns:a="http://schemas.openxmlformats.org/drawingml/2006/main" name="Tema de la oficina">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25_TF11964407_Win32" id="{441557C9-58D6-4974-9783-586799B7FCFA}" vid="{C634C89A-0AC9-49BB-9492-EECA908E1BA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{4F80D2A9-4232-400B-81B8-AAC58839EF42}tf11964407_win32</Template>
  <TotalTime>79</TotalTime>
  <Words>688</Words>
  <Application>Microsoft Office PowerPoint</Application>
  <PresentationFormat>Panorámica</PresentationFormat>
  <Paragraphs>64</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Courier New</vt:lpstr>
      <vt:lpstr>Gill Sans Nova</vt:lpstr>
      <vt:lpstr>Gill Sans Nova Light</vt:lpstr>
      <vt:lpstr>Sagona Book</vt:lpstr>
      <vt:lpstr>Tema de la oficina</vt:lpstr>
      <vt:lpstr>BST</vt:lpstr>
      <vt:lpstr>Index</vt:lpstr>
      <vt:lpstr>The basics</vt:lpstr>
      <vt:lpstr>What is a “Data Structure”</vt:lpstr>
      <vt:lpstr>What is a Node</vt:lpstr>
      <vt:lpstr>What is a “Tree”</vt:lpstr>
      <vt:lpstr>BST</vt:lpstr>
      <vt:lpstr>What is a BST?</vt:lpstr>
      <vt:lpstr>BST Operations</vt:lpstr>
      <vt:lpstr>In-order transversal</vt:lpstr>
      <vt:lpstr>Insertion Operation</vt:lpstr>
      <vt:lpstr>Elimination Operation</vt:lpstr>
      <vt:lpstr>Aplications of the BST</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EMILIO MATEORICO GARCIA</dc:creator>
  <cp:lastModifiedBy>EMILIO MATEORICO GARCIA</cp:lastModifiedBy>
  <cp:revision>2</cp:revision>
  <dcterms:created xsi:type="dcterms:W3CDTF">2024-12-03T03:32:31Z</dcterms:created>
  <dcterms:modified xsi:type="dcterms:W3CDTF">2024-12-03T04:53:31Z</dcterms:modified>
</cp:coreProperties>
</file>