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jdrGKhVbZz7X25wacspVNsTMw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2b84181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2b8418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4e70c72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4e70c720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4e70c72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4e70c720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e70c7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4e70c72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30b6a32b4_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30b6a32b4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30b6a32b4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30b6a32b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 showMasterSp="0">
  <p:cSld name="Titre et légen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 showMasterSp="0">
  <p:cSld name="Citation avec légen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 showMasterSp="0">
  <p:cSld name="Carte n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20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0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0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0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20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1600" y="1889336"/>
            <a:ext cx="94488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SYSTÈME DE RECOMMANDATION DE FILMS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247275" y="4502350"/>
            <a:ext cx="10117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106"/>
              <a:buNone/>
            </a:pPr>
            <a:r>
              <a:rPr b="1" lang="en-US" sz="2350">
                <a:latin typeface="Arial"/>
                <a:ea typeface="Arial"/>
                <a:cs typeface="Arial"/>
                <a:sym typeface="Arial"/>
              </a:rPr>
              <a:t>Présenté par l’équipe : Moving Frame Consulting</a:t>
            </a:r>
            <a:endParaRPr b="1"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191"/>
              <a:buNone/>
            </a:pPr>
            <a:r>
              <a:t/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191"/>
              <a:buFont typeface="Arial"/>
              <a:buNone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Laetitia Palogo,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3191"/>
              <a:buFont typeface="Arial"/>
              <a:buNone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Jean Alain Delobelle, 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3191"/>
              <a:buFont typeface="Arial"/>
              <a:buNone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  Riad Souyad, Sopanha Sao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Une image contenant texte, conception, graphisme, Police&#10;&#10;Description générée automatiquement" id="146" name="Google Shape;1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28" y="423745"/>
            <a:ext cx="1126272" cy="1126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 Formation - Wild Code School - Formation Développeur.euse Web  (langage PHP) - Rentrée 13 septembre 2021.docx"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20045"/>
            <a:ext cx="2438697" cy="104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Nous pensons que c'est une grande opportunité pour notre client d'ouvrir un cinéma dans la Creuse.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Moins de concurrents (7 au total)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Offrir un cinéma multiservices.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Une programmation diversifiée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Films grand public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Cinéma d’auteur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Retransmissions d’événements (concerts, opéras, évenements sportifs).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Tarifs attractifs pour les familles et les jeunes.</a:t>
            </a:r>
            <a:endParaRPr/>
          </a:p>
        </p:txBody>
      </p:sp>
      <p:sp>
        <p:nvSpPr>
          <p:cNvPr id="220" name="Google Shape;220;p4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2b8418114_0_0"/>
          <p:cNvSpPr txBox="1"/>
          <p:nvPr>
            <p:ph type="title"/>
          </p:nvPr>
        </p:nvSpPr>
        <p:spPr>
          <a:xfrm>
            <a:off x="2895600" y="663000"/>
            <a:ext cx="8610600" cy="101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Play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Sommaire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2b8418114_0_0"/>
          <p:cNvSpPr txBox="1"/>
          <p:nvPr>
            <p:ph idx="1" type="body"/>
          </p:nvPr>
        </p:nvSpPr>
        <p:spPr>
          <a:xfrm>
            <a:off x="685800" y="1277022"/>
            <a:ext cx="10820400" cy="523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ontexte du projet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Gestion  du projet  et outils utilisés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Graphique d’analyse de notre panel de films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Présentation  du site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Présentation de la page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d'accueil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Equipe Moving Frame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 de recommandation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13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22b8418114_0_0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contexte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1414025" y="2057400"/>
            <a:ext cx="96510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4761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Un cinéma de la Creuse souhaite se digitaliser avec un site web et un moteur de recommandations de films.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03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952"/>
              <a:buChar char="➔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Une étude de marché sur la consommation locale de c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inéma a été réalisée pour identifier les attentes du public.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03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952"/>
              <a:buChar char="➔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Ensuite, une analyse détaillée de la base IMDb afin de révéler des tendances en ciblant les films ou des genres spécifiques pour mieux répondre au public local.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KPI: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03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952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Années des films: Films entre 1975 et 1995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03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952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Type: Français et Américains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03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952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Catégorie : comédie, famille et drama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03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952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Notes des films: (7 /10) à partir de 6,5 car le dernier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quartile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est à 6,4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03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952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Durée :80 à 240 mns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/>
          <p:nvPr>
            <p:ph idx="12" type="sldNum"/>
          </p:nvPr>
        </p:nvSpPr>
        <p:spPr>
          <a:xfrm>
            <a:off x="8763000" y="381000"/>
            <a:ext cx="2743200" cy="2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4e70c7200_0_6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contexte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a4e70c7200_0_6"/>
          <p:cNvSpPr txBox="1"/>
          <p:nvPr>
            <p:ph idx="1" type="body"/>
          </p:nvPr>
        </p:nvSpPr>
        <p:spPr>
          <a:xfrm>
            <a:off x="1414025" y="2057400"/>
            <a:ext cx="96510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Un cinéma de la Creuse souhaite se digitaliser avec un site web et un moteur de recommandations de films.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Une étude de marché sur la consommation locale de cinéma a été réalisée pour identifier les attentes du public.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Ensuite, une analyse détaillée de la base IMDb afin de révéler des tendances en ciblant les films ou des genres spécifiques pour mieux répondre au public local.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a4e70c7200_0_6"/>
          <p:cNvSpPr txBox="1"/>
          <p:nvPr>
            <p:ph idx="12" type="sldNum"/>
          </p:nvPr>
        </p:nvSpPr>
        <p:spPr>
          <a:xfrm>
            <a:off x="8763000" y="381000"/>
            <a:ext cx="2743200" cy="2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4e70c7200_0_12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3333"/>
              <a:buFont typeface="Century Gothic"/>
              <a:buNone/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Nos critères de spécialisation 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a4e70c7200_0_12"/>
          <p:cNvSpPr txBox="1"/>
          <p:nvPr>
            <p:ph idx="1" type="body"/>
          </p:nvPr>
        </p:nvSpPr>
        <p:spPr>
          <a:xfrm>
            <a:off x="1072300" y="1963150"/>
            <a:ext cx="104340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Années des films: entre 1975 et 1995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Type: Français et Américains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Catégorie : comédie, famille et drame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Notes des films: (7/10) à partir de 6,5 car le dernier quartile est à 6,4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Durée : 80 à 240 minutes 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a4e70c7200_0_12"/>
          <p:cNvSpPr txBox="1"/>
          <p:nvPr>
            <p:ph idx="12" type="sldNum"/>
          </p:nvPr>
        </p:nvSpPr>
        <p:spPr>
          <a:xfrm>
            <a:off x="8763000" y="381000"/>
            <a:ext cx="2743200" cy="2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964175" y="764375"/>
            <a:ext cx="1054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Gestion  du projet  et outils utilisés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Gestion de projet: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Methode SCRUM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Suite Google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Outils et ressources: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Site CNC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Site INSEE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Site Creuse confluence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Site IMDB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Site TMDB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Jupiter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 studio code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</a:t>
            </a:r>
            <a:endParaRPr/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4e70c7200_0_0"/>
          <p:cNvSpPr txBox="1"/>
          <p:nvPr>
            <p:ph type="title"/>
          </p:nvPr>
        </p:nvSpPr>
        <p:spPr>
          <a:xfrm>
            <a:off x="964175" y="764375"/>
            <a:ext cx="1054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Gestion  du projet  et outils utilisés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a4e70c7200_0_0"/>
          <p:cNvSpPr txBox="1"/>
          <p:nvPr>
            <p:ph idx="1" type="body"/>
          </p:nvPr>
        </p:nvSpPr>
        <p:spPr>
          <a:xfrm>
            <a:off x="1145350" y="2300600"/>
            <a:ext cx="3815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88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5182"/>
              <a:buNone/>
            </a:pPr>
            <a:r>
              <a:rPr lang="en-US" sz="3375"/>
              <a:t>Gestion de projet:</a:t>
            </a:r>
            <a:endParaRPr sz="3375"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Char char="•"/>
            </a:pPr>
            <a:r>
              <a:rPr lang="en-US"/>
              <a:t>Methode SCRUM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Char char="•"/>
            </a:pPr>
            <a:r>
              <a:rPr lang="en-US"/>
              <a:t>Suite Google</a:t>
            </a:r>
            <a:endParaRPr/>
          </a:p>
          <a:p>
            <a:pPr indent="-88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9050"/>
              <a:buNone/>
            </a:pPr>
            <a:r>
              <a:rPr lang="en-US" sz="3725"/>
              <a:t>Ressources:</a:t>
            </a:r>
            <a:endParaRPr sz="3725"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Char char="•"/>
            </a:pPr>
            <a:r>
              <a:rPr lang="en-US"/>
              <a:t>Site CNC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Char char="•"/>
            </a:pPr>
            <a:r>
              <a:rPr lang="en-US"/>
              <a:t>Site INSEE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Char char="•"/>
            </a:pPr>
            <a:r>
              <a:rPr lang="en-US"/>
              <a:t>Site Creuse confluence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Char char="•"/>
            </a:pPr>
            <a:r>
              <a:rPr lang="en-US"/>
              <a:t>Site IMDB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Char char="•"/>
            </a:pPr>
            <a:r>
              <a:rPr lang="en-US"/>
              <a:t>Site TMDB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a4e70c7200_0_0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2a4e70c7200_0_0"/>
          <p:cNvPicPr preferRelativeResize="0"/>
          <p:nvPr/>
        </p:nvPicPr>
        <p:blipFill rotWithShape="1">
          <a:blip r:embed="rId3">
            <a:alphaModFix/>
          </a:blip>
          <a:srcRect b="33845" l="0" r="23844" t="29761"/>
          <a:stretch/>
        </p:blipFill>
        <p:spPr>
          <a:xfrm>
            <a:off x="8603650" y="5063975"/>
            <a:ext cx="2402801" cy="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a4e70c720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325" y="4812050"/>
            <a:ext cx="1154775" cy="11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a4e70c720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850" y="3403438"/>
            <a:ext cx="1486511" cy="7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a4e70c720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4332" y="3364225"/>
            <a:ext cx="1371942" cy="7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a4e70c7200_0_0"/>
          <p:cNvSpPr txBox="1"/>
          <p:nvPr/>
        </p:nvSpPr>
        <p:spPr>
          <a:xfrm>
            <a:off x="6828100" y="2438400"/>
            <a:ext cx="4425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Outils</a:t>
            </a:r>
            <a:endParaRPr b="1" sz="1800"/>
          </a:p>
        </p:txBody>
      </p:sp>
      <p:pic>
        <p:nvPicPr>
          <p:cNvPr id="195" name="Google Shape;195;g2a4e70c7200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60371" y="3403450"/>
            <a:ext cx="1524378" cy="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0b6a32b4_6_2"/>
          <p:cNvSpPr txBox="1"/>
          <p:nvPr>
            <p:ph type="title"/>
          </p:nvPr>
        </p:nvSpPr>
        <p:spPr>
          <a:xfrm>
            <a:off x="279925" y="764375"/>
            <a:ext cx="112263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3333"/>
              <a:buFont typeface="Century Gothic"/>
              <a:buNone/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Graphique d’analyse de notre panel de films</a:t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230b6a32b4_6_2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230b6a32b4_6_2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3230b6a32b4_6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194550"/>
            <a:ext cx="5068281" cy="40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230b6a32b4_6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78" y="2057375"/>
            <a:ext cx="49592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30b6a32b4_6_1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230b6a32b4_6_10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230b6a32b4_6_10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g3230b6a32b4_6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194550"/>
            <a:ext cx="4858161" cy="40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230b6a32b4_6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043" y="2194550"/>
            <a:ext cx="4858150" cy="397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înée de condensatio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2025-01-03T10:49:09Z</dcterms:created>
  <dc:creator>Microsoft Office User</dc:creator>
</cp:coreProperties>
</file>