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5"/>
  </p:normalViewPr>
  <p:slideViewPr>
    <p:cSldViewPr snapToGrid="0">
      <p:cViewPr varScale="1">
        <p:scale>
          <a:sx n="169" d="100"/>
          <a:sy n="16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D9E9D-AB62-4346-9783-6DDC9E7EE267}" type="datetimeFigureOut">
              <a:rPr lang="en-AT" smtClean="0"/>
              <a:t>27.06.24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233FF-7E2A-BD4B-8C0E-DBD4DE27277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46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233FF-7E2A-BD4B-8C0E-DBD4DE27277F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68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7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6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0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en.gv.at/spezial/klimafahrplan/" TargetMode="External"/><Relationship Id="rId2" Type="http://schemas.openxmlformats.org/officeDocument/2006/relationships/hyperlink" Target="https://www.wien.gv.at/umwelt/programm-kl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FC8618B1-D2FA-F5CF-16BB-C309D63E6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715" b="10016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70A2C4-3347-EF31-F002-FB70BCCF4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344" y="938623"/>
            <a:ext cx="10369255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027" h="5058263">
                <a:moveTo>
                  <a:pt x="4109005" y="1610052"/>
                </a:moveTo>
                <a:cubicBezTo>
                  <a:pt x="4110944" y="277967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470533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5DAFE-97B5-B2FC-A741-60975D06B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" y="703736"/>
            <a:ext cx="4285881" cy="1810864"/>
          </a:xfrm>
          <a:noFill/>
        </p:spPr>
        <p:txBody>
          <a:bodyPr anchor="t">
            <a:normAutofit/>
          </a:bodyPr>
          <a:lstStyle/>
          <a:p>
            <a:r>
              <a:rPr lang="en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Chatbot for the Climate Policy of Vienna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E7F0-276A-464F-0F6B-F489C9D1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6" y="3879273"/>
            <a:ext cx="5202484" cy="1541756"/>
          </a:xfrm>
        </p:spPr>
        <p:txBody>
          <a:bodyPr anchor="b">
            <a:normAutofit/>
          </a:bodyPr>
          <a:lstStyle/>
          <a:p>
            <a:r>
              <a:rPr lang="en-A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Sophie Hamann | 136031 UE GenAI for Humanists</a:t>
            </a:r>
          </a:p>
        </p:txBody>
      </p:sp>
    </p:spTree>
    <p:extLst>
      <p:ext uri="{BB962C8B-B14F-4D97-AF65-F5344CB8AC3E}">
        <p14:creationId xmlns:p14="http://schemas.microsoft.com/office/powerpoint/2010/main" val="198983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047B-6DF0-90D2-F141-44D7F7D6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What is K</a:t>
            </a:r>
            <a:r>
              <a:rPr lang="en-GB" dirty="0"/>
              <a:t>l</a:t>
            </a:r>
            <a:r>
              <a:rPr lang="en-AT" dirty="0"/>
              <a:t>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DDC5-B3DB-12F7-9507-21ED5AD9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Climate Protection Programme</a:t>
            </a:r>
          </a:p>
          <a:p>
            <a:r>
              <a:rPr lang="en-AT" dirty="0"/>
              <a:t>Initiated in 1999 and extended in 2009 until 2021</a:t>
            </a:r>
          </a:p>
          <a:p>
            <a:r>
              <a:rPr lang="en-AT" dirty="0"/>
              <a:t>Some of the established fields of action:</a:t>
            </a:r>
          </a:p>
          <a:p>
            <a:pPr lvl="1"/>
            <a:r>
              <a:rPr lang="en-AT" dirty="0"/>
              <a:t>Living</a:t>
            </a:r>
          </a:p>
          <a:p>
            <a:pPr lvl="1"/>
            <a:r>
              <a:rPr lang="en-AT" dirty="0"/>
              <a:t>Mobility and Urban Structure</a:t>
            </a:r>
          </a:p>
          <a:p>
            <a:pPr lvl="1"/>
            <a:r>
              <a:rPr lang="en-AT" dirty="0"/>
              <a:t>District heating and power generation</a:t>
            </a:r>
          </a:p>
          <a:p>
            <a:r>
              <a:rPr lang="en-AT" dirty="0"/>
              <a:t>Over 4 Million tonnes of greenhouse gas emissions were saved because of KLiP</a:t>
            </a:r>
          </a:p>
          <a:p>
            <a:r>
              <a:rPr lang="en-AT" dirty="0"/>
              <a:t>In 2022 the Vienna Climate Roadmap was established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24641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403F-54F7-4B28-FBAE-A56D9118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Vienna Climate Roadmap (Wiener Klimafahrplan)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249-C59F-EB65-A37E-8E74B131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In 2020, the coalition government (ÖVP &amp; the Green Party) announced the commitment to achieving climate neutrality by 2040</a:t>
            </a:r>
          </a:p>
          <a:p>
            <a:r>
              <a:rPr lang="en-AT" dirty="0"/>
              <a:t>In 2022, after the end of KLiP, the Wiener Klimafahrplan was established to help with climate neutrality by 2040</a:t>
            </a:r>
          </a:p>
          <a:p>
            <a:r>
              <a:rPr lang="en-GB" dirty="0"/>
              <a:t>S</a:t>
            </a:r>
            <a:r>
              <a:rPr lang="en-AT" dirty="0"/>
              <a:t>ome of its principles are:</a:t>
            </a:r>
          </a:p>
          <a:p>
            <a:pPr lvl="1"/>
            <a:r>
              <a:rPr lang="en-AT" dirty="0"/>
              <a:t>Climate Justice</a:t>
            </a:r>
          </a:p>
          <a:p>
            <a:pPr lvl="1"/>
            <a:r>
              <a:rPr lang="en-AT" dirty="0"/>
              <a:t>Citizen Participation</a:t>
            </a:r>
          </a:p>
          <a:p>
            <a:pPr lvl="1"/>
            <a:r>
              <a:rPr lang="en-AT" dirty="0"/>
              <a:t>Creating Green Jobs (Jobs </a:t>
            </a:r>
            <a:r>
              <a:rPr lang="en-GB" dirty="0"/>
              <a:t>in the environmental sector)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975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61C3B-7870-384F-147B-2B71FB93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33" y="914400"/>
            <a:ext cx="3184637" cy="1028894"/>
          </a:xfrm>
          <a:noFill/>
        </p:spPr>
        <p:txBody>
          <a:bodyPr>
            <a:normAutofit fontScale="90000"/>
          </a:bodyPr>
          <a:lstStyle/>
          <a:p>
            <a:r>
              <a:rPr lang="en-AT" dirty="0"/>
              <a:t>Creating the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9D10-600E-5EC2-F03C-B3F47289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37" y="1902640"/>
            <a:ext cx="4088138" cy="4040960"/>
          </a:xfrm>
        </p:spPr>
        <p:txBody>
          <a:bodyPr>
            <a:normAutofit/>
          </a:bodyPr>
          <a:lstStyle/>
          <a:p>
            <a:r>
              <a:rPr lang="en-AT" dirty="0"/>
              <a:t>Import Statements (os, openai, llamaindex…)</a:t>
            </a:r>
          </a:p>
          <a:p>
            <a:r>
              <a:rPr lang="en-AT" dirty="0"/>
              <a:t>Model Selection: gpt-3.5-turbo</a:t>
            </a:r>
          </a:p>
          <a:p>
            <a:r>
              <a:rPr lang="en-AT" dirty="0"/>
              <a:t>Embedding and LLM Settings</a:t>
            </a:r>
          </a:p>
          <a:p>
            <a:r>
              <a:rPr lang="en-AT" dirty="0"/>
              <a:t>Loading Documents and Creating Index</a:t>
            </a:r>
          </a:p>
          <a:p>
            <a:r>
              <a:rPr lang="en-AT" dirty="0"/>
              <a:t>Advanced Query Engine Configuration</a:t>
            </a:r>
          </a:p>
          <a:p>
            <a:r>
              <a:rPr lang="en-AT" dirty="0"/>
              <a:t>Creating a simple interactive chatbot</a:t>
            </a:r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4F5BA68-F889-2B3A-EBD0-4BFFD12C2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55" y="566873"/>
            <a:ext cx="5372154" cy="1168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FF8D0-4818-DF29-8C0A-A84D36A0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755" y="1735314"/>
            <a:ext cx="5372154" cy="1914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81819-ACA6-4E47-3002-51B8B5C24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755" y="3605978"/>
            <a:ext cx="5378838" cy="1712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938A1-8CA0-ACA1-9C4E-7EC4E608C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249" y="5318138"/>
            <a:ext cx="5365659" cy="12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478615-5388-DBCF-610A-A22EABBB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975014"/>
            <a:ext cx="7772400" cy="147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7DC0C-E89D-05AA-370E-053E4454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2" y="2458604"/>
            <a:ext cx="7772400" cy="1080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35F5F-1D6D-B314-F593-8330E6A6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91" y="3550684"/>
            <a:ext cx="7772400" cy="1219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6FAEE-394E-A41A-3874-36CEDA135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5182" y="4770030"/>
            <a:ext cx="7772400" cy="12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24F2-CC0A-1D68-5656-10F9E06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Future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D05D-2B20-BC6D-7BEE-518EA7A2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Clean Out Metadata</a:t>
            </a:r>
          </a:p>
          <a:p>
            <a:r>
              <a:rPr lang="en-AT" dirty="0"/>
              <a:t>Enhance Chatbot</a:t>
            </a:r>
          </a:p>
          <a:p>
            <a:r>
              <a:rPr lang="en-AT" dirty="0"/>
              <a:t>Benchmarking</a:t>
            </a:r>
          </a:p>
          <a:p>
            <a:r>
              <a:rPr lang="en-AT" dirty="0"/>
              <a:t>Create Small website to host the chatbot</a:t>
            </a:r>
          </a:p>
        </p:txBody>
      </p:sp>
    </p:spTree>
    <p:extLst>
      <p:ext uri="{BB962C8B-B14F-4D97-AF65-F5344CB8AC3E}">
        <p14:creationId xmlns:p14="http://schemas.microsoft.com/office/powerpoint/2010/main" val="85677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F5ED-9541-46F2-F7DA-17D3AFD8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06AD-C22D-3E13-6043-635ADF1F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https://www.wien.gv.at/umwelt/programm-klip</a:t>
            </a:r>
            <a:endParaRPr lang="en-GB" dirty="0"/>
          </a:p>
          <a:p>
            <a:r>
              <a:rPr lang="en-GB" dirty="0">
                <a:hlinkClick r:id="rId3"/>
              </a:rPr>
              <a:t>https://www.wien.gv.at/spezial/klimafahrplan/</a:t>
            </a:r>
            <a:endParaRPr lang="en-GB" dirty="0"/>
          </a:p>
          <a:p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36429775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222</Words>
  <Application>Microsoft Macintosh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Trade Gothic Next Cond</vt:lpstr>
      <vt:lpstr>Trade Gothic Next Light</vt:lpstr>
      <vt:lpstr>LimelightVTI</vt:lpstr>
      <vt:lpstr>A Chatbot for the Climate Policy of Vienna</vt:lpstr>
      <vt:lpstr>What is Klip?</vt:lpstr>
      <vt:lpstr>Vienna Climate Roadmap (Wiener Klimafahrplan)</vt:lpstr>
      <vt:lpstr>Creating the Chatbot</vt:lpstr>
      <vt:lpstr>PowerPoint Presentation</vt:lpstr>
      <vt:lpstr>Future Dimensions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p183z768vz@univie.onmicrosoft.com</dc:creator>
  <cp:lastModifiedBy>p183z768vz@univie.onmicrosoft.com</cp:lastModifiedBy>
  <cp:revision>5</cp:revision>
  <dcterms:created xsi:type="dcterms:W3CDTF">2024-06-27T09:37:20Z</dcterms:created>
  <dcterms:modified xsi:type="dcterms:W3CDTF">2024-06-28T08:18:36Z</dcterms:modified>
</cp:coreProperties>
</file>