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5D10-F75B-E2C1-E6D5-30FFFEC5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A113D-B849-E707-2855-E67A0531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3CF6-57AC-A7AD-8891-51ADB4CB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D32F-BA82-01AB-2217-125A2319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067-0577-C498-BE84-60702195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2456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DD2B-05FF-3B6F-CC7B-6DFD15DE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CC61C-5855-CC27-BE6C-173E610B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1509-F09E-0516-12E8-F19B66B1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EF7E-ED0F-999A-FEC2-6F4CD50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B106-30BB-32F2-09DB-018DC23B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1804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5FE96-4EEE-9693-8857-3188132F3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A52A-AAA8-ADC6-A419-3AD2B5CF1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1049-5E02-01EE-6E23-6DDB531B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FC5A-9258-F7A2-ED8E-76B034CC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6A2D-8DCA-253E-F0ED-2FCBE2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772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20D4-72DE-6209-67E2-881C0DE2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6541-0F7D-CFA7-C82F-BE677935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654C-435A-10EB-ED66-6DE95F2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E8213-E5EF-75D2-05D5-11F034A8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3EE3-F3BC-B0AA-4EF1-A1E0FBCD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778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B384-15A9-1EC8-2C5C-F15402B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9B6B-2710-F4FE-5FB2-597BF988E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E6FE-0244-EDAE-1A0F-EBC8C8C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C1D8-7A9E-7DD7-4EEB-0DF38ACB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B405-0AF6-D466-7FBA-B7ECE736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459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8E6B-6F8A-AA47-5CF1-3E95244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4683-E035-CC84-5356-72E2520A3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B5C8-02F3-4E22-DA73-36BECCD8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3CFB-A52B-2ACC-CB30-C998F725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DB0A5-367B-A9F9-41C7-32983CAB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95DFD-916A-9ACA-AC50-A6B7CD91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01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DC25-E333-0F4F-B1EC-1871F177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24C06-77B6-C39C-9BAA-C3A0C0E0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50163-4A10-7F49-AC98-8DA4E05AB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70C6-7FF5-3C70-B26E-594EC83BF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793DF-4DCC-2830-B247-54AB3E99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0B4E6-3FE5-1D93-7C26-32F0E834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18685-8E75-90D6-2339-E73928A7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C6A53-A5CF-B9E9-A92B-9575E433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599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27C8-8FBA-96B9-15EB-B3C323E8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AB33E-06AD-C522-1EDD-00D1F1DB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544CA-5271-C877-72CD-8748421A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94FF9-318E-2D06-C6CE-0305584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709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ACAC0-F85C-37F6-2EE5-970D0B6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EF1C-4B20-5A47-A163-FA175C88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9F232-C85C-1866-AFEB-D213248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608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2E26-153E-A1FA-8763-F2ADA62E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FB24-AC8F-F65A-F1CC-F2C11F64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ACFFE-2A9D-1906-F2D6-D03DB4C5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A1BA-52B5-96D2-C32D-66DAF7A0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16C7-6446-2D3F-ABA5-38BC8C32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D9C5-AA58-97D1-5CE0-99B2C10B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83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FFAC-C027-2425-0F69-DD65AC1A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21B0C-BA2D-4E97-2626-48A101EB1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F721-0012-8AF2-4036-A0E24780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9196-A7F9-E519-9556-B213AB2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C740-925A-E87E-23E3-3035EB9E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19216-FF03-3EE3-3727-DAE7A2B1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344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4E51C-387B-26DE-35AC-C1E83A06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C308F-4BA2-CCC4-9C4B-4055E476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E1AE-4DEC-B777-5DE0-01632059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89A3-E8E3-9E4C-8E97-1C4CC2855C0C}" type="datetimeFigureOut">
              <a:rPr lang="en-AT" smtClean="0"/>
              <a:t>25.01.24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4CFC-7132-D187-4A28-443AD6087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EAAE-14C6-9134-46C7-C35CFF84F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5991-3BDC-364D-BEAE-B0C17CF66C9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481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A06C-F3AE-687C-4FF7-404E5969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3406877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Emotion Analysis of </a:t>
            </a:r>
            <a:r>
              <a:rPr lang="en-US" sz="3200" i="1"/>
              <a:t>A Room of One´s Own by Virginia Woolf</a:t>
            </a:r>
            <a:endParaRPr lang="en-US" sz="3200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 book cover of a book&#10;&#10;Description automatically generated">
            <a:extLst>
              <a:ext uri="{FF2B5EF4-FFF2-40B4-BE49-F238E27FC236}">
                <a16:creationId xmlns:a16="http://schemas.microsoft.com/office/drawing/2014/main" id="{B1C4F16F-865A-74CB-564B-DA418080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211" y="871147"/>
            <a:ext cx="3221041" cy="50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person in a floral robe&#10;&#10;Description automatically generated">
            <a:extLst>
              <a:ext uri="{FF2B5EF4-FFF2-40B4-BE49-F238E27FC236}">
                <a16:creationId xmlns:a16="http://schemas.microsoft.com/office/drawing/2014/main" id="{95AA0BE6-CFDE-47DF-8476-3F7B8DEC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8261" y="871147"/>
            <a:ext cx="3360174" cy="46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2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A37C-69A1-38D1-C4C7-1A26CE3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Natural Language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988-1C32-58C4-FC9E-AA5A6648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T" dirty="0"/>
              <a:t>Reading the text file</a:t>
            </a:r>
          </a:p>
          <a:p>
            <a:pPr marL="0" indent="0">
              <a:buNone/>
            </a:pPr>
            <a:r>
              <a:rPr lang="en-AT" dirty="0"/>
              <a:t>Natural Language Toolkit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Tokenizing the Text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Removing Stopwords 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Lemmatization </a:t>
            </a:r>
          </a:p>
          <a:p>
            <a:pPr lvl="1"/>
            <a:r>
              <a:rPr lang="en-AT" dirty="0"/>
              <a:t>deeper linguistic understanding of the word than Stemming</a:t>
            </a:r>
          </a:p>
        </p:txBody>
      </p:sp>
    </p:spTree>
    <p:extLst>
      <p:ext uri="{BB962C8B-B14F-4D97-AF65-F5344CB8AC3E}">
        <p14:creationId xmlns:p14="http://schemas.microsoft.com/office/powerpoint/2010/main" val="169847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5B6-94A4-A182-89C1-45B9A794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NRC E</a:t>
            </a:r>
            <a:r>
              <a:rPr lang="en-GB" dirty="0"/>
              <a:t>m</a:t>
            </a:r>
            <a:r>
              <a:rPr lang="en-AT" dirty="0"/>
              <a:t>otion Lexicon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6918-63CF-3269-E507-0A50BC1C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List of English words and their associations with eight basic emotions (anger, fear, anticipation, trust, surprise, sadness, joy and disgust) and two sentiments (positive and negative)</a:t>
            </a:r>
          </a:p>
          <a:p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8B678-0841-A854-8F7F-EE0EDDA8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5" y="3435237"/>
            <a:ext cx="11727210" cy="15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CC3CD-9E0E-4775-15E5-81E8B0CA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9" y="418271"/>
            <a:ext cx="10035762" cy="60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A904D-47E6-5350-1C3B-CD32A9055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67" y="351366"/>
            <a:ext cx="12310534" cy="61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Emotion Analysis of A Room of One´s Own by Virginia Woolf</vt:lpstr>
      <vt:lpstr>Natural Language Pre-Processing</vt:lpstr>
      <vt:lpstr>NRC Emotion Lexicon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Analysis of A Room of One´s Own by Virginia Woolf</dc:title>
  <dc:creator>p183z768vz@univie.onmicrosoft.com</dc:creator>
  <cp:lastModifiedBy>p183z768vz@univie.onmicrosoft.com</cp:lastModifiedBy>
  <cp:revision>1</cp:revision>
  <dcterms:created xsi:type="dcterms:W3CDTF">2024-01-25T09:58:33Z</dcterms:created>
  <dcterms:modified xsi:type="dcterms:W3CDTF">2024-01-25T10:30:54Z</dcterms:modified>
</cp:coreProperties>
</file>