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s/comment1.xml" ContentType="application/vnd.openxmlformats-officedocument.presentationml.comment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Bram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comments" Target="comments/comment1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19-03-11T17:10:38.780" idx="1">
    <p:pos x="4032" y="5041"/>
    <p:text>add command
https://jupyter-docker-stacks.readthedocs.io/en/latest/index.html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8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/>
          <p:nvPr>
            <p:ph type="title"/>
          </p:nvPr>
        </p:nvSpPr>
        <p:spPr>
          <a:xfrm>
            <a:off x="1269999" y="1638300"/>
            <a:ext cx="10464801" cy="33020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8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sz="quarter" idx="1"/>
          </p:nvPr>
        </p:nvSpPr>
        <p:spPr>
          <a:xfrm>
            <a:off x="1269999" y="5029200"/>
            <a:ext cx="10464801" cy="11303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Gill Sans"/>
                <a:ea typeface="Gill Sans"/>
                <a:cs typeface="Gill Sans"/>
                <a:sym typeface="Gill Sans"/>
              </a:defRPr>
            </a:lvl1pPr>
            <a:lvl2pPr marL="0" indent="0" algn="ctr">
              <a:spcBef>
                <a:spcPts val="0"/>
              </a:spcBef>
              <a:buSzTx/>
              <a:buNone/>
              <a:defRPr sz="3400">
                <a:latin typeface="Gill Sans"/>
                <a:ea typeface="Gill Sans"/>
                <a:cs typeface="Gill Sans"/>
                <a:sym typeface="Gill Sans"/>
              </a:defRPr>
            </a:lvl2pPr>
            <a:lvl3pPr marL="0" indent="0" algn="ctr">
              <a:spcBef>
                <a:spcPts val="0"/>
              </a:spcBef>
              <a:buSzTx/>
              <a:buNone/>
              <a:defRPr sz="3400">
                <a:latin typeface="Gill Sans"/>
                <a:ea typeface="Gill Sans"/>
                <a:cs typeface="Gill Sans"/>
                <a:sym typeface="Gill Sans"/>
              </a:defRPr>
            </a:lvl3pPr>
            <a:lvl4pPr marL="0" indent="0" algn="ctr">
              <a:spcBef>
                <a:spcPts val="0"/>
              </a:spcBef>
              <a:buSzTx/>
              <a:buNone/>
              <a:defRPr sz="3400">
                <a:latin typeface="Gill Sans"/>
                <a:ea typeface="Gill Sans"/>
                <a:cs typeface="Gill Sans"/>
                <a:sym typeface="Gill Sans"/>
              </a:defRPr>
            </a:lvl4pPr>
            <a:lvl5pPr marL="0" indent="0" algn="ctr">
              <a:spcBef>
                <a:spcPts val="0"/>
              </a:spcBef>
              <a:buSzTx/>
              <a:buNone/>
              <a:defRPr sz="3400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6337300" y="9258300"/>
            <a:ext cx="317501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471487" indent="-471487" defTabSz="1300480">
              <a:spcBef>
                <a:spcPts val="1000"/>
              </a:spcBef>
              <a:buSzPct val="100000"/>
              <a:buFont typeface="Arial"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1300480">
              <a:spcBef>
                <a:spcPts val="1000"/>
              </a:spcBef>
              <a:buSzPct val="100000"/>
              <a:buFont typeface="Arial"/>
              <a:buChar char="–"/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indent="-419100" defTabSz="1300480">
              <a:spcBef>
                <a:spcPts val="1000"/>
              </a:spcBef>
              <a:buSzPct val="100000"/>
              <a:buFont typeface="Arial"/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1300480">
              <a:spcBef>
                <a:spcPts val="1000"/>
              </a:spcBef>
              <a:buSzPct val="100000"/>
              <a:buFont typeface="Arial"/>
              <a:buChar char="–"/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1300480">
              <a:spcBef>
                <a:spcPts val="1000"/>
              </a:spcBef>
              <a:buSzPct val="100000"/>
              <a:buFont typeface="Arial"/>
              <a:buChar char="»"/>
              <a:defRPr sz="4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xfrm>
            <a:off x="11985791" y="9114112"/>
            <a:ext cx="368769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/>
          <p:nvPr>
            <p:ph type="title"/>
          </p:nvPr>
        </p:nvSpPr>
        <p:spPr>
          <a:xfrm>
            <a:off x="952499" y="253999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 sz="7800"/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952499" y="2590800"/>
            <a:ext cx="11099801" cy="6286500"/>
          </a:xfrm>
          <a:prstGeom prst="rect">
            <a:avLst/>
          </a:prstGeom>
        </p:spPr>
        <p:txBody>
          <a:bodyPr/>
          <a:lstStyle>
            <a:lvl1pPr marL="416718" indent="-416718">
              <a:defRPr sz="3000"/>
            </a:lvl1pPr>
            <a:lvl2pPr marL="861218" indent="-416718">
              <a:defRPr sz="3000"/>
            </a:lvl2pPr>
            <a:lvl3pPr marL="1305718" indent="-416718">
              <a:defRPr sz="3000"/>
            </a:lvl3pPr>
            <a:lvl4pPr marL="1750218" indent="-416718">
              <a:defRPr sz="3000"/>
            </a:lvl4pPr>
            <a:lvl5pPr marL="2194718" indent="-416718"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xfrm>
            <a:off x="6343006" y="9296400"/>
            <a:ext cx="312015" cy="31234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Text"/>
          <p:cNvSpPr txBox="1"/>
          <p:nvPr>
            <p:ph type="title"/>
          </p:nvPr>
        </p:nvSpPr>
        <p:spPr>
          <a:xfrm>
            <a:off x="952499" y="444499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 sz="7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3" name="Body Level One…"/>
          <p:cNvSpPr txBox="1"/>
          <p:nvPr>
            <p:ph type="body" idx="1"/>
          </p:nvPr>
        </p:nvSpPr>
        <p:spPr>
          <a:xfrm>
            <a:off x="952499" y="2603500"/>
            <a:ext cx="11099801" cy="6286500"/>
          </a:xfrm>
          <a:prstGeom prst="rect">
            <a:avLst/>
          </a:prstGeom>
        </p:spPr>
        <p:txBody>
          <a:bodyPr/>
          <a:lstStyle>
            <a:lvl1pPr marL="419805" indent="-419805">
              <a:buSzPct val="75000"/>
              <a:defRPr sz="34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864305" indent="-419805">
              <a:buSzPct val="75000"/>
              <a:defRPr sz="34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308805" indent="-419805">
              <a:buSzPct val="75000"/>
              <a:defRPr sz="34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753305" indent="-419805">
              <a:buSzPct val="75000"/>
              <a:defRPr sz="34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197805" indent="-419805">
              <a:buSzPct val="75000"/>
              <a:defRPr sz="34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xfrm>
            <a:off x="12523520" y="9264650"/>
            <a:ext cx="34026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2.png"/><Relationship Id="rId6" Type="http://schemas.openxmlformats.org/officeDocument/2006/relationships/image" Target="../media/image4.jpeg"/><Relationship Id="rId7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omments" Target="../comments/comment1.xml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73833" y="0"/>
            <a:ext cx="20044966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Gestion d’environnement"/>
          <p:cNvSpPr txBox="1"/>
          <p:nvPr>
            <p:ph type="ctrTitle"/>
          </p:nvPr>
        </p:nvSpPr>
        <p:spPr>
          <a:xfrm>
            <a:off x="-669723" y="-725558"/>
            <a:ext cx="14344246" cy="3302001"/>
          </a:xfrm>
          <a:prstGeom prst="rect">
            <a:avLst/>
          </a:prstGeom>
        </p:spPr>
        <p:txBody>
          <a:bodyPr/>
          <a:lstStyle/>
          <a:p>
            <a:pPr/>
            <a:r>
              <a:t>Gestion d’environnement</a:t>
            </a:r>
          </a:p>
        </p:txBody>
      </p:sp>
      <p:sp>
        <p:nvSpPr>
          <p:cNvPr id="165" name="Infrastructure-as-Code"/>
          <p:cNvSpPr txBox="1"/>
          <p:nvPr/>
        </p:nvSpPr>
        <p:spPr>
          <a:xfrm>
            <a:off x="1270000" y="4909953"/>
            <a:ext cx="10464800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6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Infrastructure-as-Code</a:t>
            </a:r>
          </a:p>
        </p:txBody>
      </p:sp>
      <p:sp>
        <p:nvSpPr>
          <p:cNvPr id="166" name="&amp;"/>
          <p:cNvSpPr txBox="1"/>
          <p:nvPr/>
        </p:nvSpPr>
        <p:spPr>
          <a:xfrm>
            <a:off x="1270000" y="2244266"/>
            <a:ext cx="10464800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6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&amp;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loud"/>
          <p:cNvSpPr/>
          <p:nvPr/>
        </p:nvSpPr>
        <p:spPr>
          <a:xfrm>
            <a:off x="380994" y="2051296"/>
            <a:ext cx="12242812" cy="7378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chemeClr val="accent4">
              <a:hueOff val="366961"/>
              <a:satOff val="4172"/>
              <a:lumOff val="11129"/>
            </a:schemeClr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9" name="Slide Number"/>
          <p:cNvSpPr txBox="1"/>
          <p:nvPr>
            <p:ph type="sldNum" sz="quarter" idx="4294967295"/>
          </p:nvPr>
        </p:nvSpPr>
        <p:spPr>
          <a:xfrm>
            <a:off x="210210" y="923925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0" name="Rectangle"/>
          <p:cNvSpPr/>
          <p:nvPr/>
        </p:nvSpPr>
        <p:spPr>
          <a:xfrm>
            <a:off x="4500677" y="7104404"/>
            <a:ext cx="2856393" cy="77269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1" name="Rectangle"/>
          <p:cNvSpPr/>
          <p:nvPr/>
        </p:nvSpPr>
        <p:spPr>
          <a:xfrm rot="10800000">
            <a:off x="7308670" y="7089292"/>
            <a:ext cx="2886945" cy="802915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2" name="Rectangle"/>
          <p:cNvSpPr/>
          <p:nvPr/>
        </p:nvSpPr>
        <p:spPr>
          <a:xfrm>
            <a:off x="4486266" y="7884970"/>
            <a:ext cx="5704455" cy="892420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3" name="alpine-3.4"/>
          <p:cNvSpPr txBox="1"/>
          <p:nvPr/>
        </p:nvSpPr>
        <p:spPr>
          <a:xfrm>
            <a:off x="5041392" y="7862632"/>
            <a:ext cx="4694071" cy="983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/>
            </a:lvl1pPr>
          </a:lstStyle>
          <a:p>
            <a:pPr/>
            <a:r>
              <a:t>alpine-3.4</a:t>
            </a:r>
          </a:p>
        </p:txBody>
      </p:sp>
      <p:sp>
        <p:nvSpPr>
          <p:cNvPr id="324" name="python:3.4-alpine"/>
          <p:cNvSpPr txBox="1"/>
          <p:nvPr/>
        </p:nvSpPr>
        <p:spPr>
          <a:xfrm>
            <a:off x="4629692" y="7217349"/>
            <a:ext cx="2598361" cy="54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python:3.4-alpine</a:t>
            </a:r>
          </a:p>
        </p:txBody>
      </p:sp>
      <p:sp>
        <p:nvSpPr>
          <p:cNvPr id="325" name="redis:alpine"/>
          <p:cNvSpPr txBox="1"/>
          <p:nvPr/>
        </p:nvSpPr>
        <p:spPr>
          <a:xfrm>
            <a:off x="7247617" y="7157720"/>
            <a:ext cx="3071071" cy="66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redis:alpine</a:t>
            </a:r>
          </a:p>
        </p:txBody>
      </p:sp>
      <p:grpSp>
        <p:nvGrpSpPr>
          <p:cNvPr id="328" name="Group"/>
          <p:cNvGrpSpPr/>
          <p:nvPr/>
        </p:nvGrpSpPr>
        <p:grpSpPr>
          <a:xfrm>
            <a:off x="7323946" y="6122029"/>
            <a:ext cx="2872127" cy="983300"/>
            <a:chOff x="0" y="0"/>
            <a:chExt cx="2872125" cy="983298"/>
          </a:xfrm>
        </p:grpSpPr>
        <p:sp>
          <p:nvSpPr>
            <p:cNvPr id="326" name="Rounded Rectangle"/>
            <p:cNvSpPr/>
            <p:nvPr/>
          </p:nvSpPr>
          <p:spPr>
            <a:xfrm>
              <a:off x="15733" y="0"/>
              <a:ext cx="2856393" cy="983299"/>
            </a:xfrm>
            <a:prstGeom prst="roundRect">
              <a:avLst>
                <a:gd name="adj" fmla="val 22961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27" name="redis (configuration)"/>
            <p:cNvSpPr txBox="1"/>
            <p:nvPr/>
          </p:nvSpPr>
          <p:spPr>
            <a:xfrm>
              <a:off x="0" y="105304"/>
              <a:ext cx="2856393" cy="772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</a:defRPr>
              </a:lvl1pPr>
            </a:lstStyle>
            <a:p>
              <a:pPr/>
              <a:r>
                <a:t>redis (configuration)</a:t>
              </a:r>
            </a:p>
          </p:txBody>
        </p:sp>
      </p:grpSp>
      <p:sp>
        <p:nvSpPr>
          <p:cNvPr id="329" name="Notre environnement Docker"/>
          <p:cNvSpPr txBox="1"/>
          <p:nvPr>
            <p:ph type="title"/>
          </p:nvPr>
        </p:nvSpPr>
        <p:spPr>
          <a:xfrm>
            <a:off x="7293567" y="185150"/>
            <a:ext cx="5444706" cy="2875670"/>
          </a:xfrm>
          <a:prstGeom prst="rect">
            <a:avLst/>
          </a:prstGeom>
        </p:spPr>
        <p:txBody>
          <a:bodyPr/>
          <a:lstStyle>
            <a:lvl1pPr algn="r" defTabSz="432308">
              <a:defRPr sz="5920"/>
            </a:lvl1pPr>
          </a:lstStyle>
          <a:p>
            <a:pPr/>
            <a:r>
              <a:t>Notre environnement Docker</a:t>
            </a:r>
          </a:p>
        </p:txBody>
      </p:sp>
      <p:grpSp>
        <p:nvGrpSpPr>
          <p:cNvPr id="332" name="Group"/>
          <p:cNvGrpSpPr/>
          <p:nvPr/>
        </p:nvGrpSpPr>
        <p:grpSpPr>
          <a:xfrm>
            <a:off x="4467411" y="6122029"/>
            <a:ext cx="2872126" cy="983300"/>
            <a:chOff x="0" y="0"/>
            <a:chExt cx="2872125" cy="983298"/>
          </a:xfrm>
        </p:grpSpPr>
        <p:sp>
          <p:nvSpPr>
            <p:cNvPr id="330" name="Rounded Rectangle"/>
            <p:cNvSpPr/>
            <p:nvPr/>
          </p:nvSpPr>
          <p:spPr>
            <a:xfrm>
              <a:off x="15733" y="0"/>
              <a:ext cx="2856393" cy="983299"/>
            </a:xfrm>
            <a:prstGeom prst="roundRect">
              <a:avLst>
                <a:gd name="adj" fmla="val 22961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31" name="web (configuration)"/>
            <p:cNvSpPr txBox="1"/>
            <p:nvPr/>
          </p:nvSpPr>
          <p:spPr>
            <a:xfrm>
              <a:off x="0" y="105304"/>
              <a:ext cx="2856393" cy="772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</a:defRPr>
              </a:lvl1pPr>
            </a:lstStyle>
            <a:p>
              <a:pPr/>
              <a:r>
                <a:t>web (configuration)</a:t>
              </a:r>
            </a:p>
          </p:txBody>
        </p:sp>
      </p:grpSp>
      <p:sp>
        <p:nvSpPr>
          <p:cNvPr id="333" name="volume"/>
          <p:cNvSpPr/>
          <p:nvPr/>
        </p:nvSpPr>
        <p:spPr>
          <a:xfrm>
            <a:off x="2272745" y="6546836"/>
            <a:ext cx="1430024" cy="1887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6">
              <a:satOff val="18029"/>
              <a:lumOff val="1206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volume</a:t>
            </a:r>
          </a:p>
        </p:txBody>
      </p:sp>
      <p:sp>
        <p:nvSpPr>
          <p:cNvPr id="334" name="Line"/>
          <p:cNvSpPr/>
          <p:nvPr/>
        </p:nvSpPr>
        <p:spPr>
          <a:xfrm>
            <a:off x="3415291" y="8078695"/>
            <a:ext cx="1217683" cy="1"/>
          </a:xfrm>
          <a:prstGeom prst="line">
            <a:avLst/>
          </a:prstGeom>
          <a:ln w="63500">
            <a:solidFill>
              <a:schemeClr val="accent6">
                <a:satOff val="18029"/>
                <a:lumOff val="120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5" name="Line"/>
          <p:cNvSpPr/>
          <p:nvPr/>
        </p:nvSpPr>
        <p:spPr>
          <a:xfrm>
            <a:off x="4632974" y="6870949"/>
            <a:ext cx="1" cy="1203934"/>
          </a:xfrm>
          <a:prstGeom prst="line">
            <a:avLst/>
          </a:prstGeom>
          <a:ln w="63500">
            <a:solidFill>
              <a:schemeClr val="accent6">
                <a:satOff val="18029"/>
                <a:lumOff val="120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338" name="persister des données de “web”"/>
          <p:cNvGrpSpPr/>
          <p:nvPr/>
        </p:nvGrpSpPr>
        <p:grpSpPr>
          <a:xfrm rot="21186222">
            <a:off x="1067153" y="4706945"/>
            <a:ext cx="3202726" cy="1962151"/>
            <a:chOff x="0" y="0"/>
            <a:chExt cx="3202724" cy="1962150"/>
          </a:xfrm>
        </p:grpSpPr>
        <p:sp>
          <p:nvSpPr>
            <p:cNvPr id="337" name="persister des données de “web”"/>
            <p:cNvSpPr txBox="1"/>
            <p:nvPr/>
          </p:nvSpPr>
          <p:spPr>
            <a:xfrm>
              <a:off x="-1" y="273050"/>
              <a:ext cx="3202726" cy="1689101"/>
            </a:xfrm>
            <a:prstGeom prst="rect">
              <a:avLst/>
            </a:prstGeom>
            <a:solidFill>
              <a:srgbClr val="F4F29E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0" sz="36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persister des données de “web”</a:t>
              </a:r>
            </a:p>
          </p:txBody>
        </p:sp>
        <p:pic>
          <p:nvPicPr>
            <p:cNvPr id="336" name="persister des données de “web”" descr="persister des données de “web”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3202726" cy="1962151"/>
            </a:xfrm>
            <a:prstGeom prst="rect">
              <a:avLst/>
            </a:prstGeom>
            <a:effectLst/>
          </p:spPr>
        </p:pic>
      </p:grpSp>
      <p:grpSp>
        <p:nvGrpSpPr>
          <p:cNvPr id="341" name="configurations non-persistées"/>
          <p:cNvGrpSpPr/>
          <p:nvPr/>
        </p:nvGrpSpPr>
        <p:grpSpPr>
          <a:xfrm rot="21510275">
            <a:off x="5055761" y="5363934"/>
            <a:ext cx="5613435" cy="920751"/>
            <a:chOff x="0" y="0"/>
            <a:chExt cx="5613433" cy="920750"/>
          </a:xfrm>
        </p:grpSpPr>
        <p:sp>
          <p:nvSpPr>
            <p:cNvPr id="340" name="configurations non-persistées"/>
            <p:cNvSpPr txBox="1"/>
            <p:nvPr/>
          </p:nvSpPr>
          <p:spPr>
            <a:xfrm>
              <a:off x="-1" y="273050"/>
              <a:ext cx="5613435" cy="647701"/>
            </a:xfrm>
            <a:prstGeom prst="rect">
              <a:avLst/>
            </a:prstGeom>
            <a:solidFill>
              <a:srgbClr val="F4F29E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0" sz="36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configurations non-persistées</a:t>
              </a:r>
            </a:p>
          </p:txBody>
        </p:sp>
        <p:pic>
          <p:nvPicPr>
            <p:cNvPr id="339" name="configurations non-persistées" descr="configurations non-persistées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5613435" cy="920751"/>
            </a:xfrm>
            <a:prstGeom prst="rect">
              <a:avLst/>
            </a:prstGeom>
            <a:effectLst/>
          </p:spPr>
        </p:pic>
      </p:grpSp>
      <p:grpSp>
        <p:nvGrpSpPr>
          <p:cNvPr id="344" name="images immuables"/>
          <p:cNvGrpSpPr/>
          <p:nvPr/>
        </p:nvGrpSpPr>
        <p:grpSpPr>
          <a:xfrm rot="21510275">
            <a:off x="9749704" y="7113751"/>
            <a:ext cx="2428532" cy="1441451"/>
            <a:chOff x="0" y="0"/>
            <a:chExt cx="2428531" cy="1441450"/>
          </a:xfrm>
        </p:grpSpPr>
        <p:sp>
          <p:nvSpPr>
            <p:cNvPr id="343" name="images immuables"/>
            <p:cNvSpPr txBox="1"/>
            <p:nvPr/>
          </p:nvSpPr>
          <p:spPr>
            <a:xfrm>
              <a:off x="-1" y="273050"/>
              <a:ext cx="2428533" cy="1168400"/>
            </a:xfrm>
            <a:prstGeom prst="rect">
              <a:avLst/>
            </a:prstGeom>
            <a:solidFill>
              <a:srgbClr val="F4F29E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0" sz="36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images immuables</a:t>
              </a:r>
            </a:p>
          </p:txBody>
        </p:sp>
        <p:pic>
          <p:nvPicPr>
            <p:cNvPr id="342" name="images immuables" descr="images immuables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-1"/>
              <a:ext cx="2428533" cy="1441451"/>
            </a:xfrm>
            <a:prstGeom prst="rect">
              <a:avLst/>
            </a:prstGeom>
            <a:effectLst/>
          </p:spPr>
        </p:pic>
      </p:grpSp>
      <p:sp>
        <p:nvSpPr>
          <p:cNvPr id="345" name="porte 5000"/>
          <p:cNvSpPr txBox="1"/>
          <p:nvPr/>
        </p:nvSpPr>
        <p:spPr>
          <a:xfrm>
            <a:off x="2002837" y="1384660"/>
            <a:ext cx="1969841" cy="1080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porte 5000</a:t>
            </a:r>
          </a:p>
        </p:txBody>
      </p:sp>
      <p:sp>
        <p:nvSpPr>
          <p:cNvPr id="346" name="Line"/>
          <p:cNvSpPr/>
          <p:nvPr/>
        </p:nvSpPr>
        <p:spPr>
          <a:xfrm flipH="1" flipV="1">
            <a:off x="3110173" y="2499101"/>
            <a:ext cx="1700920" cy="1803854"/>
          </a:xfrm>
          <a:prstGeom prst="line">
            <a:avLst/>
          </a:prstGeom>
          <a:ln w="1270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7" name="Line"/>
          <p:cNvSpPr/>
          <p:nvPr/>
        </p:nvSpPr>
        <p:spPr>
          <a:xfrm flipV="1">
            <a:off x="4801709" y="4252045"/>
            <a:ext cx="1" cy="1891845"/>
          </a:xfrm>
          <a:prstGeom prst="line">
            <a:avLst/>
          </a:prstGeom>
          <a:ln w="1270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1" grpId="2"/>
      <p:bldP build="whole" bldLvl="1" animBg="1" rev="0" advAuto="0" spid="344" grpId="3"/>
      <p:bldP build="whole" bldLvl="1" animBg="1" rev="0" advAuto="0" spid="33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$ docker-compose up…"/>
          <p:cNvSpPr txBox="1"/>
          <p:nvPr>
            <p:ph type="body" idx="1"/>
          </p:nvPr>
        </p:nvSpPr>
        <p:spPr>
          <a:xfrm>
            <a:off x="416728" y="336595"/>
            <a:ext cx="12171344" cy="9635451"/>
          </a:xfrm>
          <a:prstGeom prst="rect">
            <a:avLst/>
          </a:prstGeom>
        </p:spPr>
        <p:txBody>
          <a:bodyPr/>
          <a:lstStyle/>
          <a:p>
            <a:pPr marL="0" indent="0" defTabSz="449833">
              <a:spcBef>
                <a:spcPts val="3200"/>
              </a:spcBef>
              <a:buSzTx/>
              <a:buNone/>
              <a:defRPr sz="246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docker-compose up</a:t>
            </a:r>
          </a:p>
          <a:p>
            <a:pPr marL="0" indent="0" defTabSz="449833">
              <a:spcBef>
                <a:spcPts val="3200"/>
              </a:spcBef>
              <a:buSzTx/>
              <a:buNone/>
              <a:defRPr sz="246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Creating network "composetest_default" with the default driver</a:t>
            </a:r>
          </a:p>
          <a:p>
            <a:pPr marL="0" indent="0" defTabSz="449833">
              <a:spcBef>
                <a:spcPts val="3200"/>
              </a:spcBef>
              <a:buSzTx/>
              <a:buNone/>
              <a:defRPr sz="246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Creating composetest_web_1 ...</a:t>
            </a:r>
          </a:p>
          <a:p>
            <a:pPr marL="0" indent="0" defTabSz="449833">
              <a:spcBef>
                <a:spcPts val="3200"/>
              </a:spcBef>
              <a:buSzTx/>
              <a:buNone/>
              <a:defRPr sz="246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Creating composetest_redis_1 ...</a:t>
            </a:r>
          </a:p>
          <a:p>
            <a:pPr marL="0" indent="0" defTabSz="449833">
              <a:spcBef>
                <a:spcPts val="3200"/>
              </a:spcBef>
              <a:buSzTx/>
              <a:buNone/>
              <a:defRPr sz="246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Creating composetest_web_1</a:t>
            </a:r>
          </a:p>
          <a:p>
            <a:pPr marL="0" indent="0" defTabSz="449833">
              <a:spcBef>
                <a:spcPts val="3200"/>
              </a:spcBef>
              <a:buSzTx/>
              <a:buNone/>
              <a:defRPr sz="246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Creating composetest_redis_1 ... done</a:t>
            </a:r>
          </a:p>
          <a:p>
            <a:pPr marL="0" indent="0" defTabSz="449833">
              <a:spcBef>
                <a:spcPts val="3200"/>
              </a:spcBef>
              <a:buSzTx/>
              <a:buNone/>
              <a:defRPr sz="246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Attaching to composetest_web_1, composetest_redis_1</a:t>
            </a:r>
          </a:p>
          <a:p>
            <a:pPr marL="0" indent="0" defTabSz="449833">
              <a:spcBef>
                <a:spcPts val="3200"/>
              </a:spcBef>
              <a:buSzTx/>
              <a:buNone/>
              <a:defRPr sz="246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web_1    |  * Running on http://0.0.0.0:5000/ (Press CTRL+C to quit)</a:t>
            </a:r>
          </a:p>
          <a:p>
            <a:pPr marL="0" indent="0" defTabSz="449833">
              <a:spcBef>
                <a:spcPts val="3200"/>
              </a:spcBef>
              <a:buSzTx/>
              <a:buNone/>
              <a:defRPr sz="246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redis_1  | 1:C 17 Aug 22:11:10.480 # oO0OoO0OoO0Oo Redis is starting oO0OoO0OoO0Oo</a:t>
            </a:r>
          </a:p>
          <a:p>
            <a:pPr marL="0" indent="0" defTabSz="449833">
              <a:spcBef>
                <a:spcPts val="3200"/>
              </a:spcBef>
              <a:buSzTx/>
              <a:buNone/>
              <a:defRPr sz="246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[…]</a:t>
            </a:r>
          </a:p>
          <a:p>
            <a:pPr marL="0" indent="0" defTabSz="449833">
              <a:spcBef>
                <a:spcPts val="3200"/>
              </a:spcBef>
              <a:buSzTx/>
              <a:buNone/>
              <a:defRPr sz="246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redis_1  | 1:M 17 Aug 22:11:10.483 * Ready to accept connections</a:t>
            </a:r>
          </a:p>
        </p:txBody>
      </p:sp>
      <p:sp>
        <p:nvSpPr>
          <p:cNvPr id="350" name="Slide Number"/>
          <p:cNvSpPr txBox="1"/>
          <p:nvPr>
            <p:ph type="sldNum" sz="quarter" idx="4294967295"/>
          </p:nvPr>
        </p:nvSpPr>
        <p:spPr>
          <a:xfrm>
            <a:off x="153720" y="9239250"/>
            <a:ext cx="34026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1" name="https://docs.docker.com/compose/gettingstarted/"/>
          <p:cNvSpPr txBox="1"/>
          <p:nvPr/>
        </p:nvSpPr>
        <p:spPr>
          <a:xfrm>
            <a:off x="3608323" y="9227158"/>
            <a:ext cx="5788153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https://docs.docker.com/compose/gettingstarted/</a:t>
            </a:r>
          </a:p>
        </p:txBody>
      </p:sp>
      <p:pic>
        <p:nvPicPr>
          <p:cNvPr id="3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58115" y="98547"/>
            <a:ext cx="7416801" cy="412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ircle"/>
          <p:cNvSpPr/>
          <p:nvPr/>
        </p:nvSpPr>
        <p:spPr>
          <a:xfrm>
            <a:off x="2406649" y="400049"/>
            <a:ext cx="8953501" cy="8953501"/>
          </a:xfrm>
          <a:prstGeom prst="ellipse">
            <a:avLst/>
          </a:prstGeom>
          <a:solidFill>
            <a:srgbClr val="DCDEE0"/>
          </a:solidFill>
          <a:ln w="12700">
            <a:solidFill>
              <a:srgbClr val="000000"/>
            </a:solidFill>
            <a:miter lim="400000"/>
          </a:ln>
        </p:spPr>
        <p:txBody>
          <a:bodyPr lIns="38100" tIns="38100" rIns="38100" bIns="38100"/>
          <a:lstStyle/>
          <a:p>
            <a:pPr algn="l" defTabSz="1295400">
              <a:buClr>
                <a:srgbClr val="000000"/>
              </a:buClr>
              <a:defRPr b="0" sz="22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9" name="Activités de DevOps"/>
          <p:cNvSpPr txBox="1"/>
          <p:nvPr>
            <p:ph type="title"/>
          </p:nvPr>
        </p:nvSpPr>
        <p:spPr>
          <a:xfrm>
            <a:off x="4986547" y="4001183"/>
            <a:ext cx="4281703" cy="2105555"/>
          </a:xfrm>
          <a:prstGeom prst="rect">
            <a:avLst/>
          </a:prstGeom>
          <a:solidFill>
            <a:srgbClr val="FFFFFF"/>
          </a:solidFill>
        </p:spPr>
        <p:txBody>
          <a:bodyPr>
            <a:noAutofit/>
          </a:bodyPr>
          <a:lstStyle>
            <a:lvl1pPr>
              <a:defRPr b="1" sz="5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Activités de DevOps</a:t>
            </a:r>
          </a:p>
        </p:txBody>
      </p:sp>
      <p:grpSp>
        <p:nvGrpSpPr>
          <p:cNvPr id="172" name="Group"/>
          <p:cNvGrpSpPr/>
          <p:nvPr/>
        </p:nvGrpSpPr>
        <p:grpSpPr>
          <a:xfrm>
            <a:off x="11581528" y="-4404129"/>
            <a:ext cx="4779262" cy="3961457"/>
            <a:chOff x="559501" y="596972"/>
            <a:chExt cx="4779260" cy="3961455"/>
          </a:xfrm>
        </p:grpSpPr>
        <p:pic>
          <p:nvPicPr>
            <p:cNvPr id="170" name="iStock_000005852126Small.jpg" descr="iStock_000005852126Small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582" t="13632" r="8563" b="7511"/>
            <a:stretch>
              <a:fillRect/>
            </a:stretch>
          </p:blipFill>
          <p:spPr>
            <a:xfrm>
              <a:off x="559501" y="596972"/>
              <a:ext cx="4779262" cy="3453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7" h="21587" fill="norm" stroke="1" extrusionOk="0">
                  <a:moveTo>
                    <a:pt x="291" y="2"/>
                  </a:moveTo>
                  <a:cubicBezTo>
                    <a:pt x="115" y="-13"/>
                    <a:pt x="45" y="51"/>
                    <a:pt x="13" y="252"/>
                  </a:cubicBezTo>
                  <a:cubicBezTo>
                    <a:pt x="-13" y="410"/>
                    <a:pt x="-8" y="424"/>
                    <a:pt x="99" y="515"/>
                  </a:cubicBezTo>
                  <a:cubicBezTo>
                    <a:pt x="195" y="597"/>
                    <a:pt x="272" y="716"/>
                    <a:pt x="292" y="801"/>
                  </a:cubicBezTo>
                  <a:cubicBezTo>
                    <a:pt x="292" y="801"/>
                    <a:pt x="292" y="803"/>
                    <a:pt x="292" y="803"/>
                  </a:cubicBezTo>
                  <a:cubicBezTo>
                    <a:pt x="299" y="831"/>
                    <a:pt x="300" y="856"/>
                    <a:pt x="292" y="873"/>
                  </a:cubicBezTo>
                  <a:cubicBezTo>
                    <a:pt x="287" y="885"/>
                    <a:pt x="294" y="904"/>
                    <a:pt x="308" y="925"/>
                  </a:cubicBezTo>
                  <a:cubicBezTo>
                    <a:pt x="323" y="946"/>
                    <a:pt x="345" y="970"/>
                    <a:pt x="373" y="989"/>
                  </a:cubicBezTo>
                  <a:cubicBezTo>
                    <a:pt x="400" y="1009"/>
                    <a:pt x="425" y="1033"/>
                    <a:pt x="443" y="1054"/>
                  </a:cubicBezTo>
                  <a:cubicBezTo>
                    <a:pt x="461" y="1075"/>
                    <a:pt x="472" y="1094"/>
                    <a:pt x="472" y="1106"/>
                  </a:cubicBezTo>
                  <a:cubicBezTo>
                    <a:pt x="472" y="1130"/>
                    <a:pt x="503" y="1151"/>
                    <a:pt x="540" y="1151"/>
                  </a:cubicBezTo>
                  <a:cubicBezTo>
                    <a:pt x="581" y="1151"/>
                    <a:pt x="617" y="1195"/>
                    <a:pt x="636" y="1265"/>
                  </a:cubicBezTo>
                  <a:cubicBezTo>
                    <a:pt x="654" y="1327"/>
                    <a:pt x="680" y="1379"/>
                    <a:pt x="696" y="1379"/>
                  </a:cubicBezTo>
                  <a:cubicBezTo>
                    <a:pt x="722" y="1379"/>
                    <a:pt x="816" y="1528"/>
                    <a:pt x="902" y="1686"/>
                  </a:cubicBezTo>
                  <a:cubicBezTo>
                    <a:pt x="988" y="1845"/>
                    <a:pt x="1066" y="2012"/>
                    <a:pt x="1061" y="2051"/>
                  </a:cubicBezTo>
                  <a:cubicBezTo>
                    <a:pt x="1056" y="2094"/>
                    <a:pt x="1060" y="2150"/>
                    <a:pt x="1070" y="2175"/>
                  </a:cubicBezTo>
                  <a:cubicBezTo>
                    <a:pt x="1109" y="2265"/>
                    <a:pt x="1172" y="2572"/>
                    <a:pt x="1199" y="2805"/>
                  </a:cubicBezTo>
                  <a:cubicBezTo>
                    <a:pt x="1233" y="3100"/>
                    <a:pt x="1244" y="3167"/>
                    <a:pt x="1269" y="3225"/>
                  </a:cubicBezTo>
                  <a:cubicBezTo>
                    <a:pt x="1289" y="3271"/>
                    <a:pt x="1317" y="3431"/>
                    <a:pt x="1348" y="3681"/>
                  </a:cubicBezTo>
                  <a:cubicBezTo>
                    <a:pt x="1367" y="3829"/>
                    <a:pt x="1444" y="4268"/>
                    <a:pt x="1499" y="4527"/>
                  </a:cubicBezTo>
                  <a:cubicBezTo>
                    <a:pt x="1517" y="4615"/>
                    <a:pt x="1528" y="4706"/>
                    <a:pt x="1524" y="4731"/>
                  </a:cubicBezTo>
                  <a:cubicBezTo>
                    <a:pt x="1520" y="4756"/>
                    <a:pt x="1525" y="4807"/>
                    <a:pt x="1535" y="4845"/>
                  </a:cubicBezTo>
                  <a:cubicBezTo>
                    <a:pt x="1569" y="4975"/>
                    <a:pt x="1724" y="5872"/>
                    <a:pt x="1735" y="6008"/>
                  </a:cubicBezTo>
                  <a:cubicBezTo>
                    <a:pt x="1742" y="6084"/>
                    <a:pt x="1767" y="6209"/>
                    <a:pt x="1789" y="6284"/>
                  </a:cubicBezTo>
                  <a:cubicBezTo>
                    <a:pt x="1812" y="6359"/>
                    <a:pt x="1844" y="6537"/>
                    <a:pt x="1861" y="6681"/>
                  </a:cubicBezTo>
                  <a:cubicBezTo>
                    <a:pt x="1878" y="6825"/>
                    <a:pt x="1906" y="6995"/>
                    <a:pt x="1924" y="7058"/>
                  </a:cubicBezTo>
                  <a:cubicBezTo>
                    <a:pt x="1941" y="7121"/>
                    <a:pt x="1945" y="7172"/>
                    <a:pt x="1934" y="7172"/>
                  </a:cubicBezTo>
                  <a:cubicBezTo>
                    <a:pt x="1924" y="7172"/>
                    <a:pt x="1929" y="7198"/>
                    <a:pt x="1947" y="7229"/>
                  </a:cubicBezTo>
                  <a:cubicBezTo>
                    <a:pt x="1965" y="7260"/>
                    <a:pt x="1982" y="7352"/>
                    <a:pt x="1983" y="7430"/>
                  </a:cubicBezTo>
                  <a:cubicBezTo>
                    <a:pt x="1983" y="7469"/>
                    <a:pt x="1989" y="7522"/>
                    <a:pt x="1999" y="7579"/>
                  </a:cubicBezTo>
                  <a:cubicBezTo>
                    <a:pt x="2009" y="7636"/>
                    <a:pt x="2022" y="7695"/>
                    <a:pt x="2037" y="7743"/>
                  </a:cubicBezTo>
                  <a:cubicBezTo>
                    <a:pt x="2073" y="7863"/>
                    <a:pt x="2078" y="7934"/>
                    <a:pt x="2054" y="7973"/>
                  </a:cubicBezTo>
                  <a:cubicBezTo>
                    <a:pt x="2030" y="8014"/>
                    <a:pt x="2036" y="8035"/>
                    <a:pt x="2074" y="8055"/>
                  </a:cubicBezTo>
                  <a:cubicBezTo>
                    <a:pt x="2103" y="8071"/>
                    <a:pt x="2120" y="8111"/>
                    <a:pt x="2112" y="8142"/>
                  </a:cubicBezTo>
                  <a:cubicBezTo>
                    <a:pt x="2104" y="8173"/>
                    <a:pt x="2116" y="8273"/>
                    <a:pt x="2139" y="8365"/>
                  </a:cubicBezTo>
                  <a:cubicBezTo>
                    <a:pt x="2162" y="8458"/>
                    <a:pt x="2190" y="8592"/>
                    <a:pt x="2200" y="8663"/>
                  </a:cubicBezTo>
                  <a:cubicBezTo>
                    <a:pt x="2243" y="8970"/>
                    <a:pt x="2263" y="9083"/>
                    <a:pt x="2318" y="9363"/>
                  </a:cubicBezTo>
                  <a:cubicBezTo>
                    <a:pt x="2350" y="9526"/>
                    <a:pt x="2378" y="9727"/>
                    <a:pt x="2381" y="9812"/>
                  </a:cubicBezTo>
                  <a:cubicBezTo>
                    <a:pt x="2384" y="9897"/>
                    <a:pt x="2399" y="9999"/>
                    <a:pt x="2415" y="10038"/>
                  </a:cubicBezTo>
                  <a:cubicBezTo>
                    <a:pt x="2430" y="10076"/>
                    <a:pt x="2430" y="10165"/>
                    <a:pt x="2415" y="10236"/>
                  </a:cubicBezTo>
                  <a:cubicBezTo>
                    <a:pt x="2400" y="10307"/>
                    <a:pt x="2398" y="10365"/>
                    <a:pt x="2408" y="10365"/>
                  </a:cubicBezTo>
                  <a:cubicBezTo>
                    <a:pt x="2418" y="10365"/>
                    <a:pt x="2411" y="10393"/>
                    <a:pt x="2391" y="10425"/>
                  </a:cubicBezTo>
                  <a:cubicBezTo>
                    <a:pt x="2372" y="10457"/>
                    <a:pt x="2366" y="10511"/>
                    <a:pt x="2381" y="10544"/>
                  </a:cubicBezTo>
                  <a:cubicBezTo>
                    <a:pt x="2413" y="10616"/>
                    <a:pt x="2398" y="10840"/>
                    <a:pt x="2352" y="10958"/>
                  </a:cubicBezTo>
                  <a:cubicBezTo>
                    <a:pt x="2334" y="11006"/>
                    <a:pt x="2331" y="11057"/>
                    <a:pt x="2347" y="11070"/>
                  </a:cubicBezTo>
                  <a:cubicBezTo>
                    <a:pt x="2362" y="11083"/>
                    <a:pt x="2377" y="11293"/>
                    <a:pt x="2379" y="11539"/>
                  </a:cubicBezTo>
                  <a:cubicBezTo>
                    <a:pt x="2381" y="11784"/>
                    <a:pt x="2396" y="12095"/>
                    <a:pt x="2415" y="12228"/>
                  </a:cubicBezTo>
                  <a:cubicBezTo>
                    <a:pt x="2433" y="12361"/>
                    <a:pt x="2447" y="12484"/>
                    <a:pt x="2443" y="12501"/>
                  </a:cubicBezTo>
                  <a:cubicBezTo>
                    <a:pt x="2440" y="12519"/>
                    <a:pt x="2455" y="12646"/>
                    <a:pt x="2476" y="12784"/>
                  </a:cubicBezTo>
                  <a:cubicBezTo>
                    <a:pt x="2496" y="12922"/>
                    <a:pt x="2519" y="13138"/>
                    <a:pt x="2528" y="13263"/>
                  </a:cubicBezTo>
                  <a:cubicBezTo>
                    <a:pt x="2544" y="13511"/>
                    <a:pt x="2557" y="13585"/>
                    <a:pt x="2619" y="13873"/>
                  </a:cubicBezTo>
                  <a:cubicBezTo>
                    <a:pt x="2652" y="14024"/>
                    <a:pt x="2651" y="14078"/>
                    <a:pt x="2619" y="14121"/>
                  </a:cubicBezTo>
                  <a:cubicBezTo>
                    <a:pt x="2611" y="14132"/>
                    <a:pt x="2603" y="14138"/>
                    <a:pt x="2596" y="14141"/>
                  </a:cubicBezTo>
                  <a:cubicBezTo>
                    <a:pt x="2574" y="14152"/>
                    <a:pt x="2553" y="14129"/>
                    <a:pt x="2515" y="14062"/>
                  </a:cubicBezTo>
                  <a:cubicBezTo>
                    <a:pt x="2480" y="13999"/>
                    <a:pt x="2459" y="13922"/>
                    <a:pt x="2467" y="13891"/>
                  </a:cubicBezTo>
                  <a:cubicBezTo>
                    <a:pt x="2475" y="13859"/>
                    <a:pt x="2461" y="13834"/>
                    <a:pt x="2436" y="13834"/>
                  </a:cubicBezTo>
                  <a:cubicBezTo>
                    <a:pt x="2412" y="13834"/>
                    <a:pt x="2374" y="13801"/>
                    <a:pt x="2350" y="13762"/>
                  </a:cubicBezTo>
                  <a:cubicBezTo>
                    <a:pt x="2274" y="13635"/>
                    <a:pt x="2070" y="13521"/>
                    <a:pt x="1927" y="13524"/>
                  </a:cubicBezTo>
                  <a:cubicBezTo>
                    <a:pt x="1851" y="13525"/>
                    <a:pt x="1779" y="13512"/>
                    <a:pt x="1768" y="13496"/>
                  </a:cubicBezTo>
                  <a:cubicBezTo>
                    <a:pt x="1757" y="13481"/>
                    <a:pt x="1732" y="13487"/>
                    <a:pt x="1712" y="13509"/>
                  </a:cubicBezTo>
                  <a:cubicBezTo>
                    <a:pt x="1692" y="13530"/>
                    <a:pt x="1595" y="13574"/>
                    <a:pt x="1495" y="13605"/>
                  </a:cubicBezTo>
                  <a:cubicBezTo>
                    <a:pt x="1271" y="13677"/>
                    <a:pt x="1155" y="13784"/>
                    <a:pt x="1085" y="13990"/>
                  </a:cubicBezTo>
                  <a:cubicBezTo>
                    <a:pt x="1055" y="14077"/>
                    <a:pt x="1017" y="14162"/>
                    <a:pt x="1000" y="14176"/>
                  </a:cubicBezTo>
                  <a:cubicBezTo>
                    <a:pt x="984" y="14190"/>
                    <a:pt x="978" y="14231"/>
                    <a:pt x="988" y="14265"/>
                  </a:cubicBezTo>
                  <a:cubicBezTo>
                    <a:pt x="997" y="14300"/>
                    <a:pt x="991" y="14337"/>
                    <a:pt x="974" y="14352"/>
                  </a:cubicBezTo>
                  <a:cubicBezTo>
                    <a:pt x="956" y="14367"/>
                    <a:pt x="939" y="14625"/>
                    <a:pt x="936" y="14923"/>
                  </a:cubicBezTo>
                  <a:cubicBezTo>
                    <a:pt x="931" y="15404"/>
                    <a:pt x="941" y="15499"/>
                    <a:pt x="1017" y="15776"/>
                  </a:cubicBezTo>
                  <a:cubicBezTo>
                    <a:pt x="1063" y="15948"/>
                    <a:pt x="1123" y="16123"/>
                    <a:pt x="1149" y="16163"/>
                  </a:cubicBezTo>
                  <a:cubicBezTo>
                    <a:pt x="1176" y="16204"/>
                    <a:pt x="1199" y="16257"/>
                    <a:pt x="1199" y="16280"/>
                  </a:cubicBezTo>
                  <a:cubicBezTo>
                    <a:pt x="1200" y="16323"/>
                    <a:pt x="1433" y="16568"/>
                    <a:pt x="1526" y="16625"/>
                  </a:cubicBezTo>
                  <a:cubicBezTo>
                    <a:pt x="1625" y="16685"/>
                    <a:pt x="1944" y="16662"/>
                    <a:pt x="2164" y="16578"/>
                  </a:cubicBezTo>
                  <a:cubicBezTo>
                    <a:pt x="2346" y="16508"/>
                    <a:pt x="2471" y="16400"/>
                    <a:pt x="2560" y="16220"/>
                  </a:cubicBezTo>
                  <a:cubicBezTo>
                    <a:pt x="2582" y="16176"/>
                    <a:pt x="2601" y="16126"/>
                    <a:pt x="2619" y="16072"/>
                  </a:cubicBezTo>
                  <a:cubicBezTo>
                    <a:pt x="2672" y="15909"/>
                    <a:pt x="2706" y="15702"/>
                    <a:pt x="2728" y="15434"/>
                  </a:cubicBezTo>
                  <a:lnTo>
                    <a:pt x="2764" y="15002"/>
                  </a:lnTo>
                  <a:lnTo>
                    <a:pt x="2911" y="14995"/>
                  </a:lnTo>
                  <a:cubicBezTo>
                    <a:pt x="2993" y="14990"/>
                    <a:pt x="3083" y="14976"/>
                    <a:pt x="3110" y="14963"/>
                  </a:cubicBezTo>
                  <a:cubicBezTo>
                    <a:pt x="3209" y="14913"/>
                    <a:pt x="3348" y="14879"/>
                    <a:pt x="3662" y="14834"/>
                  </a:cubicBezTo>
                  <a:cubicBezTo>
                    <a:pt x="3839" y="14808"/>
                    <a:pt x="4055" y="14772"/>
                    <a:pt x="4143" y="14752"/>
                  </a:cubicBezTo>
                  <a:cubicBezTo>
                    <a:pt x="4217" y="14734"/>
                    <a:pt x="4258" y="14728"/>
                    <a:pt x="4283" y="14737"/>
                  </a:cubicBezTo>
                  <a:cubicBezTo>
                    <a:pt x="4288" y="14739"/>
                    <a:pt x="4291" y="14743"/>
                    <a:pt x="4295" y="14747"/>
                  </a:cubicBezTo>
                  <a:cubicBezTo>
                    <a:pt x="4301" y="14752"/>
                    <a:pt x="4307" y="14756"/>
                    <a:pt x="4311" y="14764"/>
                  </a:cubicBezTo>
                  <a:cubicBezTo>
                    <a:pt x="4319" y="14778"/>
                    <a:pt x="4324" y="14798"/>
                    <a:pt x="4331" y="14824"/>
                  </a:cubicBezTo>
                  <a:cubicBezTo>
                    <a:pt x="4348" y="14883"/>
                    <a:pt x="4367" y="14978"/>
                    <a:pt x="4374" y="15035"/>
                  </a:cubicBezTo>
                  <a:cubicBezTo>
                    <a:pt x="4391" y="15163"/>
                    <a:pt x="4519" y="15480"/>
                    <a:pt x="4616" y="15632"/>
                  </a:cubicBezTo>
                  <a:cubicBezTo>
                    <a:pt x="4656" y="15696"/>
                    <a:pt x="4751" y="15789"/>
                    <a:pt x="4828" y="15843"/>
                  </a:cubicBezTo>
                  <a:cubicBezTo>
                    <a:pt x="4888" y="15886"/>
                    <a:pt x="4931" y="15910"/>
                    <a:pt x="4989" y="15920"/>
                  </a:cubicBezTo>
                  <a:cubicBezTo>
                    <a:pt x="5047" y="15930"/>
                    <a:pt x="5120" y="15927"/>
                    <a:pt x="5236" y="15915"/>
                  </a:cubicBezTo>
                  <a:cubicBezTo>
                    <a:pt x="5384" y="15901"/>
                    <a:pt x="5563" y="15857"/>
                    <a:pt x="5634" y="15816"/>
                  </a:cubicBezTo>
                  <a:cubicBezTo>
                    <a:pt x="5773" y="15737"/>
                    <a:pt x="5912" y="15581"/>
                    <a:pt x="5912" y="15506"/>
                  </a:cubicBezTo>
                  <a:cubicBezTo>
                    <a:pt x="5912" y="15481"/>
                    <a:pt x="5931" y="15429"/>
                    <a:pt x="5955" y="15389"/>
                  </a:cubicBezTo>
                  <a:cubicBezTo>
                    <a:pt x="6029" y="15268"/>
                    <a:pt x="6084" y="14802"/>
                    <a:pt x="6072" y="14387"/>
                  </a:cubicBezTo>
                  <a:lnTo>
                    <a:pt x="6061" y="13992"/>
                  </a:lnTo>
                  <a:lnTo>
                    <a:pt x="6246" y="13943"/>
                  </a:lnTo>
                  <a:cubicBezTo>
                    <a:pt x="6347" y="13915"/>
                    <a:pt x="6476" y="13860"/>
                    <a:pt x="6532" y="13821"/>
                  </a:cubicBezTo>
                  <a:cubicBezTo>
                    <a:pt x="6589" y="13782"/>
                    <a:pt x="6680" y="13738"/>
                    <a:pt x="6733" y="13722"/>
                  </a:cubicBezTo>
                  <a:cubicBezTo>
                    <a:pt x="6786" y="13706"/>
                    <a:pt x="6838" y="13663"/>
                    <a:pt x="6848" y="13628"/>
                  </a:cubicBezTo>
                  <a:cubicBezTo>
                    <a:pt x="6853" y="13611"/>
                    <a:pt x="6866" y="13591"/>
                    <a:pt x="6886" y="13568"/>
                  </a:cubicBezTo>
                  <a:cubicBezTo>
                    <a:pt x="6905" y="13546"/>
                    <a:pt x="6930" y="13524"/>
                    <a:pt x="6957" y="13501"/>
                  </a:cubicBezTo>
                  <a:cubicBezTo>
                    <a:pt x="7013" y="13456"/>
                    <a:pt x="7078" y="13413"/>
                    <a:pt x="7126" y="13400"/>
                  </a:cubicBezTo>
                  <a:cubicBezTo>
                    <a:pt x="7156" y="13391"/>
                    <a:pt x="7256" y="13338"/>
                    <a:pt x="7346" y="13280"/>
                  </a:cubicBezTo>
                  <a:cubicBezTo>
                    <a:pt x="7437" y="13223"/>
                    <a:pt x="7518" y="13175"/>
                    <a:pt x="7527" y="13174"/>
                  </a:cubicBezTo>
                  <a:cubicBezTo>
                    <a:pt x="7550" y="13171"/>
                    <a:pt x="7794" y="13031"/>
                    <a:pt x="8028" y="12886"/>
                  </a:cubicBezTo>
                  <a:cubicBezTo>
                    <a:pt x="8130" y="12822"/>
                    <a:pt x="8235" y="12782"/>
                    <a:pt x="8262" y="12797"/>
                  </a:cubicBezTo>
                  <a:cubicBezTo>
                    <a:pt x="8276" y="12804"/>
                    <a:pt x="8291" y="12804"/>
                    <a:pt x="8304" y="12797"/>
                  </a:cubicBezTo>
                  <a:cubicBezTo>
                    <a:pt x="8316" y="12789"/>
                    <a:pt x="8327" y="12776"/>
                    <a:pt x="8332" y="12757"/>
                  </a:cubicBezTo>
                  <a:cubicBezTo>
                    <a:pt x="8344" y="12713"/>
                    <a:pt x="8375" y="12697"/>
                    <a:pt x="8415" y="12715"/>
                  </a:cubicBezTo>
                  <a:cubicBezTo>
                    <a:pt x="8465" y="12737"/>
                    <a:pt x="8485" y="12712"/>
                    <a:pt x="8513" y="12593"/>
                  </a:cubicBezTo>
                  <a:cubicBezTo>
                    <a:pt x="8528" y="12531"/>
                    <a:pt x="8533" y="12477"/>
                    <a:pt x="8528" y="12407"/>
                  </a:cubicBezTo>
                  <a:cubicBezTo>
                    <a:pt x="8523" y="12338"/>
                    <a:pt x="8508" y="12252"/>
                    <a:pt x="8479" y="12122"/>
                  </a:cubicBezTo>
                  <a:cubicBezTo>
                    <a:pt x="8441" y="11946"/>
                    <a:pt x="8407" y="11753"/>
                    <a:pt x="8404" y="11690"/>
                  </a:cubicBezTo>
                  <a:cubicBezTo>
                    <a:pt x="8400" y="11627"/>
                    <a:pt x="8386" y="11541"/>
                    <a:pt x="8372" y="11499"/>
                  </a:cubicBezTo>
                  <a:cubicBezTo>
                    <a:pt x="8358" y="11457"/>
                    <a:pt x="8343" y="11396"/>
                    <a:pt x="8339" y="11363"/>
                  </a:cubicBezTo>
                  <a:cubicBezTo>
                    <a:pt x="8336" y="11329"/>
                    <a:pt x="8320" y="11274"/>
                    <a:pt x="8305" y="11241"/>
                  </a:cubicBezTo>
                  <a:cubicBezTo>
                    <a:pt x="8290" y="11208"/>
                    <a:pt x="8274" y="11105"/>
                    <a:pt x="8268" y="11013"/>
                  </a:cubicBezTo>
                  <a:cubicBezTo>
                    <a:pt x="8262" y="10921"/>
                    <a:pt x="8257" y="10840"/>
                    <a:pt x="8255" y="10834"/>
                  </a:cubicBezTo>
                  <a:cubicBezTo>
                    <a:pt x="8254" y="10828"/>
                    <a:pt x="8251" y="10808"/>
                    <a:pt x="8250" y="10789"/>
                  </a:cubicBezTo>
                  <a:cubicBezTo>
                    <a:pt x="8248" y="10771"/>
                    <a:pt x="8233" y="10729"/>
                    <a:pt x="8216" y="10700"/>
                  </a:cubicBezTo>
                  <a:cubicBezTo>
                    <a:pt x="8198" y="10671"/>
                    <a:pt x="8192" y="10598"/>
                    <a:pt x="8203" y="10536"/>
                  </a:cubicBezTo>
                  <a:cubicBezTo>
                    <a:pt x="8210" y="10498"/>
                    <a:pt x="8212" y="10467"/>
                    <a:pt x="8207" y="10445"/>
                  </a:cubicBezTo>
                  <a:cubicBezTo>
                    <a:pt x="8207" y="10444"/>
                    <a:pt x="8207" y="10442"/>
                    <a:pt x="8207" y="10442"/>
                  </a:cubicBezTo>
                  <a:cubicBezTo>
                    <a:pt x="8202" y="10419"/>
                    <a:pt x="8191" y="10407"/>
                    <a:pt x="8173" y="10397"/>
                  </a:cubicBezTo>
                  <a:cubicBezTo>
                    <a:pt x="8144" y="10382"/>
                    <a:pt x="8121" y="10320"/>
                    <a:pt x="8121" y="10261"/>
                  </a:cubicBezTo>
                  <a:cubicBezTo>
                    <a:pt x="8121" y="10128"/>
                    <a:pt x="8027" y="9728"/>
                    <a:pt x="7974" y="9636"/>
                  </a:cubicBezTo>
                  <a:cubicBezTo>
                    <a:pt x="7915" y="9535"/>
                    <a:pt x="7865" y="9324"/>
                    <a:pt x="7841" y="9080"/>
                  </a:cubicBezTo>
                  <a:cubicBezTo>
                    <a:pt x="7835" y="9020"/>
                    <a:pt x="7825" y="8963"/>
                    <a:pt x="7816" y="8919"/>
                  </a:cubicBezTo>
                  <a:cubicBezTo>
                    <a:pt x="7806" y="8875"/>
                    <a:pt x="7798" y="8844"/>
                    <a:pt x="7789" y="8837"/>
                  </a:cubicBezTo>
                  <a:cubicBezTo>
                    <a:pt x="7772" y="8822"/>
                    <a:pt x="7765" y="8791"/>
                    <a:pt x="7775" y="8770"/>
                  </a:cubicBezTo>
                  <a:cubicBezTo>
                    <a:pt x="7784" y="8748"/>
                    <a:pt x="7777" y="8716"/>
                    <a:pt x="7759" y="8700"/>
                  </a:cubicBezTo>
                  <a:cubicBezTo>
                    <a:pt x="7740" y="8685"/>
                    <a:pt x="7725" y="8607"/>
                    <a:pt x="7725" y="8527"/>
                  </a:cubicBezTo>
                  <a:cubicBezTo>
                    <a:pt x="7724" y="8447"/>
                    <a:pt x="7700" y="8290"/>
                    <a:pt x="7671" y="8177"/>
                  </a:cubicBezTo>
                  <a:cubicBezTo>
                    <a:pt x="7642" y="8064"/>
                    <a:pt x="7613" y="7910"/>
                    <a:pt x="7606" y="7834"/>
                  </a:cubicBezTo>
                  <a:cubicBezTo>
                    <a:pt x="7599" y="7759"/>
                    <a:pt x="7563" y="7582"/>
                    <a:pt x="7527" y="7440"/>
                  </a:cubicBezTo>
                  <a:cubicBezTo>
                    <a:pt x="7492" y="7298"/>
                    <a:pt x="7457" y="7132"/>
                    <a:pt x="7448" y="7070"/>
                  </a:cubicBezTo>
                  <a:cubicBezTo>
                    <a:pt x="7431" y="6934"/>
                    <a:pt x="7344" y="6462"/>
                    <a:pt x="7276" y="6132"/>
                  </a:cubicBezTo>
                  <a:cubicBezTo>
                    <a:pt x="7249" y="5999"/>
                    <a:pt x="7219" y="5845"/>
                    <a:pt x="7212" y="5790"/>
                  </a:cubicBezTo>
                  <a:cubicBezTo>
                    <a:pt x="7183" y="5581"/>
                    <a:pt x="7167" y="5493"/>
                    <a:pt x="7144" y="5453"/>
                  </a:cubicBezTo>
                  <a:cubicBezTo>
                    <a:pt x="7136" y="5439"/>
                    <a:pt x="7128" y="5431"/>
                    <a:pt x="7119" y="5425"/>
                  </a:cubicBezTo>
                  <a:cubicBezTo>
                    <a:pt x="7108" y="5420"/>
                    <a:pt x="7095" y="5393"/>
                    <a:pt x="7079" y="5348"/>
                  </a:cubicBezTo>
                  <a:cubicBezTo>
                    <a:pt x="7033" y="5214"/>
                    <a:pt x="6964" y="4906"/>
                    <a:pt x="6873" y="4413"/>
                  </a:cubicBezTo>
                  <a:cubicBezTo>
                    <a:pt x="6715" y="3558"/>
                    <a:pt x="6697" y="3451"/>
                    <a:pt x="6706" y="3408"/>
                  </a:cubicBezTo>
                  <a:cubicBezTo>
                    <a:pt x="6712" y="3383"/>
                    <a:pt x="6698" y="3317"/>
                    <a:pt x="6676" y="3262"/>
                  </a:cubicBezTo>
                  <a:cubicBezTo>
                    <a:pt x="6654" y="3206"/>
                    <a:pt x="6638" y="3145"/>
                    <a:pt x="6642" y="3125"/>
                  </a:cubicBezTo>
                  <a:cubicBezTo>
                    <a:pt x="6645" y="3106"/>
                    <a:pt x="6624" y="3006"/>
                    <a:pt x="6593" y="2905"/>
                  </a:cubicBezTo>
                  <a:lnTo>
                    <a:pt x="6536" y="2719"/>
                  </a:lnTo>
                  <a:lnTo>
                    <a:pt x="6314" y="2753"/>
                  </a:lnTo>
                  <a:cubicBezTo>
                    <a:pt x="6192" y="2771"/>
                    <a:pt x="5901" y="2788"/>
                    <a:pt x="5667" y="2790"/>
                  </a:cubicBezTo>
                  <a:cubicBezTo>
                    <a:pt x="5432" y="2793"/>
                    <a:pt x="5080" y="2805"/>
                    <a:pt x="4885" y="2818"/>
                  </a:cubicBezTo>
                  <a:cubicBezTo>
                    <a:pt x="4648" y="2833"/>
                    <a:pt x="4565" y="2834"/>
                    <a:pt x="4527" y="2803"/>
                  </a:cubicBezTo>
                  <a:cubicBezTo>
                    <a:pt x="4514" y="2793"/>
                    <a:pt x="4507" y="2779"/>
                    <a:pt x="4500" y="2761"/>
                  </a:cubicBezTo>
                  <a:cubicBezTo>
                    <a:pt x="4482" y="2716"/>
                    <a:pt x="4466" y="2663"/>
                    <a:pt x="4464" y="2644"/>
                  </a:cubicBezTo>
                  <a:cubicBezTo>
                    <a:pt x="4461" y="2626"/>
                    <a:pt x="4455" y="2584"/>
                    <a:pt x="4448" y="2552"/>
                  </a:cubicBezTo>
                  <a:cubicBezTo>
                    <a:pt x="4441" y="2521"/>
                    <a:pt x="4424" y="2434"/>
                    <a:pt x="4414" y="2359"/>
                  </a:cubicBezTo>
                  <a:cubicBezTo>
                    <a:pt x="4403" y="2284"/>
                    <a:pt x="4390" y="2200"/>
                    <a:pt x="4385" y="2175"/>
                  </a:cubicBezTo>
                  <a:cubicBezTo>
                    <a:pt x="4379" y="2150"/>
                    <a:pt x="4363" y="2060"/>
                    <a:pt x="4349" y="1972"/>
                  </a:cubicBezTo>
                  <a:cubicBezTo>
                    <a:pt x="4319" y="1787"/>
                    <a:pt x="4213" y="1556"/>
                    <a:pt x="4030" y="1282"/>
                  </a:cubicBezTo>
                  <a:cubicBezTo>
                    <a:pt x="3959" y="1176"/>
                    <a:pt x="3901" y="1044"/>
                    <a:pt x="3901" y="989"/>
                  </a:cubicBezTo>
                  <a:cubicBezTo>
                    <a:pt x="3901" y="959"/>
                    <a:pt x="3881" y="907"/>
                    <a:pt x="3844" y="838"/>
                  </a:cubicBezTo>
                  <a:cubicBezTo>
                    <a:pt x="3806" y="769"/>
                    <a:pt x="3752" y="686"/>
                    <a:pt x="3686" y="595"/>
                  </a:cubicBezTo>
                  <a:cubicBezTo>
                    <a:pt x="3526" y="374"/>
                    <a:pt x="3472" y="266"/>
                    <a:pt x="3472" y="173"/>
                  </a:cubicBezTo>
                  <a:cubicBezTo>
                    <a:pt x="3472" y="70"/>
                    <a:pt x="3460" y="50"/>
                    <a:pt x="3399" y="61"/>
                  </a:cubicBezTo>
                  <a:cubicBezTo>
                    <a:pt x="3358" y="69"/>
                    <a:pt x="3306" y="59"/>
                    <a:pt x="3282" y="39"/>
                  </a:cubicBezTo>
                  <a:cubicBezTo>
                    <a:pt x="3268" y="26"/>
                    <a:pt x="3245" y="33"/>
                    <a:pt x="3221" y="51"/>
                  </a:cubicBezTo>
                  <a:cubicBezTo>
                    <a:pt x="3198" y="70"/>
                    <a:pt x="3172" y="101"/>
                    <a:pt x="3148" y="138"/>
                  </a:cubicBezTo>
                  <a:cubicBezTo>
                    <a:pt x="3124" y="176"/>
                    <a:pt x="3102" y="219"/>
                    <a:pt x="3085" y="262"/>
                  </a:cubicBezTo>
                  <a:cubicBezTo>
                    <a:pt x="3068" y="307"/>
                    <a:pt x="3056" y="351"/>
                    <a:pt x="3055" y="389"/>
                  </a:cubicBezTo>
                  <a:cubicBezTo>
                    <a:pt x="3051" y="483"/>
                    <a:pt x="3065" y="510"/>
                    <a:pt x="3117" y="510"/>
                  </a:cubicBezTo>
                  <a:cubicBezTo>
                    <a:pt x="3134" y="510"/>
                    <a:pt x="3170" y="541"/>
                    <a:pt x="3216" y="590"/>
                  </a:cubicBezTo>
                  <a:cubicBezTo>
                    <a:pt x="3216" y="590"/>
                    <a:pt x="3218" y="589"/>
                    <a:pt x="3218" y="590"/>
                  </a:cubicBezTo>
                  <a:cubicBezTo>
                    <a:pt x="3263" y="638"/>
                    <a:pt x="3318" y="708"/>
                    <a:pt x="3370" y="776"/>
                  </a:cubicBezTo>
                  <a:cubicBezTo>
                    <a:pt x="3475" y="913"/>
                    <a:pt x="3571" y="1059"/>
                    <a:pt x="3571" y="1103"/>
                  </a:cubicBezTo>
                  <a:cubicBezTo>
                    <a:pt x="3571" y="1129"/>
                    <a:pt x="3587" y="1151"/>
                    <a:pt x="3607" y="1151"/>
                  </a:cubicBezTo>
                  <a:cubicBezTo>
                    <a:pt x="3684" y="1151"/>
                    <a:pt x="4018" y="1704"/>
                    <a:pt x="4116" y="1994"/>
                  </a:cubicBezTo>
                  <a:cubicBezTo>
                    <a:pt x="4186" y="2202"/>
                    <a:pt x="4197" y="2257"/>
                    <a:pt x="4211" y="2456"/>
                  </a:cubicBezTo>
                  <a:cubicBezTo>
                    <a:pt x="4216" y="2534"/>
                    <a:pt x="4232" y="2622"/>
                    <a:pt x="4245" y="2652"/>
                  </a:cubicBezTo>
                  <a:cubicBezTo>
                    <a:pt x="4299" y="2771"/>
                    <a:pt x="4236" y="2835"/>
                    <a:pt x="4071" y="2830"/>
                  </a:cubicBezTo>
                  <a:cubicBezTo>
                    <a:pt x="4026" y="2829"/>
                    <a:pt x="3974" y="2836"/>
                    <a:pt x="3928" y="2848"/>
                  </a:cubicBezTo>
                  <a:cubicBezTo>
                    <a:pt x="3882" y="2859"/>
                    <a:pt x="3841" y="2876"/>
                    <a:pt x="3815" y="2895"/>
                  </a:cubicBezTo>
                  <a:cubicBezTo>
                    <a:pt x="3763" y="2932"/>
                    <a:pt x="3667" y="2999"/>
                    <a:pt x="3603" y="3044"/>
                  </a:cubicBezTo>
                  <a:cubicBezTo>
                    <a:pt x="3540" y="3088"/>
                    <a:pt x="3464" y="3156"/>
                    <a:pt x="3433" y="3192"/>
                  </a:cubicBezTo>
                  <a:cubicBezTo>
                    <a:pt x="3418" y="3211"/>
                    <a:pt x="3401" y="3224"/>
                    <a:pt x="3386" y="3232"/>
                  </a:cubicBezTo>
                  <a:cubicBezTo>
                    <a:pt x="3371" y="3240"/>
                    <a:pt x="3358" y="3241"/>
                    <a:pt x="3351" y="3235"/>
                  </a:cubicBezTo>
                  <a:cubicBezTo>
                    <a:pt x="3336" y="3222"/>
                    <a:pt x="3287" y="3237"/>
                    <a:pt x="3243" y="3269"/>
                  </a:cubicBezTo>
                  <a:cubicBezTo>
                    <a:pt x="3199" y="3302"/>
                    <a:pt x="3131" y="3318"/>
                    <a:pt x="3094" y="3302"/>
                  </a:cubicBezTo>
                  <a:cubicBezTo>
                    <a:pt x="3057" y="3285"/>
                    <a:pt x="2924" y="3279"/>
                    <a:pt x="2797" y="3287"/>
                  </a:cubicBezTo>
                  <a:cubicBezTo>
                    <a:pt x="2670" y="3295"/>
                    <a:pt x="2396" y="3308"/>
                    <a:pt x="2187" y="3316"/>
                  </a:cubicBezTo>
                  <a:cubicBezTo>
                    <a:pt x="1979" y="3325"/>
                    <a:pt x="1742" y="3338"/>
                    <a:pt x="1660" y="3346"/>
                  </a:cubicBezTo>
                  <a:cubicBezTo>
                    <a:pt x="1557" y="3357"/>
                    <a:pt x="1524" y="3354"/>
                    <a:pt x="1513" y="3309"/>
                  </a:cubicBezTo>
                  <a:cubicBezTo>
                    <a:pt x="1510" y="3294"/>
                    <a:pt x="1508" y="3273"/>
                    <a:pt x="1508" y="3247"/>
                  </a:cubicBezTo>
                  <a:cubicBezTo>
                    <a:pt x="1506" y="3185"/>
                    <a:pt x="1482" y="3052"/>
                    <a:pt x="1454" y="2952"/>
                  </a:cubicBezTo>
                  <a:cubicBezTo>
                    <a:pt x="1426" y="2851"/>
                    <a:pt x="1386" y="2656"/>
                    <a:pt x="1366" y="2518"/>
                  </a:cubicBezTo>
                  <a:cubicBezTo>
                    <a:pt x="1346" y="2380"/>
                    <a:pt x="1322" y="2225"/>
                    <a:pt x="1312" y="2175"/>
                  </a:cubicBezTo>
                  <a:cubicBezTo>
                    <a:pt x="1302" y="2125"/>
                    <a:pt x="1289" y="2025"/>
                    <a:pt x="1282" y="1952"/>
                  </a:cubicBezTo>
                  <a:cubicBezTo>
                    <a:pt x="1273" y="1870"/>
                    <a:pt x="1234" y="1739"/>
                    <a:pt x="1192" y="1627"/>
                  </a:cubicBezTo>
                  <a:cubicBezTo>
                    <a:pt x="1171" y="1571"/>
                    <a:pt x="1149" y="1520"/>
                    <a:pt x="1129" y="1483"/>
                  </a:cubicBezTo>
                  <a:cubicBezTo>
                    <a:pt x="1110" y="1446"/>
                    <a:pt x="1094" y="1421"/>
                    <a:pt x="1083" y="1421"/>
                  </a:cubicBezTo>
                  <a:cubicBezTo>
                    <a:pt x="1028" y="1418"/>
                    <a:pt x="799" y="1020"/>
                    <a:pt x="835" y="989"/>
                  </a:cubicBezTo>
                  <a:cubicBezTo>
                    <a:pt x="881" y="951"/>
                    <a:pt x="876" y="786"/>
                    <a:pt x="830" y="786"/>
                  </a:cubicBezTo>
                  <a:cubicBezTo>
                    <a:pt x="810" y="786"/>
                    <a:pt x="707" y="668"/>
                    <a:pt x="601" y="525"/>
                  </a:cubicBezTo>
                  <a:cubicBezTo>
                    <a:pt x="526" y="425"/>
                    <a:pt x="479" y="358"/>
                    <a:pt x="455" y="309"/>
                  </a:cubicBezTo>
                  <a:cubicBezTo>
                    <a:pt x="431" y="261"/>
                    <a:pt x="431" y="229"/>
                    <a:pt x="445" y="205"/>
                  </a:cubicBezTo>
                  <a:cubicBezTo>
                    <a:pt x="465" y="172"/>
                    <a:pt x="469" y="146"/>
                    <a:pt x="455" y="146"/>
                  </a:cubicBezTo>
                  <a:cubicBezTo>
                    <a:pt x="442" y="146"/>
                    <a:pt x="448" y="117"/>
                    <a:pt x="468" y="84"/>
                  </a:cubicBezTo>
                  <a:cubicBezTo>
                    <a:pt x="488" y="50"/>
                    <a:pt x="498" y="37"/>
                    <a:pt x="477" y="27"/>
                  </a:cubicBezTo>
                  <a:cubicBezTo>
                    <a:pt x="456" y="17"/>
                    <a:pt x="402" y="11"/>
                    <a:pt x="291" y="2"/>
                  </a:cubicBezTo>
                  <a:close/>
                  <a:moveTo>
                    <a:pt x="15829" y="1287"/>
                  </a:moveTo>
                  <a:cubicBezTo>
                    <a:pt x="15705" y="1287"/>
                    <a:pt x="15623" y="1289"/>
                    <a:pt x="15618" y="1297"/>
                  </a:cubicBezTo>
                  <a:cubicBezTo>
                    <a:pt x="15601" y="1320"/>
                    <a:pt x="15565" y="2962"/>
                    <a:pt x="15567" y="3607"/>
                  </a:cubicBezTo>
                  <a:cubicBezTo>
                    <a:pt x="15568" y="3967"/>
                    <a:pt x="15561" y="4285"/>
                    <a:pt x="15548" y="4314"/>
                  </a:cubicBezTo>
                  <a:cubicBezTo>
                    <a:pt x="15541" y="4328"/>
                    <a:pt x="15533" y="4393"/>
                    <a:pt x="15528" y="4485"/>
                  </a:cubicBezTo>
                  <a:cubicBezTo>
                    <a:pt x="15523" y="4577"/>
                    <a:pt x="15520" y="4696"/>
                    <a:pt x="15519" y="4822"/>
                  </a:cubicBezTo>
                  <a:cubicBezTo>
                    <a:pt x="15515" y="5155"/>
                    <a:pt x="15509" y="5362"/>
                    <a:pt x="15497" y="5482"/>
                  </a:cubicBezTo>
                  <a:cubicBezTo>
                    <a:pt x="15492" y="5544"/>
                    <a:pt x="15485" y="5581"/>
                    <a:pt x="15476" y="5604"/>
                  </a:cubicBezTo>
                  <a:cubicBezTo>
                    <a:pt x="15467" y="5627"/>
                    <a:pt x="15457" y="5635"/>
                    <a:pt x="15444" y="5631"/>
                  </a:cubicBezTo>
                  <a:cubicBezTo>
                    <a:pt x="15419" y="5624"/>
                    <a:pt x="15353" y="5661"/>
                    <a:pt x="15295" y="5711"/>
                  </a:cubicBezTo>
                  <a:cubicBezTo>
                    <a:pt x="15244" y="5754"/>
                    <a:pt x="15215" y="5775"/>
                    <a:pt x="15159" y="5778"/>
                  </a:cubicBezTo>
                  <a:cubicBezTo>
                    <a:pt x="15102" y="5780"/>
                    <a:pt x="15018" y="5764"/>
                    <a:pt x="14859" y="5731"/>
                  </a:cubicBezTo>
                  <a:cubicBezTo>
                    <a:pt x="14679" y="5692"/>
                    <a:pt x="14392" y="5642"/>
                    <a:pt x="14219" y="5619"/>
                  </a:cubicBezTo>
                  <a:cubicBezTo>
                    <a:pt x="13827" y="5566"/>
                    <a:pt x="13669" y="5539"/>
                    <a:pt x="13543" y="5507"/>
                  </a:cubicBezTo>
                  <a:cubicBezTo>
                    <a:pt x="13489" y="5493"/>
                    <a:pt x="13310" y="5472"/>
                    <a:pt x="13147" y="5458"/>
                  </a:cubicBezTo>
                  <a:cubicBezTo>
                    <a:pt x="12984" y="5444"/>
                    <a:pt x="12770" y="5411"/>
                    <a:pt x="12670" y="5388"/>
                  </a:cubicBezTo>
                  <a:cubicBezTo>
                    <a:pt x="12454" y="5338"/>
                    <a:pt x="12417" y="5334"/>
                    <a:pt x="11846" y="5254"/>
                  </a:cubicBezTo>
                  <a:cubicBezTo>
                    <a:pt x="11393" y="5191"/>
                    <a:pt x="11113" y="5184"/>
                    <a:pt x="10745" y="5244"/>
                  </a:cubicBezTo>
                  <a:cubicBezTo>
                    <a:pt x="10624" y="5265"/>
                    <a:pt x="10493" y="5292"/>
                    <a:pt x="10338" y="5329"/>
                  </a:cubicBezTo>
                  <a:cubicBezTo>
                    <a:pt x="10189" y="5364"/>
                    <a:pt x="9943" y="5402"/>
                    <a:pt x="9793" y="5418"/>
                  </a:cubicBezTo>
                  <a:cubicBezTo>
                    <a:pt x="9431" y="5456"/>
                    <a:pt x="9366" y="5468"/>
                    <a:pt x="9307" y="5497"/>
                  </a:cubicBezTo>
                  <a:cubicBezTo>
                    <a:pt x="9280" y="5511"/>
                    <a:pt x="9236" y="5524"/>
                    <a:pt x="9209" y="5525"/>
                  </a:cubicBezTo>
                  <a:cubicBezTo>
                    <a:pt x="9142" y="5527"/>
                    <a:pt x="8879" y="5605"/>
                    <a:pt x="8865" y="5626"/>
                  </a:cubicBezTo>
                  <a:cubicBezTo>
                    <a:pt x="8846" y="5654"/>
                    <a:pt x="8783" y="9654"/>
                    <a:pt x="8800" y="9693"/>
                  </a:cubicBezTo>
                  <a:cubicBezTo>
                    <a:pt x="8809" y="9712"/>
                    <a:pt x="8882" y="9728"/>
                    <a:pt x="8961" y="9728"/>
                  </a:cubicBezTo>
                  <a:cubicBezTo>
                    <a:pt x="9041" y="9728"/>
                    <a:pt x="9143" y="9748"/>
                    <a:pt x="9189" y="9772"/>
                  </a:cubicBezTo>
                  <a:lnTo>
                    <a:pt x="9275" y="9817"/>
                  </a:lnTo>
                  <a:lnTo>
                    <a:pt x="9255" y="11358"/>
                  </a:lnTo>
                  <a:cubicBezTo>
                    <a:pt x="9231" y="13294"/>
                    <a:pt x="9232" y="13272"/>
                    <a:pt x="9193" y="13325"/>
                  </a:cubicBezTo>
                  <a:cubicBezTo>
                    <a:pt x="9184" y="13337"/>
                    <a:pt x="9152" y="13354"/>
                    <a:pt x="9110" y="13367"/>
                  </a:cubicBezTo>
                  <a:cubicBezTo>
                    <a:pt x="9068" y="13381"/>
                    <a:pt x="9016" y="13392"/>
                    <a:pt x="8961" y="13400"/>
                  </a:cubicBezTo>
                  <a:cubicBezTo>
                    <a:pt x="8853" y="13415"/>
                    <a:pt x="8734" y="13435"/>
                    <a:pt x="8698" y="13444"/>
                  </a:cubicBezTo>
                  <a:cubicBezTo>
                    <a:pt x="8662" y="13453"/>
                    <a:pt x="8623" y="13462"/>
                    <a:pt x="8612" y="13464"/>
                  </a:cubicBezTo>
                  <a:cubicBezTo>
                    <a:pt x="8601" y="13466"/>
                    <a:pt x="8581" y="14285"/>
                    <a:pt x="8569" y="15283"/>
                  </a:cubicBezTo>
                  <a:cubicBezTo>
                    <a:pt x="8556" y="16280"/>
                    <a:pt x="8545" y="17148"/>
                    <a:pt x="8544" y="17210"/>
                  </a:cubicBezTo>
                  <a:cubicBezTo>
                    <a:pt x="8539" y="17398"/>
                    <a:pt x="8547" y="17444"/>
                    <a:pt x="8580" y="17416"/>
                  </a:cubicBezTo>
                  <a:cubicBezTo>
                    <a:pt x="8597" y="17402"/>
                    <a:pt x="8667" y="17435"/>
                    <a:pt x="8736" y="17488"/>
                  </a:cubicBezTo>
                  <a:cubicBezTo>
                    <a:pt x="8804" y="17542"/>
                    <a:pt x="8896" y="17594"/>
                    <a:pt x="8942" y="17605"/>
                  </a:cubicBezTo>
                  <a:cubicBezTo>
                    <a:pt x="8942" y="17605"/>
                    <a:pt x="8943" y="17605"/>
                    <a:pt x="8944" y="17605"/>
                  </a:cubicBezTo>
                  <a:cubicBezTo>
                    <a:pt x="8976" y="17613"/>
                    <a:pt x="9007" y="17635"/>
                    <a:pt x="9031" y="17657"/>
                  </a:cubicBezTo>
                  <a:cubicBezTo>
                    <a:pt x="9043" y="17666"/>
                    <a:pt x="9063" y="17668"/>
                    <a:pt x="9071" y="17677"/>
                  </a:cubicBezTo>
                  <a:cubicBezTo>
                    <a:pt x="9096" y="17706"/>
                    <a:pt x="9132" y="17735"/>
                    <a:pt x="9153" y="17739"/>
                  </a:cubicBezTo>
                  <a:cubicBezTo>
                    <a:pt x="9174" y="17743"/>
                    <a:pt x="9258" y="17786"/>
                    <a:pt x="9340" y="17836"/>
                  </a:cubicBezTo>
                  <a:cubicBezTo>
                    <a:pt x="9421" y="17886"/>
                    <a:pt x="9533" y="17946"/>
                    <a:pt x="9587" y="17970"/>
                  </a:cubicBezTo>
                  <a:cubicBezTo>
                    <a:pt x="9685" y="18012"/>
                    <a:pt x="9686" y="18016"/>
                    <a:pt x="9679" y="18307"/>
                  </a:cubicBezTo>
                  <a:cubicBezTo>
                    <a:pt x="9675" y="18469"/>
                    <a:pt x="9674" y="18734"/>
                    <a:pt x="9675" y="18898"/>
                  </a:cubicBezTo>
                  <a:cubicBezTo>
                    <a:pt x="9676" y="19061"/>
                    <a:pt x="9674" y="19225"/>
                    <a:pt x="9673" y="19262"/>
                  </a:cubicBezTo>
                  <a:cubicBezTo>
                    <a:pt x="9662" y="19628"/>
                    <a:pt x="9668" y="19871"/>
                    <a:pt x="9691" y="19902"/>
                  </a:cubicBezTo>
                  <a:cubicBezTo>
                    <a:pt x="9706" y="19923"/>
                    <a:pt x="9788" y="19951"/>
                    <a:pt x="9870" y="19964"/>
                  </a:cubicBezTo>
                  <a:cubicBezTo>
                    <a:pt x="9897" y="19969"/>
                    <a:pt x="9908" y="19976"/>
                    <a:pt x="9933" y="19982"/>
                  </a:cubicBezTo>
                  <a:cubicBezTo>
                    <a:pt x="9996" y="19994"/>
                    <a:pt x="10065" y="20006"/>
                    <a:pt x="10098" y="20016"/>
                  </a:cubicBezTo>
                  <a:cubicBezTo>
                    <a:pt x="10227" y="20057"/>
                    <a:pt x="10334" y="20082"/>
                    <a:pt x="10494" y="20108"/>
                  </a:cubicBezTo>
                  <a:cubicBezTo>
                    <a:pt x="10631" y="20131"/>
                    <a:pt x="11037" y="20236"/>
                    <a:pt x="11484" y="20361"/>
                  </a:cubicBezTo>
                  <a:cubicBezTo>
                    <a:pt x="11583" y="20389"/>
                    <a:pt x="11790" y="20438"/>
                    <a:pt x="11944" y="20471"/>
                  </a:cubicBezTo>
                  <a:cubicBezTo>
                    <a:pt x="12099" y="20503"/>
                    <a:pt x="12224" y="20535"/>
                    <a:pt x="12224" y="20540"/>
                  </a:cubicBezTo>
                  <a:cubicBezTo>
                    <a:pt x="12224" y="20545"/>
                    <a:pt x="12254" y="20554"/>
                    <a:pt x="12290" y="20560"/>
                  </a:cubicBezTo>
                  <a:cubicBezTo>
                    <a:pt x="12400" y="20578"/>
                    <a:pt x="12815" y="20687"/>
                    <a:pt x="12868" y="20711"/>
                  </a:cubicBezTo>
                  <a:cubicBezTo>
                    <a:pt x="12895" y="20724"/>
                    <a:pt x="12962" y="20741"/>
                    <a:pt x="13016" y="20748"/>
                  </a:cubicBezTo>
                  <a:cubicBezTo>
                    <a:pt x="13071" y="20756"/>
                    <a:pt x="13166" y="20774"/>
                    <a:pt x="13230" y="20791"/>
                  </a:cubicBezTo>
                  <a:cubicBezTo>
                    <a:pt x="13293" y="20807"/>
                    <a:pt x="13428" y="20840"/>
                    <a:pt x="13527" y="20860"/>
                  </a:cubicBezTo>
                  <a:cubicBezTo>
                    <a:pt x="13723" y="20900"/>
                    <a:pt x="13877" y="20943"/>
                    <a:pt x="13956" y="20984"/>
                  </a:cubicBezTo>
                  <a:cubicBezTo>
                    <a:pt x="13983" y="20998"/>
                    <a:pt x="14057" y="21017"/>
                    <a:pt x="14121" y="21024"/>
                  </a:cubicBezTo>
                  <a:cubicBezTo>
                    <a:pt x="14184" y="21031"/>
                    <a:pt x="14305" y="21049"/>
                    <a:pt x="14388" y="21066"/>
                  </a:cubicBezTo>
                  <a:cubicBezTo>
                    <a:pt x="14458" y="21081"/>
                    <a:pt x="14498" y="21085"/>
                    <a:pt x="14542" y="21066"/>
                  </a:cubicBezTo>
                  <a:cubicBezTo>
                    <a:pt x="14586" y="21047"/>
                    <a:pt x="14635" y="21003"/>
                    <a:pt x="14718" y="20922"/>
                  </a:cubicBezTo>
                  <a:cubicBezTo>
                    <a:pt x="14891" y="20751"/>
                    <a:pt x="15268" y="20336"/>
                    <a:pt x="15379" y="20193"/>
                  </a:cubicBezTo>
                  <a:cubicBezTo>
                    <a:pt x="15455" y="20094"/>
                    <a:pt x="15505" y="20152"/>
                    <a:pt x="15505" y="20339"/>
                  </a:cubicBezTo>
                  <a:cubicBezTo>
                    <a:pt x="15505" y="20425"/>
                    <a:pt x="15511" y="20495"/>
                    <a:pt x="15519" y="20495"/>
                  </a:cubicBezTo>
                  <a:cubicBezTo>
                    <a:pt x="15527" y="20495"/>
                    <a:pt x="15643" y="20527"/>
                    <a:pt x="15775" y="20567"/>
                  </a:cubicBezTo>
                  <a:cubicBezTo>
                    <a:pt x="15908" y="20607"/>
                    <a:pt x="16106" y="20658"/>
                    <a:pt x="16214" y="20681"/>
                  </a:cubicBezTo>
                  <a:cubicBezTo>
                    <a:pt x="16323" y="20704"/>
                    <a:pt x="16445" y="20733"/>
                    <a:pt x="16487" y="20743"/>
                  </a:cubicBezTo>
                  <a:cubicBezTo>
                    <a:pt x="16528" y="20754"/>
                    <a:pt x="16670" y="20786"/>
                    <a:pt x="16801" y="20815"/>
                  </a:cubicBezTo>
                  <a:cubicBezTo>
                    <a:pt x="16931" y="20845"/>
                    <a:pt x="17060" y="20881"/>
                    <a:pt x="17087" y="20895"/>
                  </a:cubicBezTo>
                  <a:cubicBezTo>
                    <a:pt x="17115" y="20909"/>
                    <a:pt x="17158" y="20915"/>
                    <a:pt x="17182" y="20910"/>
                  </a:cubicBezTo>
                  <a:cubicBezTo>
                    <a:pt x="17207" y="20904"/>
                    <a:pt x="17296" y="20923"/>
                    <a:pt x="17380" y="20949"/>
                  </a:cubicBezTo>
                  <a:cubicBezTo>
                    <a:pt x="17464" y="20976"/>
                    <a:pt x="17585" y="21006"/>
                    <a:pt x="17649" y="21016"/>
                  </a:cubicBezTo>
                  <a:cubicBezTo>
                    <a:pt x="17833" y="21047"/>
                    <a:pt x="18200" y="21134"/>
                    <a:pt x="18247" y="21158"/>
                  </a:cubicBezTo>
                  <a:cubicBezTo>
                    <a:pt x="18271" y="21170"/>
                    <a:pt x="18388" y="21198"/>
                    <a:pt x="18505" y="21222"/>
                  </a:cubicBezTo>
                  <a:cubicBezTo>
                    <a:pt x="18623" y="21246"/>
                    <a:pt x="18809" y="21289"/>
                    <a:pt x="18918" y="21317"/>
                  </a:cubicBezTo>
                  <a:cubicBezTo>
                    <a:pt x="19229" y="21396"/>
                    <a:pt x="19269" y="21405"/>
                    <a:pt x="19461" y="21433"/>
                  </a:cubicBezTo>
                  <a:cubicBezTo>
                    <a:pt x="19500" y="21439"/>
                    <a:pt x="19537" y="21451"/>
                    <a:pt x="19572" y="21463"/>
                  </a:cubicBezTo>
                  <a:cubicBezTo>
                    <a:pt x="19600" y="21470"/>
                    <a:pt x="19648" y="21478"/>
                    <a:pt x="19658" y="21483"/>
                  </a:cubicBezTo>
                  <a:cubicBezTo>
                    <a:pt x="19685" y="21495"/>
                    <a:pt x="19767" y="21516"/>
                    <a:pt x="19839" y="21530"/>
                  </a:cubicBezTo>
                  <a:cubicBezTo>
                    <a:pt x="19862" y="21534"/>
                    <a:pt x="19866" y="21537"/>
                    <a:pt x="19886" y="21542"/>
                  </a:cubicBezTo>
                  <a:cubicBezTo>
                    <a:pt x="19897" y="21545"/>
                    <a:pt x="19905" y="21546"/>
                    <a:pt x="19916" y="21550"/>
                  </a:cubicBezTo>
                  <a:cubicBezTo>
                    <a:pt x="19982" y="21571"/>
                    <a:pt x="20093" y="21587"/>
                    <a:pt x="20165" y="21587"/>
                  </a:cubicBezTo>
                  <a:cubicBezTo>
                    <a:pt x="20173" y="21587"/>
                    <a:pt x="20180" y="21585"/>
                    <a:pt x="20187" y="21585"/>
                  </a:cubicBezTo>
                  <a:cubicBezTo>
                    <a:pt x="20209" y="21584"/>
                    <a:pt x="20231" y="21580"/>
                    <a:pt x="20253" y="21570"/>
                  </a:cubicBezTo>
                  <a:cubicBezTo>
                    <a:pt x="20263" y="21565"/>
                    <a:pt x="20277" y="21550"/>
                    <a:pt x="20287" y="21542"/>
                  </a:cubicBezTo>
                  <a:cubicBezTo>
                    <a:pt x="20310" y="21526"/>
                    <a:pt x="20331" y="21513"/>
                    <a:pt x="20363" y="21478"/>
                  </a:cubicBezTo>
                  <a:cubicBezTo>
                    <a:pt x="20363" y="21478"/>
                    <a:pt x="20364" y="21478"/>
                    <a:pt x="20364" y="21478"/>
                  </a:cubicBezTo>
                  <a:cubicBezTo>
                    <a:pt x="20456" y="21377"/>
                    <a:pt x="20598" y="21185"/>
                    <a:pt x="20870" y="20815"/>
                  </a:cubicBezTo>
                  <a:lnTo>
                    <a:pt x="21438" y="20041"/>
                  </a:lnTo>
                  <a:lnTo>
                    <a:pt x="21438" y="19595"/>
                  </a:lnTo>
                  <a:cubicBezTo>
                    <a:pt x="21438" y="19350"/>
                    <a:pt x="21454" y="18872"/>
                    <a:pt x="21474" y="18533"/>
                  </a:cubicBezTo>
                  <a:cubicBezTo>
                    <a:pt x="21494" y="18194"/>
                    <a:pt x="21509" y="17849"/>
                    <a:pt x="21508" y="17764"/>
                  </a:cubicBezTo>
                  <a:cubicBezTo>
                    <a:pt x="21507" y="17679"/>
                    <a:pt x="21516" y="17587"/>
                    <a:pt x="21528" y="17560"/>
                  </a:cubicBezTo>
                  <a:cubicBezTo>
                    <a:pt x="21540" y="17533"/>
                    <a:pt x="21556" y="17252"/>
                    <a:pt x="21562" y="16937"/>
                  </a:cubicBezTo>
                  <a:cubicBezTo>
                    <a:pt x="21568" y="16623"/>
                    <a:pt x="21576" y="16229"/>
                    <a:pt x="21580" y="16059"/>
                  </a:cubicBezTo>
                  <a:lnTo>
                    <a:pt x="21587" y="15749"/>
                  </a:lnTo>
                  <a:lnTo>
                    <a:pt x="21488" y="15727"/>
                  </a:lnTo>
                  <a:cubicBezTo>
                    <a:pt x="21434" y="15714"/>
                    <a:pt x="21300" y="15689"/>
                    <a:pt x="21191" y="15670"/>
                  </a:cubicBezTo>
                  <a:lnTo>
                    <a:pt x="20994" y="15635"/>
                  </a:lnTo>
                  <a:lnTo>
                    <a:pt x="20994" y="15233"/>
                  </a:lnTo>
                  <a:cubicBezTo>
                    <a:pt x="20994" y="15121"/>
                    <a:pt x="20997" y="15019"/>
                    <a:pt x="21001" y="14943"/>
                  </a:cubicBezTo>
                  <a:cubicBezTo>
                    <a:pt x="21005" y="14866"/>
                    <a:pt x="21009" y="14816"/>
                    <a:pt x="21015" y="14811"/>
                  </a:cubicBezTo>
                  <a:cubicBezTo>
                    <a:pt x="21027" y="14801"/>
                    <a:pt x="21031" y="14727"/>
                    <a:pt x="21022" y="14650"/>
                  </a:cubicBezTo>
                  <a:cubicBezTo>
                    <a:pt x="21014" y="14573"/>
                    <a:pt x="21020" y="14452"/>
                    <a:pt x="21038" y="14380"/>
                  </a:cubicBezTo>
                  <a:cubicBezTo>
                    <a:pt x="21057" y="14307"/>
                    <a:pt x="21061" y="14237"/>
                    <a:pt x="21047" y="14226"/>
                  </a:cubicBezTo>
                  <a:cubicBezTo>
                    <a:pt x="21034" y="14214"/>
                    <a:pt x="21026" y="14138"/>
                    <a:pt x="21031" y="14055"/>
                  </a:cubicBezTo>
                  <a:cubicBezTo>
                    <a:pt x="21036" y="13972"/>
                    <a:pt x="21049" y="13585"/>
                    <a:pt x="21060" y="13199"/>
                  </a:cubicBezTo>
                  <a:cubicBezTo>
                    <a:pt x="21071" y="12812"/>
                    <a:pt x="21086" y="12478"/>
                    <a:pt x="21096" y="12457"/>
                  </a:cubicBezTo>
                  <a:cubicBezTo>
                    <a:pt x="21138" y="12363"/>
                    <a:pt x="21117" y="11777"/>
                    <a:pt x="21065" y="11623"/>
                  </a:cubicBezTo>
                  <a:cubicBezTo>
                    <a:pt x="21003" y="11435"/>
                    <a:pt x="20958" y="11293"/>
                    <a:pt x="20927" y="11184"/>
                  </a:cubicBezTo>
                  <a:cubicBezTo>
                    <a:pt x="20926" y="11180"/>
                    <a:pt x="20927" y="11180"/>
                    <a:pt x="20926" y="11176"/>
                  </a:cubicBezTo>
                  <a:cubicBezTo>
                    <a:pt x="20918" y="11148"/>
                    <a:pt x="20917" y="11139"/>
                    <a:pt x="20911" y="11117"/>
                  </a:cubicBezTo>
                  <a:cubicBezTo>
                    <a:pt x="20894" y="11051"/>
                    <a:pt x="20874" y="10981"/>
                    <a:pt x="20874" y="10961"/>
                  </a:cubicBezTo>
                  <a:cubicBezTo>
                    <a:pt x="20873" y="10948"/>
                    <a:pt x="20853" y="10919"/>
                    <a:pt x="20827" y="10899"/>
                  </a:cubicBezTo>
                  <a:cubicBezTo>
                    <a:pt x="20801" y="10879"/>
                    <a:pt x="20780" y="10827"/>
                    <a:pt x="20780" y="10784"/>
                  </a:cubicBezTo>
                  <a:cubicBezTo>
                    <a:pt x="20780" y="10715"/>
                    <a:pt x="20725" y="10709"/>
                    <a:pt x="20228" y="10705"/>
                  </a:cubicBezTo>
                  <a:cubicBezTo>
                    <a:pt x="19924" y="10703"/>
                    <a:pt x="19602" y="10691"/>
                    <a:pt x="19511" y="10680"/>
                  </a:cubicBezTo>
                  <a:lnTo>
                    <a:pt x="19346" y="10663"/>
                  </a:lnTo>
                  <a:lnTo>
                    <a:pt x="19355" y="10390"/>
                  </a:lnTo>
                  <a:cubicBezTo>
                    <a:pt x="19364" y="10158"/>
                    <a:pt x="19379" y="10099"/>
                    <a:pt x="19454" y="10013"/>
                  </a:cubicBezTo>
                  <a:cubicBezTo>
                    <a:pt x="19502" y="9957"/>
                    <a:pt x="19582" y="9901"/>
                    <a:pt x="19629" y="9886"/>
                  </a:cubicBezTo>
                  <a:cubicBezTo>
                    <a:pt x="19677" y="9872"/>
                    <a:pt x="19745" y="9825"/>
                    <a:pt x="19780" y="9780"/>
                  </a:cubicBezTo>
                  <a:cubicBezTo>
                    <a:pt x="19837" y="9706"/>
                    <a:pt x="19843" y="9616"/>
                    <a:pt x="19852" y="8924"/>
                  </a:cubicBezTo>
                  <a:cubicBezTo>
                    <a:pt x="19857" y="8499"/>
                    <a:pt x="19873" y="7927"/>
                    <a:pt x="19888" y="7651"/>
                  </a:cubicBezTo>
                  <a:cubicBezTo>
                    <a:pt x="19920" y="7034"/>
                    <a:pt x="19941" y="6575"/>
                    <a:pt x="19950" y="6264"/>
                  </a:cubicBezTo>
                  <a:cubicBezTo>
                    <a:pt x="19950" y="6263"/>
                    <a:pt x="19950" y="6262"/>
                    <a:pt x="19950" y="6261"/>
                  </a:cubicBezTo>
                  <a:cubicBezTo>
                    <a:pt x="19959" y="5950"/>
                    <a:pt x="19956" y="5790"/>
                    <a:pt x="19941" y="5770"/>
                  </a:cubicBezTo>
                  <a:cubicBezTo>
                    <a:pt x="19934" y="5760"/>
                    <a:pt x="19851" y="5743"/>
                    <a:pt x="19755" y="5731"/>
                  </a:cubicBezTo>
                  <a:cubicBezTo>
                    <a:pt x="19659" y="5718"/>
                    <a:pt x="19568" y="5697"/>
                    <a:pt x="19552" y="5683"/>
                  </a:cubicBezTo>
                  <a:cubicBezTo>
                    <a:pt x="19536" y="5670"/>
                    <a:pt x="19530" y="5520"/>
                    <a:pt x="19540" y="5353"/>
                  </a:cubicBezTo>
                  <a:cubicBezTo>
                    <a:pt x="19559" y="5017"/>
                    <a:pt x="19581" y="4335"/>
                    <a:pt x="19612" y="3066"/>
                  </a:cubicBezTo>
                  <a:cubicBezTo>
                    <a:pt x="19623" y="2602"/>
                    <a:pt x="19642" y="2200"/>
                    <a:pt x="19656" y="2175"/>
                  </a:cubicBezTo>
                  <a:cubicBezTo>
                    <a:pt x="19699" y="2098"/>
                    <a:pt x="19675" y="1919"/>
                    <a:pt x="19610" y="1758"/>
                  </a:cubicBezTo>
                  <a:cubicBezTo>
                    <a:pt x="19588" y="1705"/>
                    <a:pt x="19562" y="1654"/>
                    <a:pt x="19533" y="1610"/>
                  </a:cubicBezTo>
                  <a:lnTo>
                    <a:pt x="19411" y="1431"/>
                  </a:lnTo>
                  <a:lnTo>
                    <a:pt x="18439" y="1404"/>
                  </a:lnTo>
                  <a:cubicBezTo>
                    <a:pt x="17904" y="1388"/>
                    <a:pt x="17377" y="1366"/>
                    <a:pt x="17269" y="1354"/>
                  </a:cubicBezTo>
                  <a:cubicBezTo>
                    <a:pt x="17087" y="1334"/>
                    <a:pt x="16751" y="1317"/>
                    <a:pt x="16442" y="1304"/>
                  </a:cubicBezTo>
                  <a:cubicBezTo>
                    <a:pt x="16215" y="1295"/>
                    <a:pt x="15982" y="1287"/>
                    <a:pt x="15829" y="1287"/>
                  </a:cubicBezTo>
                  <a:close/>
                  <a:moveTo>
                    <a:pt x="2058" y="3530"/>
                  </a:moveTo>
                  <a:lnTo>
                    <a:pt x="2499" y="3545"/>
                  </a:lnTo>
                  <a:lnTo>
                    <a:pt x="2490" y="3706"/>
                  </a:lnTo>
                  <a:cubicBezTo>
                    <a:pt x="2484" y="3795"/>
                    <a:pt x="2451" y="3894"/>
                    <a:pt x="2417" y="3932"/>
                  </a:cubicBezTo>
                  <a:cubicBezTo>
                    <a:pt x="2306" y="4053"/>
                    <a:pt x="2189" y="4164"/>
                    <a:pt x="2180" y="4155"/>
                  </a:cubicBezTo>
                  <a:cubicBezTo>
                    <a:pt x="2175" y="4150"/>
                    <a:pt x="2111" y="4198"/>
                    <a:pt x="2038" y="4259"/>
                  </a:cubicBezTo>
                  <a:cubicBezTo>
                    <a:pt x="1966" y="4321"/>
                    <a:pt x="1865" y="4395"/>
                    <a:pt x="1814" y="4426"/>
                  </a:cubicBezTo>
                  <a:cubicBezTo>
                    <a:pt x="1730" y="4476"/>
                    <a:pt x="1720" y="4471"/>
                    <a:pt x="1691" y="4363"/>
                  </a:cubicBezTo>
                  <a:cubicBezTo>
                    <a:pt x="1673" y="4299"/>
                    <a:pt x="1660" y="4216"/>
                    <a:pt x="1660" y="4177"/>
                  </a:cubicBezTo>
                  <a:cubicBezTo>
                    <a:pt x="1660" y="4139"/>
                    <a:pt x="1635" y="3993"/>
                    <a:pt x="1606" y="3855"/>
                  </a:cubicBezTo>
                  <a:cubicBezTo>
                    <a:pt x="1573" y="3696"/>
                    <a:pt x="1565" y="3587"/>
                    <a:pt x="1585" y="3560"/>
                  </a:cubicBezTo>
                  <a:cubicBezTo>
                    <a:pt x="1603" y="3535"/>
                    <a:pt x="1808" y="3522"/>
                    <a:pt x="2058" y="3530"/>
                  </a:cubicBezTo>
                  <a:close/>
                  <a:moveTo>
                    <a:pt x="2772" y="3587"/>
                  </a:moveTo>
                  <a:cubicBezTo>
                    <a:pt x="2781" y="3590"/>
                    <a:pt x="2790" y="3597"/>
                    <a:pt x="2795" y="3609"/>
                  </a:cubicBezTo>
                  <a:cubicBezTo>
                    <a:pt x="2805" y="3633"/>
                    <a:pt x="2799" y="3664"/>
                    <a:pt x="2782" y="3679"/>
                  </a:cubicBezTo>
                  <a:cubicBezTo>
                    <a:pt x="2765" y="3693"/>
                    <a:pt x="2743" y="3688"/>
                    <a:pt x="2732" y="3664"/>
                  </a:cubicBezTo>
                  <a:cubicBezTo>
                    <a:pt x="2721" y="3640"/>
                    <a:pt x="2727" y="3609"/>
                    <a:pt x="2745" y="3594"/>
                  </a:cubicBezTo>
                  <a:cubicBezTo>
                    <a:pt x="2753" y="3587"/>
                    <a:pt x="2762" y="3584"/>
                    <a:pt x="2772" y="3587"/>
                  </a:cubicBezTo>
                  <a:close/>
                  <a:moveTo>
                    <a:pt x="2664" y="9338"/>
                  </a:moveTo>
                  <a:cubicBezTo>
                    <a:pt x="2675" y="9335"/>
                    <a:pt x="2684" y="9351"/>
                    <a:pt x="2693" y="9368"/>
                  </a:cubicBezTo>
                  <a:cubicBezTo>
                    <a:pt x="2705" y="9394"/>
                    <a:pt x="2718" y="9433"/>
                    <a:pt x="2728" y="9507"/>
                  </a:cubicBezTo>
                  <a:cubicBezTo>
                    <a:pt x="2733" y="9540"/>
                    <a:pt x="2749" y="9604"/>
                    <a:pt x="2763" y="9648"/>
                  </a:cubicBezTo>
                  <a:cubicBezTo>
                    <a:pt x="2776" y="9692"/>
                    <a:pt x="2779" y="9758"/>
                    <a:pt x="2768" y="9797"/>
                  </a:cubicBezTo>
                  <a:cubicBezTo>
                    <a:pt x="2757" y="9836"/>
                    <a:pt x="2762" y="9903"/>
                    <a:pt x="2780" y="9946"/>
                  </a:cubicBezTo>
                  <a:cubicBezTo>
                    <a:pt x="2799" y="9991"/>
                    <a:pt x="2818" y="10051"/>
                    <a:pt x="2836" y="10120"/>
                  </a:cubicBezTo>
                  <a:cubicBezTo>
                    <a:pt x="2836" y="10120"/>
                    <a:pt x="2836" y="10122"/>
                    <a:pt x="2836" y="10122"/>
                  </a:cubicBezTo>
                  <a:cubicBezTo>
                    <a:pt x="2854" y="10190"/>
                    <a:pt x="2870" y="10263"/>
                    <a:pt x="2883" y="10333"/>
                  </a:cubicBezTo>
                  <a:cubicBezTo>
                    <a:pt x="2895" y="10404"/>
                    <a:pt x="2906" y="10471"/>
                    <a:pt x="2910" y="10524"/>
                  </a:cubicBezTo>
                  <a:cubicBezTo>
                    <a:pt x="2914" y="10577"/>
                    <a:pt x="2913" y="10616"/>
                    <a:pt x="2904" y="10631"/>
                  </a:cubicBezTo>
                  <a:cubicBezTo>
                    <a:pt x="2880" y="10671"/>
                    <a:pt x="2885" y="10712"/>
                    <a:pt x="2920" y="10767"/>
                  </a:cubicBezTo>
                  <a:cubicBezTo>
                    <a:pt x="2948" y="10811"/>
                    <a:pt x="2973" y="10874"/>
                    <a:pt x="2992" y="10946"/>
                  </a:cubicBezTo>
                  <a:cubicBezTo>
                    <a:pt x="3011" y="11018"/>
                    <a:pt x="3023" y="11098"/>
                    <a:pt x="3026" y="11174"/>
                  </a:cubicBezTo>
                  <a:cubicBezTo>
                    <a:pt x="3028" y="11229"/>
                    <a:pt x="3058" y="11315"/>
                    <a:pt x="3092" y="11368"/>
                  </a:cubicBezTo>
                  <a:cubicBezTo>
                    <a:pt x="3110" y="11394"/>
                    <a:pt x="3127" y="11432"/>
                    <a:pt x="3139" y="11472"/>
                  </a:cubicBezTo>
                  <a:cubicBezTo>
                    <a:pt x="3152" y="11512"/>
                    <a:pt x="3159" y="11554"/>
                    <a:pt x="3161" y="11588"/>
                  </a:cubicBezTo>
                  <a:cubicBezTo>
                    <a:pt x="3164" y="11657"/>
                    <a:pt x="3177" y="11745"/>
                    <a:pt x="3189" y="11787"/>
                  </a:cubicBezTo>
                  <a:cubicBezTo>
                    <a:pt x="3202" y="11828"/>
                    <a:pt x="3197" y="11875"/>
                    <a:pt x="3178" y="11891"/>
                  </a:cubicBezTo>
                  <a:cubicBezTo>
                    <a:pt x="3158" y="11909"/>
                    <a:pt x="3169" y="11955"/>
                    <a:pt x="3209" y="12010"/>
                  </a:cubicBezTo>
                  <a:cubicBezTo>
                    <a:pt x="3245" y="12059"/>
                    <a:pt x="3276" y="12157"/>
                    <a:pt x="3279" y="12226"/>
                  </a:cubicBezTo>
                  <a:cubicBezTo>
                    <a:pt x="3285" y="12376"/>
                    <a:pt x="3291" y="12421"/>
                    <a:pt x="3316" y="12511"/>
                  </a:cubicBezTo>
                  <a:cubicBezTo>
                    <a:pt x="3349" y="12629"/>
                    <a:pt x="3379" y="12788"/>
                    <a:pt x="3401" y="12928"/>
                  </a:cubicBezTo>
                  <a:cubicBezTo>
                    <a:pt x="3408" y="12972"/>
                    <a:pt x="3418" y="13021"/>
                    <a:pt x="3422" y="13057"/>
                  </a:cubicBezTo>
                  <a:cubicBezTo>
                    <a:pt x="3432" y="13145"/>
                    <a:pt x="3472" y="13350"/>
                    <a:pt x="3510" y="13511"/>
                  </a:cubicBezTo>
                  <a:cubicBezTo>
                    <a:pt x="3577" y="13794"/>
                    <a:pt x="3577" y="13805"/>
                    <a:pt x="3519" y="13863"/>
                  </a:cubicBezTo>
                  <a:cubicBezTo>
                    <a:pt x="3373" y="14011"/>
                    <a:pt x="3285" y="13885"/>
                    <a:pt x="3256" y="13491"/>
                  </a:cubicBezTo>
                  <a:cubicBezTo>
                    <a:pt x="3248" y="13391"/>
                    <a:pt x="3216" y="13207"/>
                    <a:pt x="3186" y="13082"/>
                  </a:cubicBezTo>
                  <a:cubicBezTo>
                    <a:pt x="3185" y="13081"/>
                    <a:pt x="3186" y="13078"/>
                    <a:pt x="3186" y="13077"/>
                  </a:cubicBezTo>
                  <a:cubicBezTo>
                    <a:pt x="3149" y="12906"/>
                    <a:pt x="3127" y="12790"/>
                    <a:pt x="3125" y="12712"/>
                  </a:cubicBezTo>
                  <a:cubicBezTo>
                    <a:pt x="3122" y="12635"/>
                    <a:pt x="3112" y="12554"/>
                    <a:pt x="3103" y="12531"/>
                  </a:cubicBezTo>
                  <a:cubicBezTo>
                    <a:pt x="3064" y="12434"/>
                    <a:pt x="3003" y="12049"/>
                    <a:pt x="3022" y="12023"/>
                  </a:cubicBezTo>
                  <a:cubicBezTo>
                    <a:pt x="3034" y="12007"/>
                    <a:pt x="3030" y="11973"/>
                    <a:pt x="3014" y="11946"/>
                  </a:cubicBezTo>
                  <a:cubicBezTo>
                    <a:pt x="2987" y="11901"/>
                    <a:pt x="2832" y="11106"/>
                    <a:pt x="2793" y="10822"/>
                  </a:cubicBezTo>
                  <a:cubicBezTo>
                    <a:pt x="2785" y="10759"/>
                    <a:pt x="2770" y="10672"/>
                    <a:pt x="2761" y="10628"/>
                  </a:cubicBezTo>
                  <a:cubicBezTo>
                    <a:pt x="2751" y="10584"/>
                    <a:pt x="2736" y="10491"/>
                    <a:pt x="2727" y="10422"/>
                  </a:cubicBezTo>
                  <a:cubicBezTo>
                    <a:pt x="2718" y="10353"/>
                    <a:pt x="2681" y="10136"/>
                    <a:pt x="2646" y="9938"/>
                  </a:cubicBezTo>
                  <a:cubicBezTo>
                    <a:pt x="2607" y="9722"/>
                    <a:pt x="2589" y="9597"/>
                    <a:pt x="2587" y="9517"/>
                  </a:cubicBezTo>
                  <a:cubicBezTo>
                    <a:pt x="2585" y="9436"/>
                    <a:pt x="2600" y="9399"/>
                    <a:pt x="2632" y="9363"/>
                  </a:cubicBezTo>
                  <a:cubicBezTo>
                    <a:pt x="2644" y="9348"/>
                    <a:pt x="2654" y="9340"/>
                    <a:pt x="2664" y="9338"/>
                  </a:cubicBezTo>
                  <a:close/>
                  <a:moveTo>
                    <a:pt x="2809" y="12350"/>
                  </a:moveTo>
                  <a:cubicBezTo>
                    <a:pt x="2821" y="12359"/>
                    <a:pt x="2830" y="12385"/>
                    <a:pt x="2843" y="12432"/>
                  </a:cubicBezTo>
                  <a:cubicBezTo>
                    <a:pt x="2860" y="12495"/>
                    <a:pt x="2884" y="12617"/>
                    <a:pt x="2895" y="12702"/>
                  </a:cubicBezTo>
                  <a:cubicBezTo>
                    <a:pt x="2911" y="12817"/>
                    <a:pt x="2901" y="12883"/>
                    <a:pt x="2856" y="12960"/>
                  </a:cubicBezTo>
                  <a:cubicBezTo>
                    <a:pt x="2797" y="13061"/>
                    <a:pt x="2792" y="13061"/>
                    <a:pt x="2739" y="12980"/>
                  </a:cubicBezTo>
                  <a:cubicBezTo>
                    <a:pt x="2709" y="12934"/>
                    <a:pt x="2677" y="12847"/>
                    <a:pt x="2668" y="12784"/>
                  </a:cubicBezTo>
                  <a:cubicBezTo>
                    <a:pt x="2658" y="12722"/>
                    <a:pt x="2641" y="12628"/>
                    <a:pt x="2630" y="12576"/>
                  </a:cubicBezTo>
                  <a:cubicBezTo>
                    <a:pt x="2617" y="12517"/>
                    <a:pt x="2630" y="12459"/>
                    <a:pt x="2662" y="12422"/>
                  </a:cubicBezTo>
                  <a:cubicBezTo>
                    <a:pt x="2691" y="12389"/>
                    <a:pt x="2714" y="12378"/>
                    <a:pt x="2714" y="12397"/>
                  </a:cubicBezTo>
                  <a:cubicBezTo>
                    <a:pt x="2714" y="12416"/>
                    <a:pt x="2736" y="12406"/>
                    <a:pt x="2763" y="12375"/>
                  </a:cubicBezTo>
                  <a:cubicBezTo>
                    <a:pt x="2783" y="12352"/>
                    <a:pt x="2797" y="12342"/>
                    <a:pt x="2809" y="12350"/>
                  </a:cubicBezTo>
                  <a:close/>
                  <a:moveTo>
                    <a:pt x="2919" y="13117"/>
                  </a:moveTo>
                  <a:cubicBezTo>
                    <a:pt x="2942" y="13118"/>
                    <a:pt x="2960" y="13139"/>
                    <a:pt x="2962" y="13176"/>
                  </a:cubicBezTo>
                  <a:cubicBezTo>
                    <a:pt x="2962" y="13199"/>
                    <a:pt x="2983" y="13294"/>
                    <a:pt x="3006" y="13390"/>
                  </a:cubicBezTo>
                  <a:cubicBezTo>
                    <a:pt x="3030" y="13485"/>
                    <a:pt x="3041" y="13592"/>
                    <a:pt x="3031" y="13628"/>
                  </a:cubicBezTo>
                  <a:cubicBezTo>
                    <a:pt x="3022" y="13664"/>
                    <a:pt x="3027" y="13707"/>
                    <a:pt x="3044" y="13722"/>
                  </a:cubicBezTo>
                  <a:cubicBezTo>
                    <a:pt x="3092" y="13763"/>
                    <a:pt x="3084" y="13915"/>
                    <a:pt x="3026" y="14037"/>
                  </a:cubicBezTo>
                  <a:cubicBezTo>
                    <a:pt x="2922" y="14257"/>
                    <a:pt x="2821" y="14190"/>
                    <a:pt x="2807" y="13893"/>
                  </a:cubicBezTo>
                  <a:cubicBezTo>
                    <a:pt x="2804" y="13823"/>
                    <a:pt x="2789" y="13741"/>
                    <a:pt x="2773" y="13712"/>
                  </a:cubicBezTo>
                  <a:cubicBezTo>
                    <a:pt x="2758" y="13683"/>
                    <a:pt x="2748" y="13642"/>
                    <a:pt x="2752" y="13620"/>
                  </a:cubicBezTo>
                  <a:cubicBezTo>
                    <a:pt x="2755" y="13599"/>
                    <a:pt x="2746" y="13547"/>
                    <a:pt x="2732" y="13501"/>
                  </a:cubicBezTo>
                  <a:cubicBezTo>
                    <a:pt x="2702" y="13407"/>
                    <a:pt x="2764" y="13177"/>
                    <a:pt x="2809" y="13216"/>
                  </a:cubicBezTo>
                  <a:cubicBezTo>
                    <a:pt x="2825" y="13230"/>
                    <a:pt x="2848" y="13208"/>
                    <a:pt x="2859" y="13169"/>
                  </a:cubicBezTo>
                  <a:cubicBezTo>
                    <a:pt x="2870" y="13132"/>
                    <a:pt x="2895" y="13115"/>
                    <a:pt x="2919" y="13117"/>
                  </a:cubicBezTo>
                  <a:close/>
                  <a:moveTo>
                    <a:pt x="4218" y="14355"/>
                  </a:moveTo>
                  <a:cubicBezTo>
                    <a:pt x="4293" y="14363"/>
                    <a:pt x="4308" y="14409"/>
                    <a:pt x="4284" y="14494"/>
                  </a:cubicBezTo>
                  <a:cubicBezTo>
                    <a:pt x="4270" y="14546"/>
                    <a:pt x="4214" y="14565"/>
                    <a:pt x="4075" y="14571"/>
                  </a:cubicBezTo>
                  <a:cubicBezTo>
                    <a:pt x="3823" y="14581"/>
                    <a:pt x="3813" y="14584"/>
                    <a:pt x="3603" y="14650"/>
                  </a:cubicBezTo>
                  <a:cubicBezTo>
                    <a:pt x="3309" y="14742"/>
                    <a:pt x="3274" y="14749"/>
                    <a:pt x="3270" y="14724"/>
                  </a:cubicBezTo>
                  <a:cubicBezTo>
                    <a:pt x="3238" y="14539"/>
                    <a:pt x="3282" y="14483"/>
                    <a:pt x="3465" y="14479"/>
                  </a:cubicBezTo>
                  <a:cubicBezTo>
                    <a:pt x="3551" y="14477"/>
                    <a:pt x="3759" y="14441"/>
                    <a:pt x="3928" y="14399"/>
                  </a:cubicBezTo>
                  <a:cubicBezTo>
                    <a:pt x="4007" y="14380"/>
                    <a:pt x="4071" y="14366"/>
                    <a:pt x="4123" y="14360"/>
                  </a:cubicBezTo>
                  <a:cubicBezTo>
                    <a:pt x="4162" y="14355"/>
                    <a:pt x="4193" y="14352"/>
                    <a:pt x="4218" y="14355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171" name="emballage"/>
            <p:cNvSpPr txBox="1"/>
            <p:nvPr/>
          </p:nvSpPr>
          <p:spPr>
            <a:xfrm>
              <a:off x="1679448" y="3910727"/>
              <a:ext cx="254000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34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emballage</a:t>
              </a:r>
            </a:p>
          </p:txBody>
        </p:sp>
      </p:grpSp>
      <p:pic>
        <p:nvPicPr>
          <p:cNvPr id="173" name="water-droplet-series-04-1484434.jpg" descr="water-droplet-series-04-1484434.jpg"/>
          <p:cNvPicPr>
            <a:picLocks noChangeAspect="1"/>
          </p:cNvPicPr>
          <p:nvPr/>
        </p:nvPicPr>
        <p:blipFill>
          <a:blip r:embed="rId3">
            <a:extLst/>
          </a:blip>
          <a:srcRect l="30078" t="15104" r="25056" b="15104"/>
          <a:stretch>
            <a:fillRect/>
          </a:stretch>
        </p:blipFill>
        <p:spPr>
          <a:xfrm>
            <a:off x="3479858" y="1473199"/>
            <a:ext cx="6807083" cy="68071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39" y="0"/>
                </a:moveTo>
                <a:cubicBezTo>
                  <a:pt x="7321" y="0"/>
                  <a:pt x="4803" y="1006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6"/>
                  <a:pt x="12357" y="0"/>
                  <a:pt x="9839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74" name="Triangle"/>
          <p:cNvSpPr/>
          <p:nvPr/>
        </p:nvSpPr>
        <p:spPr>
          <a:xfrm rot="16200000">
            <a:off x="4517158" y="7297485"/>
            <a:ext cx="2869438" cy="2869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CDEE0"/>
          </a:solidFill>
          <a:ln w="12700">
            <a:solidFill>
              <a:srgbClr val="000000"/>
            </a:solidFill>
            <a:miter lim="400000"/>
          </a:ln>
        </p:spPr>
        <p:txBody>
          <a:bodyPr lIns="38100" tIns="38100" rIns="38100" bIns="38100"/>
          <a:lstStyle/>
          <a:p>
            <a:pPr algn="l" defTabSz="1295400">
              <a:buClr>
                <a:srgbClr val="000000"/>
              </a:buClr>
              <a:defRPr b="0" sz="22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77" name="Group"/>
          <p:cNvGrpSpPr/>
          <p:nvPr/>
        </p:nvGrpSpPr>
        <p:grpSpPr>
          <a:xfrm>
            <a:off x="530000" y="657234"/>
            <a:ext cx="5779356" cy="3368152"/>
            <a:chOff x="-202485" y="0"/>
            <a:chExt cx="5779355" cy="3368151"/>
          </a:xfrm>
        </p:grpSpPr>
        <p:sp>
          <p:nvSpPr>
            <p:cNvPr id="175" name="intégration des changements…"/>
            <p:cNvSpPr txBox="1"/>
            <p:nvPr/>
          </p:nvSpPr>
          <p:spPr>
            <a:xfrm>
              <a:off x="-202486" y="2225151"/>
              <a:ext cx="5779357" cy="1143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 sz="3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intégration des changements</a:t>
              </a:r>
            </a:p>
            <a:p>
              <a:pPr>
                <a:defRPr b="0" sz="3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de code source</a:t>
              </a:r>
            </a:p>
          </p:txBody>
        </p:sp>
        <p:pic>
          <p:nvPicPr>
            <p:cNvPr id="176" name="puzzle-1167045.jpg" descr="puzzle-1167045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56843" y="0"/>
              <a:ext cx="3060701" cy="22948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0" name="Group"/>
          <p:cNvGrpSpPr/>
          <p:nvPr/>
        </p:nvGrpSpPr>
        <p:grpSpPr>
          <a:xfrm>
            <a:off x="8305289" y="135829"/>
            <a:ext cx="2897809" cy="3630860"/>
            <a:chOff x="183300" y="50836"/>
            <a:chExt cx="2897807" cy="3630859"/>
          </a:xfrm>
        </p:grpSpPr>
        <p:sp>
          <p:nvSpPr>
            <p:cNvPr id="178" name="build/tests (CI)"/>
            <p:cNvSpPr txBox="1"/>
            <p:nvPr/>
          </p:nvSpPr>
          <p:spPr>
            <a:xfrm>
              <a:off x="183300" y="3059395"/>
              <a:ext cx="2897808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3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build/tests (CI)</a:t>
              </a:r>
            </a:p>
          </p:txBody>
        </p:sp>
        <p:pic>
          <p:nvPicPr>
            <p:cNvPr id="179" name="construct.png" descr="construct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612" t="1601" r="1836" b="448"/>
            <a:stretch>
              <a:fillRect/>
            </a:stretch>
          </p:blipFill>
          <p:spPr>
            <a:xfrm>
              <a:off x="313494" y="50836"/>
              <a:ext cx="2604754" cy="3109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fill="norm" stroke="1" extrusionOk="0">
                  <a:moveTo>
                    <a:pt x="11886" y="0"/>
                  </a:moveTo>
                  <a:cubicBezTo>
                    <a:pt x="11125" y="0"/>
                    <a:pt x="10879" y="101"/>
                    <a:pt x="10181" y="706"/>
                  </a:cubicBezTo>
                  <a:cubicBezTo>
                    <a:pt x="9733" y="1094"/>
                    <a:pt x="9197" y="1411"/>
                    <a:pt x="8987" y="1411"/>
                  </a:cubicBezTo>
                  <a:cubicBezTo>
                    <a:pt x="8171" y="1411"/>
                    <a:pt x="7029" y="1996"/>
                    <a:pt x="5383" y="3261"/>
                  </a:cubicBezTo>
                  <a:cubicBezTo>
                    <a:pt x="4440" y="3986"/>
                    <a:pt x="3514" y="4855"/>
                    <a:pt x="3328" y="5188"/>
                  </a:cubicBezTo>
                  <a:cubicBezTo>
                    <a:pt x="2991" y="5788"/>
                    <a:pt x="2996" y="5803"/>
                    <a:pt x="3750" y="6875"/>
                  </a:cubicBezTo>
                  <a:cubicBezTo>
                    <a:pt x="4169" y="7470"/>
                    <a:pt x="4958" y="8289"/>
                    <a:pt x="5500" y="8697"/>
                  </a:cubicBezTo>
                  <a:cubicBezTo>
                    <a:pt x="6043" y="9104"/>
                    <a:pt x="6630" y="9678"/>
                    <a:pt x="6805" y="9970"/>
                  </a:cubicBezTo>
                  <a:cubicBezTo>
                    <a:pt x="7091" y="10451"/>
                    <a:pt x="7088" y="10587"/>
                    <a:pt x="6772" y="11382"/>
                  </a:cubicBezTo>
                  <a:cubicBezTo>
                    <a:pt x="6547" y="11950"/>
                    <a:pt x="6318" y="12241"/>
                    <a:pt x="6128" y="12206"/>
                  </a:cubicBezTo>
                  <a:cubicBezTo>
                    <a:pt x="5967" y="12176"/>
                    <a:pt x="4827" y="11680"/>
                    <a:pt x="3594" y="11103"/>
                  </a:cubicBezTo>
                  <a:cubicBezTo>
                    <a:pt x="2034" y="10373"/>
                    <a:pt x="1130" y="10056"/>
                    <a:pt x="612" y="10056"/>
                  </a:cubicBezTo>
                  <a:lnTo>
                    <a:pt x="0" y="10056"/>
                  </a:lnTo>
                  <a:cubicBezTo>
                    <a:pt x="62" y="10286"/>
                    <a:pt x="152" y="10349"/>
                    <a:pt x="283" y="10409"/>
                  </a:cubicBezTo>
                  <a:cubicBezTo>
                    <a:pt x="512" y="10512"/>
                    <a:pt x="699" y="10697"/>
                    <a:pt x="699" y="10819"/>
                  </a:cubicBezTo>
                  <a:cubicBezTo>
                    <a:pt x="699" y="11156"/>
                    <a:pt x="5614" y="14023"/>
                    <a:pt x="17721" y="20754"/>
                  </a:cubicBezTo>
                  <a:cubicBezTo>
                    <a:pt x="18656" y="21274"/>
                    <a:pt x="19111" y="21500"/>
                    <a:pt x="19598" y="21600"/>
                  </a:cubicBezTo>
                  <a:cubicBezTo>
                    <a:pt x="20095" y="21578"/>
                    <a:pt x="20373" y="21552"/>
                    <a:pt x="20395" y="21523"/>
                  </a:cubicBezTo>
                  <a:cubicBezTo>
                    <a:pt x="20466" y="21426"/>
                    <a:pt x="20706" y="21346"/>
                    <a:pt x="20928" y="21346"/>
                  </a:cubicBezTo>
                  <a:cubicBezTo>
                    <a:pt x="21600" y="21346"/>
                    <a:pt x="21433" y="20610"/>
                    <a:pt x="20665" y="20189"/>
                  </a:cubicBezTo>
                  <a:cubicBezTo>
                    <a:pt x="20146" y="19904"/>
                    <a:pt x="19997" y="19697"/>
                    <a:pt x="19988" y="19243"/>
                  </a:cubicBezTo>
                  <a:cubicBezTo>
                    <a:pt x="19977" y="18670"/>
                    <a:pt x="19918" y="18633"/>
                    <a:pt x="15356" y="16520"/>
                  </a:cubicBezTo>
                  <a:cubicBezTo>
                    <a:pt x="12814" y="15342"/>
                    <a:pt x="10666" y="14319"/>
                    <a:pt x="10584" y="14248"/>
                  </a:cubicBezTo>
                  <a:cubicBezTo>
                    <a:pt x="10503" y="14178"/>
                    <a:pt x="10615" y="14069"/>
                    <a:pt x="10832" y="14003"/>
                  </a:cubicBezTo>
                  <a:cubicBezTo>
                    <a:pt x="11049" y="13938"/>
                    <a:pt x="11382" y="13770"/>
                    <a:pt x="11573" y="13631"/>
                  </a:cubicBezTo>
                  <a:cubicBezTo>
                    <a:pt x="11880" y="13408"/>
                    <a:pt x="11947" y="13420"/>
                    <a:pt x="12152" y="13744"/>
                  </a:cubicBezTo>
                  <a:cubicBezTo>
                    <a:pt x="12327" y="14020"/>
                    <a:pt x="12587" y="14113"/>
                    <a:pt x="13196" y="14113"/>
                  </a:cubicBezTo>
                  <a:cubicBezTo>
                    <a:pt x="14111" y="14113"/>
                    <a:pt x="14266" y="13911"/>
                    <a:pt x="14150" y="12854"/>
                  </a:cubicBezTo>
                  <a:cubicBezTo>
                    <a:pt x="14089" y="12302"/>
                    <a:pt x="14191" y="12117"/>
                    <a:pt x="14891" y="11539"/>
                  </a:cubicBezTo>
                  <a:cubicBezTo>
                    <a:pt x="15546" y="10997"/>
                    <a:pt x="15708" y="10740"/>
                    <a:pt x="15708" y="10218"/>
                  </a:cubicBezTo>
                  <a:cubicBezTo>
                    <a:pt x="15708" y="9489"/>
                    <a:pt x="16010" y="9192"/>
                    <a:pt x="16820" y="9135"/>
                  </a:cubicBezTo>
                  <a:cubicBezTo>
                    <a:pt x="17472" y="9089"/>
                    <a:pt x="17803" y="8498"/>
                    <a:pt x="17308" y="8264"/>
                  </a:cubicBezTo>
                  <a:cubicBezTo>
                    <a:pt x="17132" y="8181"/>
                    <a:pt x="16928" y="7875"/>
                    <a:pt x="16853" y="7583"/>
                  </a:cubicBezTo>
                  <a:cubicBezTo>
                    <a:pt x="16668" y="6870"/>
                    <a:pt x="16117" y="5943"/>
                    <a:pt x="15776" y="5769"/>
                  </a:cubicBezTo>
                  <a:cubicBezTo>
                    <a:pt x="15623" y="5692"/>
                    <a:pt x="15496" y="5459"/>
                    <a:pt x="15496" y="5254"/>
                  </a:cubicBezTo>
                  <a:cubicBezTo>
                    <a:pt x="15496" y="5048"/>
                    <a:pt x="15186" y="4397"/>
                    <a:pt x="14807" y="3807"/>
                  </a:cubicBezTo>
                  <a:cubicBezTo>
                    <a:pt x="14427" y="3217"/>
                    <a:pt x="14001" y="2289"/>
                    <a:pt x="13860" y="1745"/>
                  </a:cubicBezTo>
                  <a:cubicBezTo>
                    <a:pt x="13521" y="436"/>
                    <a:pt x="13029" y="0"/>
                    <a:pt x="11886" y="0"/>
                  </a:cubicBezTo>
                  <a:close/>
                  <a:moveTo>
                    <a:pt x="7973" y="4091"/>
                  </a:moveTo>
                  <a:cubicBezTo>
                    <a:pt x="7999" y="4092"/>
                    <a:pt x="8021" y="4095"/>
                    <a:pt x="8041" y="4102"/>
                  </a:cubicBezTo>
                  <a:cubicBezTo>
                    <a:pt x="8199" y="4153"/>
                    <a:pt x="8509" y="4647"/>
                    <a:pt x="8730" y="5199"/>
                  </a:cubicBezTo>
                  <a:lnTo>
                    <a:pt x="9134" y="6205"/>
                  </a:lnTo>
                  <a:lnTo>
                    <a:pt x="8464" y="6674"/>
                  </a:lnTo>
                  <a:cubicBezTo>
                    <a:pt x="7972" y="7018"/>
                    <a:pt x="7842" y="7212"/>
                    <a:pt x="7982" y="7398"/>
                  </a:cubicBezTo>
                  <a:cubicBezTo>
                    <a:pt x="8099" y="7554"/>
                    <a:pt x="8097" y="7774"/>
                    <a:pt x="7979" y="7961"/>
                  </a:cubicBezTo>
                  <a:cubicBezTo>
                    <a:pt x="7872" y="8129"/>
                    <a:pt x="7787" y="8428"/>
                    <a:pt x="7787" y="8622"/>
                  </a:cubicBezTo>
                  <a:cubicBezTo>
                    <a:pt x="7787" y="9231"/>
                    <a:pt x="7438" y="9194"/>
                    <a:pt x="6834" y="8523"/>
                  </a:cubicBezTo>
                  <a:cubicBezTo>
                    <a:pt x="6274" y="7901"/>
                    <a:pt x="5299" y="6125"/>
                    <a:pt x="5289" y="5706"/>
                  </a:cubicBezTo>
                  <a:cubicBezTo>
                    <a:pt x="5286" y="5594"/>
                    <a:pt x="5590" y="5339"/>
                    <a:pt x="5962" y="5138"/>
                  </a:cubicBezTo>
                  <a:cubicBezTo>
                    <a:pt x="6335" y="4938"/>
                    <a:pt x="6889" y="4601"/>
                    <a:pt x="7195" y="4391"/>
                  </a:cubicBezTo>
                  <a:cubicBezTo>
                    <a:pt x="7463" y="4207"/>
                    <a:pt x="7790" y="4084"/>
                    <a:pt x="7973" y="4091"/>
                  </a:cubicBezTo>
                  <a:close/>
                  <a:moveTo>
                    <a:pt x="2687" y="12936"/>
                  </a:moveTo>
                  <a:cubicBezTo>
                    <a:pt x="2535" y="12954"/>
                    <a:pt x="2245" y="13106"/>
                    <a:pt x="1955" y="13375"/>
                  </a:cubicBezTo>
                  <a:cubicBezTo>
                    <a:pt x="1566" y="13735"/>
                    <a:pt x="1139" y="13942"/>
                    <a:pt x="764" y="13953"/>
                  </a:cubicBezTo>
                  <a:lnTo>
                    <a:pt x="179" y="13973"/>
                  </a:lnTo>
                  <a:lnTo>
                    <a:pt x="699" y="14102"/>
                  </a:lnTo>
                  <a:cubicBezTo>
                    <a:pt x="1200" y="14227"/>
                    <a:pt x="2777" y="14146"/>
                    <a:pt x="2989" y="13987"/>
                  </a:cubicBezTo>
                  <a:cubicBezTo>
                    <a:pt x="3046" y="13944"/>
                    <a:pt x="2925" y="13831"/>
                    <a:pt x="2719" y="13733"/>
                  </a:cubicBezTo>
                  <a:cubicBezTo>
                    <a:pt x="2420" y="13591"/>
                    <a:pt x="2393" y="13503"/>
                    <a:pt x="2592" y="13300"/>
                  </a:cubicBezTo>
                  <a:cubicBezTo>
                    <a:pt x="2853" y="13035"/>
                    <a:pt x="2839" y="12919"/>
                    <a:pt x="2687" y="12936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183" name="Group"/>
          <p:cNvGrpSpPr/>
          <p:nvPr/>
        </p:nvGrpSpPr>
        <p:grpSpPr>
          <a:xfrm>
            <a:off x="320408" y="6138952"/>
            <a:ext cx="4460704" cy="2849282"/>
            <a:chOff x="991370" y="-357040"/>
            <a:chExt cx="4460703" cy="2849281"/>
          </a:xfrm>
        </p:grpSpPr>
        <p:sp>
          <p:nvSpPr>
            <p:cNvPr id="181" name="mise en production"/>
            <p:cNvSpPr txBox="1"/>
            <p:nvPr/>
          </p:nvSpPr>
          <p:spPr>
            <a:xfrm>
              <a:off x="991370" y="1869941"/>
              <a:ext cx="3762674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3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mise en production</a:t>
              </a:r>
            </a:p>
          </p:txBody>
        </p:sp>
        <p:pic>
          <p:nvPicPr>
            <p:cNvPr id="182" name="cardboard-box-1422495.jpg" descr="cardboard-box-1422495.jp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3480" t="3578" r="5523" b="2384"/>
            <a:stretch>
              <a:fillRect/>
            </a:stretch>
          </p:blipFill>
          <p:spPr>
            <a:xfrm>
              <a:off x="2544793" y="-357041"/>
              <a:ext cx="2907282" cy="1964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594" fill="norm" stroke="1" extrusionOk="0">
                  <a:moveTo>
                    <a:pt x="21488" y="0"/>
                  </a:moveTo>
                  <a:cubicBezTo>
                    <a:pt x="21386" y="0"/>
                    <a:pt x="21336" y="62"/>
                    <a:pt x="20905" y="698"/>
                  </a:cubicBezTo>
                  <a:cubicBezTo>
                    <a:pt x="20644" y="1082"/>
                    <a:pt x="20415" y="1385"/>
                    <a:pt x="20398" y="1370"/>
                  </a:cubicBezTo>
                  <a:cubicBezTo>
                    <a:pt x="20357" y="1332"/>
                    <a:pt x="20307" y="1421"/>
                    <a:pt x="20280" y="1583"/>
                  </a:cubicBezTo>
                  <a:cubicBezTo>
                    <a:pt x="20260" y="1703"/>
                    <a:pt x="20053" y="1998"/>
                    <a:pt x="19988" y="1998"/>
                  </a:cubicBezTo>
                  <a:cubicBezTo>
                    <a:pt x="19972" y="1998"/>
                    <a:pt x="19959" y="2074"/>
                    <a:pt x="19959" y="2168"/>
                  </a:cubicBezTo>
                  <a:cubicBezTo>
                    <a:pt x="19959" y="2280"/>
                    <a:pt x="19939" y="2356"/>
                    <a:pt x="19900" y="2399"/>
                  </a:cubicBezTo>
                  <a:cubicBezTo>
                    <a:pt x="19867" y="2435"/>
                    <a:pt x="19850" y="2464"/>
                    <a:pt x="19864" y="2464"/>
                  </a:cubicBezTo>
                  <a:cubicBezTo>
                    <a:pt x="19879" y="2464"/>
                    <a:pt x="19874" y="2496"/>
                    <a:pt x="19853" y="2534"/>
                  </a:cubicBezTo>
                  <a:cubicBezTo>
                    <a:pt x="19831" y="2572"/>
                    <a:pt x="19824" y="2625"/>
                    <a:pt x="19835" y="2652"/>
                  </a:cubicBezTo>
                  <a:cubicBezTo>
                    <a:pt x="19864" y="2721"/>
                    <a:pt x="19791" y="2895"/>
                    <a:pt x="19749" y="2857"/>
                  </a:cubicBezTo>
                  <a:cubicBezTo>
                    <a:pt x="19726" y="2835"/>
                    <a:pt x="19721" y="2866"/>
                    <a:pt x="19735" y="2944"/>
                  </a:cubicBezTo>
                  <a:cubicBezTo>
                    <a:pt x="19756" y="3070"/>
                    <a:pt x="19653" y="3529"/>
                    <a:pt x="19608" y="3511"/>
                  </a:cubicBezTo>
                  <a:cubicBezTo>
                    <a:pt x="19561" y="3492"/>
                    <a:pt x="19563" y="3226"/>
                    <a:pt x="19611" y="1976"/>
                  </a:cubicBezTo>
                  <a:cubicBezTo>
                    <a:pt x="19637" y="1305"/>
                    <a:pt x="19647" y="739"/>
                    <a:pt x="19637" y="715"/>
                  </a:cubicBezTo>
                  <a:cubicBezTo>
                    <a:pt x="19606" y="639"/>
                    <a:pt x="15046" y="779"/>
                    <a:pt x="13976" y="890"/>
                  </a:cubicBezTo>
                  <a:cubicBezTo>
                    <a:pt x="13129" y="977"/>
                    <a:pt x="11237" y="1089"/>
                    <a:pt x="9481" y="1151"/>
                  </a:cubicBezTo>
                  <a:cubicBezTo>
                    <a:pt x="7226" y="1231"/>
                    <a:pt x="5365" y="1337"/>
                    <a:pt x="4256" y="1452"/>
                  </a:cubicBezTo>
                  <a:cubicBezTo>
                    <a:pt x="3298" y="1552"/>
                    <a:pt x="3151" y="1577"/>
                    <a:pt x="3136" y="1636"/>
                  </a:cubicBezTo>
                  <a:cubicBezTo>
                    <a:pt x="3128" y="1665"/>
                    <a:pt x="3226" y="2344"/>
                    <a:pt x="3354" y="3145"/>
                  </a:cubicBezTo>
                  <a:cubicBezTo>
                    <a:pt x="3526" y="4227"/>
                    <a:pt x="3574" y="4616"/>
                    <a:pt x="3548" y="4663"/>
                  </a:cubicBezTo>
                  <a:cubicBezTo>
                    <a:pt x="3522" y="4709"/>
                    <a:pt x="3525" y="4721"/>
                    <a:pt x="3557" y="4710"/>
                  </a:cubicBezTo>
                  <a:cubicBezTo>
                    <a:pt x="3612" y="4692"/>
                    <a:pt x="3739" y="5453"/>
                    <a:pt x="3693" y="5522"/>
                  </a:cubicBezTo>
                  <a:cubicBezTo>
                    <a:pt x="3655" y="5578"/>
                    <a:pt x="2680" y="4476"/>
                    <a:pt x="2694" y="4392"/>
                  </a:cubicBezTo>
                  <a:cubicBezTo>
                    <a:pt x="2699" y="4359"/>
                    <a:pt x="2684" y="4343"/>
                    <a:pt x="2658" y="4357"/>
                  </a:cubicBezTo>
                  <a:cubicBezTo>
                    <a:pt x="2634" y="4371"/>
                    <a:pt x="2564" y="4324"/>
                    <a:pt x="2505" y="4253"/>
                  </a:cubicBezTo>
                  <a:cubicBezTo>
                    <a:pt x="2446" y="4181"/>
                    <a:pt x="2266" y="4024"/>
                    <a:pt x="2104" y="3904"/>
                  </a:cubicBezTo>
                  <a:cubicBezTo>
                    <a:pt x="1943" y="3784"/>
                    <a:pt x="1810" y="3662"/>
                    <a:pt x="1810" y="3633"/>
                  </a:cubicBezTo>
                  <a:cubicBezTo>
                    <a:pt x="1810" y="3605"/>
                    <a:pt x="1787" y="3596"/>
                    <a:pt x="1759" y="3611"/>
                  </a:cubicBezTo>
                  <a:cubicBezTo>
                    <a:pt x="1732" y="3627"/>
                    <a:pt x="1370" y="3447"/>
                    <a:pt x="955" y="3214"/>
                  </a:cubicBezTo>
                  <a:cubicBezTo>
                    <a:pt x="229" y="2809"/>
                    <a:pt x="69" y="2737"/>
                    <a:pt x="112" y="2839"/>
                  </a:cubicBezTo>
                  <a:cubicBezTo>
                    <a:pt x="123" y="2865"/>
                    <a:pt x="101" y="2948"/>
                    <a:pt x="65" y="3023"/>
                  </a:cubicBezTo>
                  <a:cubicBezTo>
                    <a:pt x="29" y="3097"/>
                    <a:pt x="0" y="3171"/>
                    <a:pt x="0" y="3184"/>
                  </a:cubicBezTo>
                  <a:cubicBezTo>
                    <a:pt x="0" y="3197"/>
                    <a:pt x="97" y="3263"/>
                    <a:pt x="215" y="3332"/>
                  </a:cubicBezTo>
                  <a:cubicBezTo>
                    <a:pt x="459" y="3476"/>
                    <a:pt x="515" y="3537"/>
                    <a:pt x="486" y="3607"/>
                  </a:cubicBezTo>
                  <a:cubicBezTo>
                    <a:pt x="475" y="3634"/>
                    <a:pt x="481" y="3640"/>
                    <a:pt x="498" y="3624"/>
                  </a:cubicBezTo>
                  <a:cubicBezTo>
                    <a:pt x="542" y="3585"/>
                    <a:pt x="769" y="3872"/>
                    <a:pt x="743" y="3934"/>
                  </a:cubicBezTo>
                  <a:cubicBezTo>
                    <a:pt x="731" y="3962"/>
                    <a:pt x="735" y="3971"/>
                    <a:pt x="752" y="3956"/>
                  </a:cubicBezTo>
                  <a:cubicBezTo>
                    <a:pt x="791" y="3920"/>
                    <a:pt x="968" y="4125"/>
                    <a:pt x="970" y="4209"/>
                  </a:cubicBezTo>
                  <a:cubicBezTo>
                    <a:pt x="970" y="4244"/>
                    <a:pt x="986" y="4271"/>
                    <a:pt x="1005" y="4266"/>
                  </a:cubicBezTo>
                  <a:cubicBezTo>
                    <a:pt x="1059" y="4250"/>
                    <a:pt x="1527" y="4864"/>
                    <a:pt x="1503" y="4920"/>
                  </a:cubicBezTo>
                  <a:cubicBezTo>
                    <a:pt x="1490" y="4951"/>
                    <a:pt x="1497" y="4955"/>
                    <a:pt x="1521" y="4933"/>
                  </a:cubicBezTo>
                  <a:cubicBezTo>
                    <a:pt x="1568" y="4890"/>
                    <a:pt x="1690" y="5040"/>
                    <a:pt x="1662" y="5107"/>
                  </a:cubicBezTo>
                  <a:cubicBezTo>
                    <a:pt x="1651" y="5134"/>
                    <a:pt x="1657" y="5145"/>
                    <a:pt x="1674" y="5129"/>
                  </a:cubicBezTo>
                  <a:cubicBezTo>
                    <a:pt x="1691" y="5114"/>
                    <a:pt x="1776" y="5196"/>
                    <a:pt x="1866" y="5312"/>
                  </a:cubicBezTo>
                  <a:cubicBezTo>
                    <a:pt x="1983" y="5465"/>
                    <a:pt x="2025" y="5542"/>
                    <a:pt x="2010" y="5600"/>
                  </a:cubicBezTo>
                  <a:cubicBezTo>
                    <a:pt x="1993" y="5668"/>
                    <a:pt x="1998" y="5672"/>
                    <a:pt x="2039" y="5622"/>
                  </a:cubicBezTo>
                  <a:cubicBezTo>
                    <a:pt x="2079" y="5574"/>
                    <a:pt x="2096" y="5575"/>
                    <a:pt x="2125" y="5626"/>
                  </a:cubicBezTo>
                  <a:cubicBezTo>
                    <a:pt x="2145" y="5661"/>
                    <a:pt x="2150" y="5710"/>
                    <a:pt x="2137" y="5731"/>
                  </a:cubicBezTo>
                  <a:cubicBezTo>
                    <a:pt x="2124" y="5752"/>
                    <a:pt x="2129" y="5756"/>
                    <a:pt x="2149" y="5740"/>
                  </a:cubicBezTo>
                  <a:cubicBezTo>
                    <a:pt x="2168" y="5724"/>
                    <a:pt x="2292" y="5848"/>
                    <a:pt x="2426" y="6019"/>
                  </a:cubicBezTo>
                  <a:cubicBezTo>
                    <a:pt x="2635" y="6286"/>
                    <a:pt x="2663" y="6338"/>
                    <a:pt x="2629" y="6403"/>
                  </a:cubicBezTo>
                  <a:cubicBezTo>
                    <a:pt x="2594" y="6468"/>
                    <a:pt x="2596" y="6471"/>
                    <a:pt x="2641" y="6420"/>
                  </a:cubicBezTo>
                  <a:cubicBezTo>
                    <a:pt x="2683" y="6372"/>
                    <a:pt x="2706" y="6382"/>
                    <a:pt x="2776" y="6464"/>
                  </a:cubicBezTo>
                  <a:cubicBezTo>
                    <a:pt x="2823" y="6519"/>
                    <a:pt x="2854" y="6572"/>
                    <a:pt x="2844" y="6586"/>
                  </a:cubicBezTo>
                  <a:cubicBezTo>
                    <a:pt x="2815" y="6628"/>
                    <a:pt x="2891" y="6736"/>
                    <a:pt x="2932" y="6712"/>
                  </a:cubicBezTo>
                  <a:cubicBezTo>
                    <a:pt x="2970" y="6691"/>
                    <a:pt x="3098" y="6852"/>
                    <a:pt x="3118" y="6948"/>
                  </a:cubicBezTo>
                  <a:cubicBezTo>
                    <a:pt x="3124" y="6973"/>
                    <a:pt x="3147" y="7000"/>
                    <a:pt x="3168" y="7005"/>
                  </a:cubicBezTo>
                  <a:cubicBezTo>
                    <a:pt x="3189" y="7009"/>
                    <a:pt x="3342" y="7184"/>
                    <a:pt x="3507" y="7397"/>
                  </a:cubicBezTo>
                  <a:cubicBezTo>
                    <a:pt x="3804" y="7780"/>
                    <a:pt x="3807" y="7789"/>
                    <a:pt x="3764" y="7912"/>
                  </a:cubicBezTo>
                  <a:cubicBezTo>
                    <a:pt x="3727" y="8018"/>
                    <a:pt x="3729" y="8305"/>
                    <a:pt x="3767" y="9796"/>
                  </a:cubicBezTo>
                  <a:cubicBezTo>
                    <a:pt x="3791" y="10763"/>
                    <a:pt x="3831" y="12418"/>
                    <a:pt x="3858" y="13477"/>
                  </a:cubicBezTo>
                  <a:cubicBezTo>
                    <a:pt x="3884" y="14536"/>
                    <a:pt x="3915" y="15729"/>
                    <a:pt x="3926" y="16129"/>
                  </a:cubicBezTo>
                  <a:cubicBezTo>
                    <a:pt x="3936" y="16529"/>
                    <a:pt x="3969" y="17856"/>
                    <a:pt x="3999" y="19078"/>
                  </a:cubicBezTo>
                  <a:cubicBezTo>
                    <a:pt x="4033" y="20432"/>
                    <a:pt x="4068" y="21320"/>
                    <a:pt x="4088" y="21350"/>
                  </a:cubicBezTo>
                  <a:cubicBezTo>
                    <a:pt x="4106" y="21377"/>
                    <a:pt x="4162" y="21403"/>
                    <a:pt x="4212" y="21411"/>
                  </a:cubicBezTo>
                  <a:cubicBezTo>
                    <a:pt x="4261" y="21419"/>
                    <a:pt x="4320" y="21468"/>
                    <a:pt x="4341" y="21516"/>
                  </a:cubicBezTo>
                  <a:cubicBezTo>
                    <a:pt x="4378" y="21597"/>
                    <a:pt x="4427" y="21600"/>
                    <a:pt x="5072" y="21590"/>
                  </a:cubicBezTo>
                  <a:cubicBezTo>
                    <a:pt x="5453" y="21584"/>
                    <a:pt x="7190" y="21556"/>
                    <a:pt x="8930" y="21529"/>
                  </a:cubicBezTo>
                  <a:cubicBezTo>
                    <a:pt x="10670" y="21501"/>
                    <a:pt x="12358" y="21480"/>
                    <a:pt x="12682" y="21485"/>
                  </a:cubicBezTo>
                  <a:cubicBezTo>
                    <a:pt x="13006" y="21490"/>
                    <a:pt x="13283" y="21485"/>
                    <a:pt x="13298" y="21472"/>
                  </a:cubicBezTo>
                  <a:cubicBezTo>
                    <a:pt x="13313" y="21459"/>
                    <a:pt x="14375" y="21436"/>
                    <a:pt x="15659" y="21420"/>
                  </a:cubicBezTo>
                  <a:cubicBezTo>
                    <a:pt x="18760" y="21380"/>
                    <a:pt x="19561" y="21347"/>
                    <a:pt x="19649" y="21263"/>
                  </a:cubicBezTo>
                  <a:cubicBezTo>
                    <a:pt x="19687" y="21226"/>
                    <a:pt x="19757" y="21109"/>
                    <a:pt x="19805" y="21001"/>
                  </a:cubicBezTo>
                  <a:lnTo>
                    <a:pt x="19894" y="20805"/>
                  </a:lnTo>
                  <a:lnTo>
                    <a:pt x="19855" y="17211"/>
                  </a:lnTo>
                  <a:cubicBezTo>
                    <a:pt x="19834" y="15235"/>
                    <a:pt x="19804" y="12287"/>
                    <a:pt x="19788" y="10660"/>
                  </a:cubicBezTo>
                  <a:cubicBezTo>
                    <a:pt x="19771" y="9033"/>
                    <a:pt x="19750" y="7552"/>
                    <a:pt x="19744" y="7371"/>
                  </a:cubicBezTo>
                  <a:cubicBezTo>
                    <a:pt x="19731" y="7046"/>
                    <a:pt x="19737" y="7031"/>
                    <a:pt x="20071" y="5801"/>
                  </a:cubicBezTo>
                  <a:cubicBezTo>
                    <a:pt x="20256" y="5116"/>
                    <a:pt x="20426" y="4552"/>
                    <a:pt x="20448" y="4549"/>
                  </a:cubicBezTo>
                  <a:cubicBezTo>
                    <a:pt x="20523" y="4538"/>
                    <a:pt x="20525" y="4531"/>
                    <a:pt x="20489" y="4466"/>
                  </a:cubicBezTo>
                  <a:cubicBezTo>
                    <a:pt x="20443" y="4384"/>
                    <a:pt x="20549" y="3936"/>
                    <a:pt x="20610" y="3956"/>
                  </a:cubicBezTo>
                  <a:cubicBezTo>
                    <a:pt x="20635" y="3964"/>
                    <a:pt x="20643" y="3938"/>
                    <a:pt x="20631" y="3882"/>
                  </a:cubicBezTo>
                  <a:cubicBezTo>
                    <a:pt x="20606" y="3768"/>
                    <a:pt x="20700" y="3439"/>
                    <a:pt x="20746" y="3481"/>
                  </a:cubicBezTo>
                  <a:cubicBezTo>
                    <a:pt x="20768" y="3501"/>
                    <a:pt x="20771" y="3477"/>
                    <a:pt x="20757" y="3415"/>
                  </a:cubicBezTo>
                  <a:cubicBezTo>
                    <a:pt x="20744" y="3352"/>
                    <a:pt x="20873" y="2812"/>
                    <a:pt x="21149" y="1780"/>
                  </a:cubicBezTo>
                  <a:cubicBezTo>
                    <a:pt x="21376" y="931"/>
                    <a:pt x="21572" y="182"/>
                    <a:pt x="21583" y="118"/>
                  </a:cubicBezTo>
                  <a:cubicBezTo>
                    <a:pt x="21600" y="9"/>
                    <a:pt x="21592" y="0"/>
                    <a:pt x="21488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186" name="Group"/>
          <p:cNvGrpSpPr/>
          <p:nvPr/>
        </p:nvGrpSpPr>
        <p:grpSpPr>
          <a:xfrm>
            <a:off x="8810003" y="5269868"/>
            <a:ext cx="3155577" cy="3724435"/>
            <a:chOff x="1272659" y="1105936"/>
            <a:chExt cx="3155575" cy="3724434"/>
          </a:xfrm>
        </p:grpSpPr>
        <p:pic>
          <p:nvPicPr>
            <p:cNvPr id="184" name="delivery-person.tiff" descr="delivery-person.tiff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12090" t="3026" r="1374" b="18249"/>
            <a:stretch>
              <a:fillRect/>
            </a:stretch>
          </p:blipFill>
          <p:spPr>
            <a:xfrm>
              <a:off x="1272659" y="1105936"/>
              <a:ext cx="3155576" cy="3120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581" fill="norm" stroke="1" extrusionOk="0">
                  <a:moveTo>
                    <a:pt x="13080" y="5"/>
                  </a:moveTo>
                  <a:cubicBezTo>
                    <a:pt x="13033" y="18"/>
                    <a:pt x="12971" y="57"/>
                    <a:pt x="12882" y="126"/>
                  </a:cubicBezTo>
                  <a:cubicBezTo>
                    <a:pt x="12761" y="219"/>
                    <a:pt x="12572" y="301"/>
                    <a:pt x="12460" y="310"/>
                  </a:cubicBezTo>
                  <a:cubicBezTo>
                    <a:pt x="12347" y="319"/>
                    <a:pt x="12267" y="347"/>
                    <a:pt x="12281" y="370"/>
                  </a:cubicBezTo>
                  <a:cubicBezTo>
                    <a:pt x="12295" y="394"/>
                    <a:pt x="12268" y="467"/>
                    <a:pt x="12219" y="535"/>
                  </a:cubicBezTo>
                  <a:cubicBezTo>
                    <a:pt x="12139" y="645"/>
                    <a:pt x="12116" y="649"/>
                    <a:pt x="12008" y="562"/>
                  </a:cubicBezTo>
                  <a:cubicBezTo>
                    <a:pt x="11897" y="474"/>
                    <a:pt x="11892" y="476"/>
                    <a:pt x="11970" y="576"/>
                  </a:cubicBezTo>
                  <a:cubicBezTo>
                    <a:pt x="12028" y="652"/>
                    <a:pt x="12034" y="700"/>
                    <a:pt x="11986" y="730"/>
                  </a:cubicBezTo>
                  <a:cubicBezTo>
                    <a:pt x="11948" y="754"/>
                    <a:pt x="11933" y="800"/>
                    <a:pt x="11953" y="834"/>
                  </a:cubicBezTo>
                  <a:cubicBezTo>
                    <a:pt x="11974" y="868"/>
                    <a:pt x="11950" y="913"/>
                    <a:pt x="11899" y="933"/>
                  </a:cubicBezTo>
                  <a:cubicBezTo>
                    <a:pt x="11796" y="973"/>
                    <a:pt x="11801" y="960"/>
                    <a:pt x="11764" y="1595"/>
                  </a:cubicBezTo>
                  <a:cubicBezTo>
                    <a:pt x="11748" y="1862"/>
                    <a:pt x="11766" y="2114"/>
                    <a:pt x="11807" y="2190"/>
                  </a:cubicBezTo>
                  <a:cubicBezTo>
                    <a:pt x="11915" y="2390"/>
                    <a:pt x="11919" y="2493"/>
                    <a:pt x="11815" y="2533"/>
                  </a:cubicBezTo>
                  <a:cubicBezTo>
                    <a:pt x="11748" y="2560"/>
                    <a:pt x="11725" y="2677"/>
                    <a:pt x="11731" y="2959"/>
                  </a:cubicBezTo>
                  <a:cubicBezTo>
                    <a:pt x="11740" y="3345"/>
                    <a:pt x="11611" y="3684"/>
                    <a:pt x="11455" y="3684"/>
                  </a:cubicBezTo>
                  <a:cubicBezTo>
                    <a:pt x="11418" y="3684"/>
                    <a:pt x="11401" y="3710"/>
                    <a:pt x="11420" y="3741"/>
                  </a:cubicBezTo>
                  <a:cubicBezTo>
                    <a:pt x="11471" y="3824"/>
                    <a:pt x="11025" y="4238"/>
                    <a:pt x="10941" y="4186"/>
                  </a:cubicBezTo>
                  <a:cubicBezTo>
                    <a:pt x="10901" y="4161"/>
                    <a:pt x="10885" y="4113"/>
                    <a:pt x="10906" y="4079"/>
                  </a:cubicBezTo>
                  <a:cubicBezTo>
                    <a:pt x="10926" y="4045"/>
                    <a:pt x="10879" y="4016"/>
                    <a:pt x="10800" y="4016"/>
                  </a:cubicBezTo>
                  <a:cubicBezTo>
                    <a:pt x="10685" y="4016"/>
                    <a:pt x="10673" y="4033"/>
                    <a:pt x="10735" y="4109"/>
                  </a:cubicBezTo>
                  <a:cubicBezTo>
                    <a:pt x="10786" y="4172"/>
                    <a:pt x="10788" y="4218"/>
                    <a:pt x="10743" y="4246"/>
                  </a:cubicBezTo>
                  <a:cubicBezTo>
                    <a:pt x="10698" y="4275"/>
                    <a:pt x="10702" y="4329"/>
                    <a:pt x="10754" y="4414"/>
                  </a:cubicBezTo>
                  <a:cubicBezTo>
                    <a:pt x="10822" y="4524"/>
                    <a:pt x="10797" y="4578"/>
                    <a:pt x="10573" y="4809"/>
                  </a:cubicBezTo>
                  <a:cubicBezTo>
                    <a:pt x="10430" y="4956"/>
                    <a:pt x="10273" y="5061"/>
                    <a:pt x="10223" y="5042"/>
                  </a:cubicBezTo>
                  <a:cubicBezTo>
                    <a:pt x="10157" y="5018"/>
                    <a:pt x="10143" y="5056"/>
                    <a:pt x="10167" y="5182"/>
                  </a:cubicBezTo>
                  <a:cubicBezTo>
                    <a:pt x="10191" y="5311"/>
                    <a:pt x="10167" y="5366"/>
                    <a:pt x="10072" y="5402"/>
                  </a:cubicBezTo>
                  <a:cubicBezTo>
                    <a:pt x="10002" y="5428"/>
                    <a:pt x="9949" y="5477"/>
                    <a:pt x="9953" y="5512"/>
                  </a:cubicBezTo>
                  <a:cubicBezTo>
                    <a:pt x="9957" y="5547"/>
                    <a:pt x="9877" y="5590"/>
                    <a:pt x="9777" y="5608"/>
                  </a:cubicBezTo>
                  <a:cubicBezTo>
                    <a:pt x="9647" y="5632"/>
                    <a:pt x="9595" y="5681"/>
                    <a:pt x="9598" y="5775"/>
                  </a:cubicBezTo>
                  <a:cubicBezTo>
                    <a:pt x="9603" y="5936"/>
                    <a:pt x="9502" y="6086"/>
                    <a:pt x="9422" y="6036"/>
                  </a:cubicBezTo>
                  <a:cubicBezTo>
                    <a:pt x="9310" y="5966"/>
                    <a:pt x="9135" y="6177"/>
                    <a:pt x="9113" y="6407"/>
                  </a:cubicBezTo>
                  <a:cubicBezTo>
                    <a:pt x="9084" y="6717"/>
                    <a:pt x="9077" y="6724"/>
                    <a:pt x="8816" y="6695"/>
                  </a:cubicBezTo>
                  <a:lnTo>
                    <a:pt x="8588" y="6668"/>
                  </a:lnTo>
                  <a:lnTo>
                    <a:pt x="8591" y="6953"/>
                  </a:lnTo>
                  <a:cubicBezTo>
                    <a:pt x="8592" y="7109"/>
                    <a:pt x="8635" y="7285"/>
                    <a:pt x="8688" y="7346"/>
                  </a:cubicBezTo>
                  <a:cubicBezTo>
                    <a:pt x="8773" y="7443"/>
                    <a:pt x="8773" y="7463"/>
                    <a:pt x="8675" y="7518"/>
                  </a:cubicBezTo>
                  <a:cubicBezTo>
                    <a:pt x="8599" y="7561"/>
                    <a:pt x="8587" y="7597"/>
                    <a:pt x="8637" y="7628"/>
                  </a:cubicBezTo>
                  <a:cubicBezTo>
                    <a:pt x="8723" y="7682"/>
                    <a:pt x="8737" y="7976"/>
                    <a:pt x="8656" y="8026"/>
                  </a:cubicBezTo>
                  <a:cubicBezTo>
                    <a:pt x="8626" y="8045"/>
                    <a:pt x="8599" y="8191"/>
                    <a:pt x="8596" y="8353"/>
                  </a:cubicBezTo>
                  <a:cubicBezTo>
                    <a:pt x="8591" y="8710"/>
                    <a:pt x="8470" y="8977"/>
                    <a:pt x="8363" y="8869"/>
                  </a:cubicBezTo>
                  <a:cubicBezTo>
                    <a:pt x="8324" y="8829"/>
                    <a:pt x="8239" y="8795"/>
                    <a:pt x="8174" y="8795"/>
                  </a:cubicBezTo>
                  <a:cubicBezTo>
                    <a:pt x="8066" y="8795"/>
                    <a:pt x="8053" y="8865"/>
                    <a:pt x="8052" y="9542"/>
                  </a:cubicBezTo>
                  <a:cubicBezTo>
                    <a:pt x="8051" y="10475"/>
                    <a:pt x="8045" y="10522"/>
                    <a:pt x="7890" y="10706"/>
                  </a:cubicBezTo>
                  <a:cubicBezTo>
                    <a:pt x="7820" y="10788"/>
                    <a:pt x="7763" y="10906"/>
                    <a:pt x="7762" y="10969"/>
                  </a:cubicBezTo>
                  <a:cubicBezTo>
                    <a:pt x="7762" y="11041"/>
                    <a:pt x="7718" y="11077"/>
                    <a:pt x="7646" y="11065"/>
                  </a:cubicBezTo>
                  <a:cubicBezTo>
                    <a:pt x="7495" y="11040"/>
                    <a:pt x="7488" y="11353"/>
                    <a:pt x="7638" y="11411"/>
                  </a:cubicBezTo>
                  <a:cubicBezTo>
                    <a:pt x="7722" y="11444"/>
                    <a:pt x="7727" y="11472"/>
                    <a:pt x="7665" y="11548"/>
                  </a:cubicBezTo>
                  <a:cubicBezTo>
                    <a:pt x="7622" y="11601"/>
                    <a:pt x="7603" y="11672"/>
                    <a:pt x="7624" y="11708"/>
                  </a:cubicBezTo>
                  <a:cubicBezTo>
                    <a:pt x="7646" y="11743"/>
                    <a:pt x="7595" y="11827"/>
                    <a:pt x="7511" y="11894"/>
                  </a:cubicBezTo>
                  <a:cubicBezTo>
                    <a:pt x="7426" y="11961"/>
                    <a:pt x="7371" y="12052"/>
                    <a:pt x="7386" y="12097"/>
                  </a:cubicBezTo>
                  <a:cubicBezTo>
                    <a:pt x="7401" y="12143"/>
                    <a:pt x="7328" y="12270"/>
                    <a:pt x="7226" y="12380"/>
                  </a:cubicBezTo>
                  <a:cubicBezTo>
                    <a:pt x="7124" y="12490"/>
                    <a:pt x="7042" y="12609"/>
                    <a:pt x="7042" y="12646"/>
                  </a:cubicBezTo>
                  <a:cubicBezTo>
                    <a:pt x="7042" y="12684"/>
                    <a:pt x="6996" y="12744"/>
                    <a:pt x="6942" y="12778"/>
                  </a:cubicBezTo>
                  <a:cubicBezTo>
                    <a:pt x="6888" y="12813"/>
                    <a:pt x="6872" y="12843"/>
                    <a:pt x="6904" y="12844"/>
                  </a:cubicBezTo>
                  <a:cubicBezTo>
                    <a:pt x="6937" y="12845"/>
                    <a:pt x="6912" y="12904"/>
                    <a:pt x="6847" y="12976"/>
                  </a:cubicBezTo>
                  <a:cubicBezTo>
                    <a:pt x="6783" y="13048"/>
                    <a:pt x="6702" y="13090"/>
                    <a:pt x="6669" y="13069"/>
                  </a:cubicBezTo>
                  <a:cubicBezTo>
                    <a:pt x="6635" y="13048"/>
                    <a:pt x="6617" y="13075"/>
                    <a:pt x="6628" y="13130"/>
                  </a:cubicBezTo>
                  <a:cubicBezTo>
                    <a:pt x="6639" y="13184"/>
                    <a:pt x="6546" y="13314"/>
                    <a:pt x="6419" y="13418"/>
                  </a:cubicBezTo>
                  <a:cubicBezTo>
                    <a:pt x="6293" y="13522"/>
                    <a:pt x="6189" y="13651"/>
                    <a:pt x="6189" y="13706"/>
                  </a:cubicBezTo>
                  <a:cubicBezTo>
                    <a:pt x="6189" y="13761"/>
                    <a:pt x="6152" y="13799"/>
                    <a:pt x="6103" y="13788"/>
                  </a:cubicBezTo>
                  <a:cubicBezTo>
                    <a:pt x="6054" y="13778"/>
                    <a:pt x="5975" y="13800"/>
                    <a:pt x="5929" y="13838"/>
                  </a:cubicBezTo>
                  <a:cubicBezTo>
                    <a:pt x="5870" y="13888"/>
                    <a:pt x="5823" y="13879"/>
                    <a:pt x="5764" y="13808"/>
                  </a:cubicBezTo>
                  <a:cubicBezTo>
                    <a:pt x="5674" y="13697"/>
                    <a:pt x="5536" y="13667"/>
                    <a:pt x="5599" y="13772"/>
                  </a:cubicBezTo>
                  <a:cubicBezTo>
                    <a:pt x="5657" y="13866"/>
                    <a:pt x="5515" y="14104"/>
                    <a:pt x="5402" y="14104"/>
                  </a:cubicBezTo>
                  <a:cubicBezTo>
                    <a:pt x="5348" y="14104"/>
                    <a:pt x="5247" y="14142"/>
                    <a:pt x="5177" y="14186"/>
                  </a:cubicBezTo>
                  <a:cubicBezTo>
                    <a:pt x="5080" y="14248"/>
                    <a:pt x="5030" y="14249"/>
                    <a:pt x="4974" y="14192"/>
                  </a:cubicBezTo>
                  <a:cubicBezTo>
                    <a:pt x="4932" y="14150"/>
                    <a:pt x="4857" y="14131"/>
                    <a:pt x="4806" y="14151"/>
                  </a:cubicBezTo>
                  <a:cubicBezTo>
                    <a:pt x="4731" y="14180"/>
                    <a:pt x="4734" y="14204"/>
                    <a:pt x="4825" y="14271"/>
                  </a:cubicBezTo>
                  <a:cubicBezTo>
                    <a:pt x="4928" y="14348"/>
                    <a:pt x="4925" y="14360"/>
                    <a:pt x="4790" y="14433"/>
                  </a:cubicBezTo>
                  <a:cubicBezTo>
                    <a:pt x="4686" y="14490"/>
                    <a:pt x="4618" y="14491"/>
                    <a:pt x="4560" y="14442"/>
                  </a:cubicBezTo>
                  <a:cubicBezTo>
                    <a:pt x="4497" y="14389"/>
                    <a:pt x="4446" y="14433"/>
                    <a:pt x="4348" y="14620"/>
                  </a:cubicBezTo>
                  <a:cubicBezTo>
                    <a:pt x="4277" y="14756"/>
                    <a:pt x="4176" y="14873"/>
                    <a:pt x="4124" y="14878"/>
                  </a:cubicBezTo>
                  <a:cubicBezTo>
                    <a:pt x="4072" y="14883"/>
                    <a:pt x="3993" y="14890"/>
                    <a:pt x="3948" y="14895"/>
                  </a:cubicBezTo>
                  <a:cubicBezTo>
                    <a:pt x="3903" y="14899"/>
                    <a:pt x="3874" y="14934"/>
                    <a:pt x="3883" y="14974"/>
                  </a:cubicBezTo>
                  <a:cubicBezTo>
                    <a:pt x="3892" y="15014"/>
                    <a:pt x="3822" y="15107"/>
                    <a:pt x="3728" y="15180"/>
                  </a:cubicBezTo>
                  <a:cubicBezTo>
                    <a:pt x="3584" y="15292"/>
                    <a:pt x="3536" y="15299"/>
                    <a:pt x="3425" y="15230"/>
                  </a:cubicBezTo>
                  <a:cubicBezTo>
                    <a:pt x="3353" y="15184"/>
                    <a:pt x="3242" y="15166"/>
                    <a:pt x="3179" y="15191"/>
                  </a:cubicBezTo>
                  <a:cubicBezTo>
                    <a:pt x="3071" y="15233"/>
                    <a:pt x="3069" y="15245"/>
                    <a:pt x="3171" y="15359"/>
                  </a:cubicBezTo>
                  <a:cubicBezTo>
                    <a:pt x="3265" y="15464"/>
                    <a:pt x="3268" y="15491"/>
                    <a:pt x="3187" y="15559"/>
                  </a:cubicBezTo>
                  <a:cubicBezTo>
                    <a:pt x="3122" y="15614"/>
                    <a:pt x="3079" y="15616"/>
                    <a:pt x="3049" y="15567"/>
                  </a:cubicBezTo>
                  <a:cubicBezTo>
                    <a:pt x="2989" y="15470"/>
                    <a:pt x="2866" y="15558"/>
                    <a:pt x="2908" y="15669"/>
                  </a:cubicBezTo>
                  <a:cubicBezTo>
                    <a:pt x="2941" y="15756"/>
                    <a:pt x="2513" y="16082"/>
                    <a:pt x="2410" y="16048"/>
                  </a:cubicBezTo>
                  <a:cubicBezTo>
                    <a:pt x="2383" y="16039"/>
                    <a:pt x="2368" y="16067"/>
                    <a:pt x="2377" y="16111"/>
                  </a:cubicBezTo>
                  <a:cubicBezTo>
                    <a:pt x="2386" y="16154"/>
                    <a:pt x="2253" y="16279"/>
                    <a:pt x="2082" y="16391"/>
                  </a:cubicBezTo>
                  <a:cubicBezTo>
                    <a:pt x="1800" y="16575"/>
                    <a:pt x="1775" y="16614"/>
                    <a:pt x="1809" y="16794"/>
                  </a:cubicBezTo>
                  <a:cubicBezTo>
                    <a:pt x="1830" y="16904"/>
                    <a:pt x="1855" y="17030"/>
                    <a:pt x="1863" y="17074"/>
                  </a:cubicBezTo>
                  <a:cubicBezTo>
                    <a:pt x="1871" y="17119"/>
                    <a:pt x="1898" y="17175"/>
                    <a:pt x="1923" y="17201"/>
                  </a:cubicBezTo>
                  <a:cubicBezTo>
                    <a:pt x="1947" y="17226"/>
                    <a:pt x="1935" y="17285"/>
                    <a:pt x="1895" y="17332"/>
                  </a:cubicBezTo>
                  <a:cubicBezTo>
                    <a:pt x="1856" y="17380"/>
                    <a:pt x="1838" y="17458"/>
                    <a:pt x="1855" y="17505"/>
                  </a:cubicBezTo>
                  <a:cubicBezTo>
                    <a:pt x="1894" y="17615"/>
                    <a:pt x="1789" y="17821"/>
                    <a:pt x="1695" y="17821"/>
                  </a:cubicBezTo>
                  <a:cubicBezTo>
                    <a:pt x="1655" y="17821"/>
                    <a:pt x="1587" y="17870"/>
                    <a:pt x="1544" y="17931"/>
                  </a:cubicBezTo>
                  <a:cubicBezTo>
                    <a:pt x="1461" y="18045"/>
                    <a:pt x="1280" y="17996"/>
                    <a:pt x="1351" y="17879"/>
                  </a:cubicBezTo>
                  <a:cubicBezTo>
                    <a:pt x="1376" y="17838"/>
                    <a:pt x="1319" y="17821"/>
                    <a:pt x="1205" y="17835"/>
                  </a:cubicBezTo>
                  <a:cubicBezTo>
                    <a:pt x="1069" y="17850"/>
                    <a:pt x="1018" y="17892"/>
                    <a:pt x="1018" y="17988"/>
                  </a:cubicBezTo>
                  <a:cubicBezTo>
                    <a:pt x="1018" y="18077"/>
                    <a:pt x="975" y="18120"/>
                    <a:pt x="888" y="18120"/>
                  </a:cubicBezTo>
                  <a:cubicBezTo>
                    <a:pt x="816" y="18120"/>
                    <a:pt x="756" y="18167"/>
                    <a:pt x="756" y="18222"/>
                  </a:cubicBezTo>
                  <a:cubicBezTo>
                    <a:pt x="756" y="18285"/>
                    <a:pt x="681" y="18327"/>
                    <a:pt x="547" y="18340"/>
                  </a:cubicBezTo>
                  <a:cubicBezTo>
                    <a:pt x="265" y="18367"/>
                    <a:pt x="-72" y="18684"/>
                    <a:pt x="14" y="18839"/>
                  </a:cubicBezTo>
                  <a:cubicBezTo>
                    <a:pt x="48" y="18901"/>
                    <a:pt x="60" y="18976"/>
                    <a:pt x="41" y="19007"/>
                  </a:cubicBezTo>
                  <a:cubicBezTo>
                    <a:pt x="22" y="19038"/>
                    <a:pt x="51" y="19121"/>
                    <a:pt x="103" y="19191"/>
                  </a:cubicBezTo>
                  <a:cubicBezTo>
                    <a:pt x="155" y="19260"/>
                    <a:pt x="197" y="19427"/>
                    <a:pt x="198" y="19561"/>
                  </a:cubicBezTo>
                  <a:cubicBezTo>
                    <a:pt x="200" y="19811"/>
                    <a:pt x="287" y="19940"/>
                    <a:pt x="366" y="19811"/>
                  </a:cubicBezTo>
                  <a:cubicBezTo>
                    <a:pt x="424" y="19715"/>
                    <a:pt x="673" y="19942"/>
                    <a:pt x="631" y="20053"/>
                  </a:cubicBezTo>
                  <a:cubicBezTo>
                    <a:pt x="614" y="20098"/>
                    <a:pt x="642" y="20171"/>
                    <a:pt x="693" y="20215"/>
                  </a:cubicBezTo>
                  <a:cubicBezTo>
                    <a:pt x="745" y="20258"/>
                    <a:pt x="774" y="20317"/>
                    <a:pt x="756" y="20346"/>
                  </a:cubicBezTo>
                  <a:cubicBezTo>
                    <a:pt x="737" y="20376"/>
                    <a:pt x="752" y="20420"/>
                    <a:pt x="788" y="20443"/>
                  </a:cubicBezTo>
                  <a:cubicBezTo>
                    <a:pt x="830" y="20469"/>
                    <a:pt x="825" y="20528"/>
                    <a:pt x="775" y="20610"/>
                  </a:cubicBezTo>
                  <a:cubicBezTo>
                    <a:pt x="705" y="20722"/>
                    <a:pt x="749" y="20786"/>
                    <a:pt x="1148" y="21164"/>
                  </a:cubicBezTo>
                  <a:cubicBezTo>
                    <a:pt x="1563" y="21557"/>
                    <a:pt x="1621" y="21592"/>
                    <a:pt x="1866" y="21579"/>
                  </a:cubicBezTo>
                  <a:lnTo>
                    <a:pt x="2131" y="21563"/>
                  </a:lnTo>
                  <a:lnTo>
                    <a:pt x="2134" y="20937"/>
                  </a:lnTo>
                  <a:cubicBezTo>
                    <a:pt x="2136" y="20592"/>
                    <a:pt x="2160" y="20249"/>
                    <a:pt x="2188" y="20176"/>
                  </a:cubicBezTo>
                  <a:cubicBezTo>
                    <a:pt x="2238" y="20046"/>
                    <a:pt x="2241" y="20048"/>
                    <a:pt x="2334" y="20176"/>
                  </a:cubicBezTo>
                  <a:cubicBezTo>
                    <a:pt x="2421" y="20296"/>
                    <a:pt x="2436" y="20298"/>
                    <a:pt x="2534" y="20198"/>
                  </a:cubicBezTo>
                  <a:cubicBezTo>
                    <a:pt x="2605" y="20126"/>
                    <a:pt x="2623" y="20048"/>
                    <a:pt x="2589" y="19968"/>
                  </a:cubicBezTo>
                  <a:cubicBezTo>
                    <a:pt x="2560" y="19901"/>
                    <a:pt x="2528" y="19773"/>
                    <a:pt x="2518" y="19682"/>
                  </a:cubicBezTo>
                  <a:cubicBezTo>
                    <a:pt x="2476" y="19287"/>
                    <a:pt x="2453" y="19216"/>
                    <a:pt x="2337" y="19130"/>
                  </a:cubicBezTo>
                  <a:cubicBezTo>
                    <a:pt x="2235" y="19055"/>
                    <a:pt x="2225" y="19014"/>
                    <a:pt x="2288" y="18894"/>
                  </a:cubicBezTo>
                  <a:cubicBezTo>
                    <a:pt x="2330" y="18815"/>
                    <a:pt x="2409" y="18752"/>
                    <a:pt x="2464" y="18752"/>
                  </a:cubicBezTo>
                  <a:cubicBezTo>
                    <a:pt x="2519" y="18752"/>
                    <a:pt x="2549" y="18726"/>
                    <a:pt x="2529" y="18694"/>
                  </a:cubicBezTo>
                  <a:cubicBezTo>
                    <a:pt x="2509" y="18661"/>
                    <a:pt x="2538" y="18596"/>
                    <a:pt x="2591" y="18551"/>
                  </a:cubicBezTo>
                  <a:cubicBezTo>
                    <a:pt x="2645" y="18506"/>
                    <a:pt x="2689" y="18430"/>
                    <a:pt x="2689" y="18381"/>
                  </a:cubicBezTo>
                  <a:cubicBezTo>
                    <a:pt x="2689" y="18250"/>
                    <a:pt x="2892" y="18162"/>
                    <a:pt x="3100" y="18202"/>
                  </a:cubicBezTo>
                  <a:cubicBezTo>
                    <a:pt x="3287" y="18239"/>
                    <a:pt x="3440" y="18428"/>
                    <a:pt x="3357" y="18521"/>
                  </a:cubicBezTo>
                  <a:cubicBezTo>
                    <a:pt x="3332" y="18550"/>
                    <a:pt x="3349" y="18551"/>
                    <a:pt x="3395" y="18524"/>
                  </a:cubicBezTo>
                  <a:cubicBezTo>
                    <a:pt x="3442" y="18496"/>
                    <a:pt x="3514" y="18503"/>
                    <a:pt x="3558" y="18537"/>
                  </a:cubicBezTo>
                  <a:cubicBezTo>
                    <a:pt x="3601" y="18572"/>
                    <a:pt x="3723" y="18622"/>
                    <a:pt x="3829" y="18647"/>
                  </a:cubicBezTo>
                  <a:cubicBezTo>
                    <a:pt x="3999" y="18689"/>
                    <a:pt x="4012" y="18682"/>
                    <a:pt x="3934" y="18587"/>
                  </a:cubicBezTo>
                  <a:cubicBezTo>
                    <a:pt x="3859" y="18495"/>
                    <a:pt x="3873" y="18451"/>
                    <a:pt x="4042" y="18268"/>
                  </a:cubicBezTo>
                  <a:cubicBezTo>
                    <a:pt x="4151" y="18151"/>
                    <a:pt x="4258" y="18000"/>
                    <a:pt x="4281" y="17933"/>
                  </a:cubicBezTo>
                  <a:cubicBezTo>
                    <a:pt x="4305" y="17864"/>
                    <a:pt x="4356" y="17834"/>
                    <a:pt x="4400" y="17862"/>
                  </a:cubicBezTo>
                  <a:cubicBezTo>
                    <a:pt x="4445" y="17891"/>
                    <a:pt x="4459" y="17881"/>
                    <a:pt x="4432" y="17837"/>
                  </a:cubicBezTo>
                  <a:cubicBezTo>
                    <a:pt x="4388" y="17766"/>
                    <a:pt x="4497" y="17658"/>
                    <a:pt x="4616" y="17656"/>
                  </a:cubicBezTo>
                  <a:cubicBezTo>
                    <a:pt x="4651" y="17656"/>
                    <a:pt x="4680" y="17577"/>
                    <a:pt x="4681" y="17478"/>
                  </a:cubicBezTo>
                  <a:cubicBezTo>
                    <a:pt x="4684" y="17258"/>
                    <a:pt x="4876" y="17104"/>
                    <a:pt x="5093" y="17146"/>
                  </a:cubicBezTo>
                  <a:cubicBezTo>
                    <a:pt x="5252" y="17177"/>
                    <a:pt x="5252" y="17175"/>
                    <a:pt x="5150" y="16975"/>
                  </a:cubicBezTo>
                  <a:cubicBezTo>
                    <a:pt x="5050" y="16781"/>
                    <a:pt x="5054" y="16771"/>
                    <a:pt x="5212" y="16665"/>
                  </a:cubicBezTo>
                  <a:cubicBezTo>
                    <a:pt x="5302" y="16605"/>
                    <a:pt x="5359" y="16530"/>
                    <a:pt x="5339" y="16498"/>
                  </a:cubicBezTo>
                  <a:cubicBezTo>
                    <a:pt x="5257" y="16363"/>
                    <a:pt x="5465" y="16357"/>
                    <a:pt x="5642" y="16490"/>
                  </a:cubicBezTo>
                  <a:cubicBezTo>
                    <a:pt x="5847" y="16643"/>
                    <a:pt x="6025" y="16620"/>
                    <a:pt x="5892" y="16457"/>
                  </a:cubicBezTo>
                  <a:cubicBezTo>
                    <a:pt x="5832" y="16384"/>
                    <a:pt x="5838" y="16353"/>
                    <a:pt x="5919" y="16322"/>
                  </a:cubicBezTo>
                  <a:cubicBezTo>
                    <a:pt x="5976" y="16300"/>
                    <a:pt x="6059" y="16297"/>
                    <a:pt x="6105" y="16314"/>
                  </a:cubicBezTo>
                  <a:cubicBezTo>
                    <a:pt x="6152" y="16331"/>
                    <a:pt x="6259" y="16283"/>
                    <a:pt x="6341" y="16207"/>
                  </a:cubicBezTo>
                  <a:cubicBezTo>
                    <a:pt x="6437" y="16118"/>
                    <a:pt x="6561" y="16073"/>
                    <a:pt x="6690" y="16083"/>
                  </a:cubicBezTo>
                  <a:cubicBezTo>
                    <a:pt x="6843" y="16095"/>
                    <a:pt x="6883" y="16077"/>
                    <a:pt x="6855" y="16004"/>
                  </a:cubicBezTo>
                  <a:cubicBezTo>
                    <a:pt x="6809" y="15881"/>
                    <a:pt x="6978" y="15725"/>
                    <a:pt x="7042" y="15831"/>
                  </a:cubicBezTo>
                  <a:cubicBezTo>
                    <a:pt x="7107" y="15937"/>
                    <a:pt x="7237" y="15874"/>
                    <a:pt x="7237" y="15735"/>
                  </a:cubicBezTo>
                  <a:cubicBezTo>
                    <a:pt x="7237" y="15669"/>
                    <a:pt x="7327" y="15566"/>
                    <a:pt x="7435" y="15507"/>
                  </a:cubicBezTo>
                  <a:cubicBezTo>
                    <a:pt x="7543" y="15448"/>
                    <a:pt x="7730" y="15326"/>
                    <a:pt x="7852" y="15238"/>
                  </a:cubicBezTo>
                  <a:cubicBezTo>
                    <a:pt x="8069" y="15081"/>
                    <a:pt x="8075" y="15080"/>
                    <a:pt x="8171" y="15205"/>
                  </a:cubicBezTo>
                  <a:cubicBezTo>
                    <a:pt x="8264" y="15326"/>
                    <a:pt x="8269" y="15326"/>
                    <a:pt x="8228" y="15208"/>
                  </a:cubicBezTo>
                  <a:cubicBezTo>
                    <a:pt x="8169" y="15034"/>
                    <a:pt x="8300" y="14896"/>
                    <a:pt x="8480" y="14941"/>
                  </a:cubicBezTo>
                  <a:cubicBezTo>
                    <a:pt x="8598" y="14971"/>
                    <a:pt x="8636" y="14946"/>
                    <a:pt x="8669" y="14810"/>
                  </a:cubicBezTo>
                  <a:cubicBezTo>
                    <a:pt x="8697" y="14697"/>
                    <a:pt x="8845" y="14552"/>
                    <a:pt x="9105" y="14384"/>
                  </a:cubicBezTo>
                  <a:cubicBezTo>
                    <a:pt x="9322" y="14245"/>
                    <a:pt x="9483" y="14114"/>
                    <a:pt x="9463" y="14093"/>
                  </a:cubicBezTo>
                  <a:cubicBezTo>
                    <a:pt x="9402" y="14032"/>
                    <a:pt x="9827" y="13702"/>
                    <a:pt x="9904" y="13750"/>
                  </a:cubicBezTo>
                  <a:cubicBezTo>
                    <a:pt x="9944" y="13775"/>
                    <a:pt x="9956" y="13761"/>
                    <a:pt x="9931" y="13720"/>
                  </a:cubicBezTo>
                  <a:cubicBezTo>
                    <a:pt x="9862" y="13607"/>
                    <a:pt x="10332" y="13414"/>
                    <a:pt x="10632" y="13431"/>
                  </a:cubicBezTo>
                  <a:cubicBezTo>
                    <a:pt x="10891" y="13447"/>
                    <a:pt x="10894" y="13446"/>
                    <a:pt x="10781" y="13319"/>
                  </a:cubicBezTo>
                  <a:cubicBezTo>
                    <a:pt x="10593" y="13108"/>
                    <a:pt x="10788" y="13069"/>
                    <a:pt x="11000" y="13275"/>
                  </a:cubicBezTo>
                  <a:cubicBezTo>
                    <a:pt x="11145" y="13415"/>
                    <a:pt x="11235" y="13448"/>
                    <a:pt x="11423" y="13431"/>
                  </a:cubicBezTo>
                  <a:cubicBezTo>
                    <a:pt x="11678" y="13409"/>
                    <a:pt x="11792" y="13505"/>
                    <a:pt x="11753" y="13711"/>
                  </a:cubicBezTo>
                  <a:cubicBezTo>
                    <a:pt x="11727" y="13848"/>
                    <a:pt x="11859" y="13919"/>
                    <a:pt x="11989" y="13838"/>
                  </a:cubicBezTo>
                  <a:cubicBezTo>
                    <a:pt x="12041" y="13805"/>
                    <a:pt x="12113" y="13810"/>
                    <a:pt x="12162" y="13851"/>
                  </a:cubicBezTo>
                  <a:cubicBezTo>
                    <a:pt x="12208" y="13890"/>
                    <a:pt x="12246" y="13901"/>
                    <a:pt x="12246" y="13873"/>
                  </a:cubicBezTo>
                  <a:cubicBezTo>
                    <a:pt x="12246" y="13846"/>
                    <a:pt x="12283" y="13856"/>
                    <a:pt x="12330" y="13895"/>
                  </a:cubicBezTo>
                  <a:cubicBezTo>
                    <a:pt x="12376" y="13934"/>
                    <a:pt x="12589" y="13984"/>
                    <a:pt x="12803" y="14008"/>
                  </a:cubicBezTo>
                  <a:cubicBezTo>
                    <a:pt x="13018" y="14031"/>
                    <a:pt x="13268" y="14091"/>
                    <a:pt x="13358" y="14140"/>
                  </a:cubicBezTo>
                  <a:cubicBezTo>
                    <a:pt x="13449" y="14188"/>
                    <a:pt x="13582" y="14248"/>
                    <a:pt x="13654" y="14271"/>
                  </a:cubicBezTo>
                  <a:cubicBezTo>
                    <a:pt x="13783" y="14314"/>
                    <a:pt x="13782" y="14315"/>
                    <a:pt x="13656" y="14409"/>
                  </a:cubicBezTo>
                  <a:cubicBezTo>
                    <a:pt x="13566" y="14476"/>
                    <a:pt x="13556" y="14504"/>
                    <a:pt x="13624" y="14505"/>
                  </a:cubicBezTo>
                  <a:cubicBezTo>
                    <a:pt x="13676" y="14506"/>
                    <a:pt x="13791" y="14564"/>
                    <a:pt x="13881" y="14634"/>
                  </a:cubicBezTo>
                  <a:cubicBezTo>
                    <a:pt x="14012" y="14736"/>
                    <a:pt x="14030" y="14779"/>
                    <a:pt x="13965" y="14845"/>
                  </a:cubicBezTo>
                  <a:cubicBezTo>
                    <a:pt x="13843" y="14969"/>
                    <a:pt x="13865" y="15033"/>
                    <a:pt x="14030" y="15035"/>
                  </a:cubicBezTo>
                  <a:cubicBezTo>
                    <a:pt x="14111" y="15036"/>
                    <a:pt x="14239" y="15038"/>
                    <a:pt x="14317" y="15040"/>
                  </a:cubicBezTo>
                  <a:cubicBezTo>
                    <a:pt x="14395" y="15042"/>
                    <a:pt x="14509" y="15099"/>
                    <a:pt x="14569" y="15166"/>
                  </a:cubicBezTo>
                  <a:cubicBezTo>
                    <a:pt x="14670" y="15280"/>
                    <a:pt x="14671" y="15304"/>
                    <a:pt x="14571" y="15499"/>
                  </a:cubicBezTo>
                  <a:cubicBezTo>
                    <a:pt x="14493" y="15652"/>
                    <a:pt x="14482" y="15732"/>
                    <a:pt x="14534" y="15795"/>
                  </a:cubicBezTo>
                  <a:cubicBezTo>
                    <a:pt x="14572" y="15843"/>
                    <a:pt x="14587" y="15928"/>
                    <a:pt x="14566" y="15984"/>
                  </a:cubicBezTo>
                  <a:cubicBezTo>
                    <a:pt x="14542" y="16049"/>
                    <a:pt x="14577" y="16113"/>
                    <a:pt x="14663" y="16160"/>
                  </a:cubicBezTo>
                  <a:cubicBezTo>
                    <a:pt x="14739" y="16201"/>
                    <a:pt x="14786" y="16262"/>
                    <a:pt x="14766" y="16295"/>
                  </a:cubicBezTo>
                  <a:cubicBezTo>
                    <a:pt x="14747" y="16327"/>
                    <a:pt x="14759" y="16369"/>
                    <a:pt x="14793" y="16391"/>
                  </a:cubicBezTo>
                  <a:cubicBezTo>
                    <a:pt x="14828" y="16412"/>
                    <a:pt x="14859" y="16513"/>
                    <a:pt x="14861" y="16613"/>
                  </a:cubicBezTo>
                  <a:cubicBezTo>
                    <a:pt x="14865" y="16762"/>
                    <a:pt x="14901" y="17074"/>
                    <a:pt x="14923" y="17143"/>
                  </a:cubicBezTo>
                  <a:cubicBezTo>
                    <a:pt x="14926" y="17152"/>
                    <a:pt x="14931" y="17181"/>
                    <a:pt x="14934" y="17209"/>
                  </a:cubicBezTo>
                  <a:cubicBezTo>
                    <a:pt x="14937" y="17236"/>
                    <a:pt x="14965" y="17288"/>
                    <a:pt x="14994" y="17324"/>
                  </a:cubicBezTo>
                  <a:cubicBezTo>
                    <a:pt x="15022" y="17361"/>
                    <a:pt x="15035" y="17471"/>
                    <a:pt x="15024" y="17571"/>
                  </a:cubicBezTo>
                  <a:cubicBezTo>
                    <a:pt x="15012" y="17671"/>
                    <a:pt x="15031" y="17770"/>
                    <a:pt x="15064" y="17791"/>
                  </a:cubicBezTo>
                  <a:cubicBezTo>
                    <a:pt x="15100" y="17813"/>
                    <a:pt x="15100" y="17874"/>
                    <a:pt x="15064" y="17942"/>
                  </a:cubicBezTo>
                  <a:cubicBezTo>
                    <a:pt x="14892" y="18271"/>
                    <a:pt x="14848" y="18547"/>
                    <a:pt x="14948" y="18672"/>
                  </a:cubicBezTo>
                  <a:cubicBezTo>
                    <a:pt x="14996" y="18732"/>
                    <a:pt x="14993" y="18780"/>
                    <a:pt x="14940" y="18834"/>
                  </a:cubicBezTo>
                  <a:cubicBezTo>
                    <a:pt x="14898" y="18876"/>
                    <a:pt x="14864" y="18992"/>
                    <a:pt x="14864" y="19092"/>
                  </a:cubicBezTo>
                  <a:cubicBezTo>
                    <a:pt x="14864" y="19192"/>
                    <a:pt x="14802" y="19381"/>
                    <a:pt x="14726" y="19512"/>
                  </a:cubicBezTo>
                  <a:cubicBezTo>
                    <a:pt x="14611" y="19710"/>
                    <a:pt x="14603" y="19766"/>
                    <a:pt x="14674" y="19852"/>
                  </a:cubicBezTo>
                  <a:cubicBezTo>
                    <a:pt x="14740" y="19932"/>
                    <a:pt x="14741" y="19985"/>
                    <a:pt x="14682" y="20080"/>
                  </a:cubicBezTo>
                  <a:cubicBezTo>
                    <a:pt x="14617" y="20186"/>
                    <a:pt x="14638" y="20223"/>
                    <a:pt x="14826" y="20341"/>
                  </a:cubicBezTo>
                  <a:cubicBezTo>
                    <a:pt x="14946" y="20416"/>
                    <a:pt x="15078" y="20478"/>
                    <a:pt x="15121" y="20478"/>
                  </a:cubicBezTo>
                  <a:cubicBezTo>
                    <a:pt x="15164" y="20478"/>
                    <a:pt x="15257" y="20509"/>
                    <a:pt x="15327" y="20547"/>
                  </a:cubicBezTo>
                  <a:cubicBezTo>
                    <a:pt x="15422" y="20598"/>
                    <a:pt x="15439" y="20644"/>
                    <a:pt x="15394" y="20728"/>
                  </a:cubicBezTo>
                  <a:cubicBezTo>
                    <a:pt x="15340" y="20831"/>
                    <a:pt x="15395" y="20843"/>
                    <a:pt x="16001" y="20843"/>
                  </a:cubicBezTo>
                  <a:cubicBezTo>
                    <a:pt x="16366" y="20843"/>
                    <a:pt x="16700" y="20819"/>
                    <a:pt x="16743" y="20791"/>
                  </a:cubicBezTo>
                  <a:cubicBezTo>
                    <a:pt x="16785" y="20763"/>
                    <a:pt x="16834" y="20768"/>
                    <a:pt x="16854" y="20799"/>
                  </a:cubicBezTo>
                  <a:cubicBezTo>
                    <a:pt x="16916" y="20901"/>
                    <a:pt x="17919" y="20882"/>
                    <a:pt x="18004" y="20777"/>
                  </a:cubicBezTo>
                  <a:cubicBezTo>
                    <a:pt x="18046" y="20726"/>
                    <a:pt x="18118" y="20699"/>
                    <a:pt x="18164" y="20717"/>
                  </a:cubicBezTo>
                  <a:cubicBezTo>
                    <a:pt x="18210" y="20735"/>
                    <a:pt x="18286" y="20702"/>
                    <a:pt x="18332" y="20646"/>
                  </a:cubicBezTo>
                  <a:cubicBezTo>
                    <a:pt x="18378" y="20589"/>
                    <a:pt x="18394" y="20544"/>
                    <a:pt x="18367" y="20544"/>
                  </a:cubicBezTo>
                  <a:cubicBezTo>
                    <a:pt x="18341" y="20544"/>
                    <a:pt x="18364" y="20473"/>
                    <a:pt x="18421" y="20385"/>
                  </a:cubicBezTo>
                  <a:cubicBezTo>
                    <a:pt x="18518" y="20235"/>
                    <a:pt x="18516" y="20208"/>
                    <a:pt x="18370" y="19990"/>
                  </a:cubicBezTo>
                  <a:cubicBezTo>
                    <a:pt x="18284" y="19862"/>
                    <a:pt x="18230" y="19742"/>
                    <a:pt x="18251" y="19721"/>
                  </a:cubicBezTo>
                  <a:cubicBezTo>
                    <a:pt x="18272" y="19699"/>
                    <a:pt x="18246" y="19682"/>
                    <a:pt x="18191" y="19682"/>
                  </a:cubicBezTo>
                  <a:cubicBezTo>
                    <a:pt x="18137" y="19682"/>
                    <a:pt x="18044" y="19626"/>
                    <a:pt x="17985" y="19561"/>
                  </a:cubicBezTo>
                  <a:cubicBezTo>
                    <a:pt x="17927" y="19496"/>
                    <a:pt x="17785" y="19436"/>
                    <a:pt x="17669" y="19427"/>
                  </a:cubicBezTo>
                  <a:cubicBezTo>
                    <a:pt x="17383" y="19405"/>
                    <a:pt x="17304" y="19321"/>
                    <a:pt x="17338" y="19084"/>
                  </a:cubicBezTo>
                  <a:cubicBezTo>
                    <a:pt x="17366" y="18893"/>
                    <a:pt x="17355" y="18883"/>
                    <a:pt x="17138" y="18883"/>
                  </a:cubicBezTo>
                  <a:cubicBezTo>
                    <a:pt x="16815" y="18883"/>
                    <a:pt x="16603" y="18584"/>
                    <a:pt x="16775" y="18373"/>
                  </a:cubicBezTo>
                  <a:cubicBezTo>
                    <a:pt x="16825" y="18312"/>
                    <a:pt x="16821" y="18261"/>
                    <a:pt x="16764" y="18192"/>
                  </a:cubicBezTo>
                  <a:cubicBezTo>
                    <a:pt x="16721" y="18138"/>
                    <a:pt x="16706" y="18062"/>
                    <a:pt x="16729" y="18024"/>
                  </a:cubicBezTo>
                  <a:cubicBezTo>
                    <a:pt x="16752" y="17986"/>
                    <a:pt x="16751" y="17922"/>
                    <a:pt x="16726" y="17881"/>
                  </a:cubicBezTo>
                  <a:cubicBezTo>
                    <a:pt x="16702" y="17841"/>
                    <a:pt x="16671" y="17641"/>
                    <a:pt x="16659" y="17437"/>
                  </a:cubicBezTo>
                  <a:cubicBezTo>
                    <a:pt x="16643" y="17165"/>
                    <a:pt x="16667" y="17031"/>
                    <a:pt x="16743" y="16945"/>
                  </a:cubicBezTo>
                  <a:cubicBezTo>
                    <a:pt x="16827" y="16850"/>
                    <a:pt x="16831" y="16809"/>
                    <a:pt x="16764" y="16728"/>
                  </a:cubicBezTo>
                  <a:cubicBezTo>
                    <a:pt x="16719" y="16673"/>
                    <a:pt x="16700" y="16579"/>
                    <a:pt x="16724" y="16517"/>
                  </a:cubicBezTo>
                  <a:cubicBezTo>
                    <a:pt x="16747" y="16455"/>
                    <a:pt x="16784" y="16134"/>
                    <a:pt x="16802" y="15803"/>
                  </a:cubicBezTo>
                  <a:cubicBezTo>
                    <a:pt x="16821" y="15472"/>
                    <a:pt x="16863" y="15082"/>
                    <a:pt x="16900" y="14936"/>
                  </a:cubicBezTo>
                  <a:cubicBezTo>
                    <a:pt x="16936" y="14790"/>
                    <a:pt x="16969" y="14640"/>
                    <a:pt x="16970" y="14604"/>
                  </a:cubicBezTo>
                  <a:cubicBezTo>
                    <a:pt x="16976" y="14430"/>
                    <a:pt x="16808" y="13721"/>
                    <a:pt x="16724" y="13563"/>
                  </a:cubicBezTo>
                  <a:cubicBezTo>
                    <a:pt x="16663" y="13448"/>
                    <a:pt x="16654" y="13371"/>
                    <a:pt x="16697" y="13344"/>
                  </a:cubicBezTo>
                  <a:cubicBezTo>
                    <a:pt x="16733" y="13321"/>
                    <a:pt x="16762" y="13270"/>
                    <a:pt x="16762" y="13234"/>
                  </a:cubicBezTo>
                  <a:cubicBezTo>
                    <a:pt x="16762" y="13197"/>
                    <a:pt x="16733" y="13186"/>
                    <a:pt x="16697" y="13209"/>
                  </a:cubicBezTo>
                  <a:cubicBezTo>
                    <a:pt x="16660" y="13232"/>
                    <a:pt x="16529" y="13155"/>
                    <a:pt x="16404" y="13036"/>
                  </a:cubicBezTo>
                  <a:cubicBezTo>
                    <a:pt x="16218" y="12858"/>
                    <a:pt x="16193" y="12803"/>
                    <a:pt x="16258" y="12720"/>
                  </a:cubicBezTo>
                  <a:cubicBezTo>
                    <a:pt x="16316" y="12648"/>
                    <a:pt x="16317" y="12631"/>
                    <a:pt x="16261" y="12666"/>
                  </a:cubicBezTo>
                  <a:cubicBezTo>
                    <a:pt x="16218" y="12691"/>
                    <a:pt x="16163" y="12680"/>
                    <a:pt x="16139" y="12641"/>
                  </a:cubicBezTo>
                  <a:cubicBezTo>
                    <a:pt x="16115" y="12602"/>
                    <a:pt x="16025" y="12542"/>
                    <a:pt x="15939" y="12509"/>
                  </a:cubicBezTo>
                  <a:cubicBezTo>
                    <a:pt x="15804" y="12457"/>
                    <a:pt x="15782" y="12404"/>
                    <a:pt x="15782" y="12144"/>
                  </a:cubicBezTo>
                  <a:cubicBezTo>
                    <a:pt x="15782" y="11957"/>
                    <a:pt x="15755" y="11858"/>
                    <a:pt x="15714" y="11883"/>
                  </a:cubicBezTo>
                  <a:cubicBezTo>
                    <a:pt x="15604" y="11952"/>
                    <a:pt x="15566" y="11736"/>
                    <a:pt x="15646" y="11491"/>
                  </a:cubicBezTo>
                  <a:cubicBezTo>
                    <a:pt x="15688" y="11364"/>
                    <a:pt x="15737" y="11058"/>
                    <a:pt x="15755" y="10813"/>
                  </a:cubicBezTo>
                  <a:cubicBezTo>
                    <a:pt x="15787" y="10356"/>
                    <a:pt x="15876" y="10092"/>
                    <a:pt x="15974" y="10154"/>
                  </a:cubicBezTo>
                  <a:cubicBezTo>
                    <a:pt x="16004" y="10173"/>
                    <a:pt x="16047" y="10141"/>
                    <a:pt x="16069" y="10082"/>
                  </a:cubicBezTo>
                  <a:cubicBezTo>
                    <a:pt x="16091" y="10022"/>
                    <a:pt x="16151" y="9992"/>
                    <a:pt x="16207" y="10014"/>
                  </a:cubicBezTo>
                  <a:cubicBezTo>
                    <a:pt x="16286" y="10045"/>
                    <a:pt x="16304" y="9980"/>
                    <a:pt x="16304" y="9668"/>
                  </a:cubicBezTo>
                  <a:cubicBezTo>
                    <a:pt x="16304" y="9457"/>
                    <a:pt x="16270" y="9252"/>
                    <a:pt x="16228" y="9209"/>
                  </a:cubicBezTo>
                  <a:cubicBezTo>
                    <a:pt x="16174" y="9155"/>
                    <a:pt x="16174" y="9108"/>
                    <a:pt x="16223" y="9048"/>
                  </a:cubicBezTo>
                  <a:cubicBezTo>
                    <a:pt x="16265" y="8995"/>
                    <a:pt x="16289" y="8624"/>
                    <a:pt x="16282" y="8098"/>
                  </a:cubicBezTo>
                  <a:lnTo>
                    <a:pt x="16272" y="7236"/>
                  </a:lnTo>
                  <a:lnTo>
                    <a:pt x="15551" y="7236"/>
                  </a:lnTo>
                  <a:cubicBezTo>
                    <a:pt x="15156" y="7235"/>
                    <a:pt x="14749" y="7263"/>
                    <a:pt x="14650" y="7299"/>
                  </a:cubicBezTo>
                  <a:cubicBezTo>
                    <a:pt x="14500" y="7353"/>
                    <a:pt x="14446" y="7339"/>
                    <a:pt x="14325" y="7217"/>
                  </a:cubicBezTo>
                  <a:cubicBezTo>
                    <a:pt x="14203" y="7093"/>
                    <a:pt x="14181" y="6994"/>
                    <a:pt x="14179" y="6599"/>
                  </a:cubicBezTo>
                  <a:cubicBezTo>
                    <a:pt x="14178" y="6340"/>
                    <a:pt x="14208" y="6102"/>
                    <a:pt x="14247" y="6069"/>
                  </a:cubicBezTo>
                  <a:cubicBezTo>
                    <a:pt x="14285" y="6036"/>
                    <a:pt x="14847" y="6002"/>
                    <a:pt x="15492" y="5992"/>
                  </a:cubicBezTo>
                  <a:cubicBezTo>
                    <a:pt x="16395" y="5978"/>
                    <a:pt x="16664" y="5954"/>
                    <a:pt x="16664" y="5888"/>
                  </a:cubicBezTo>
                  <a:cubicBezTo>
                    <a:pt x="16664" y="5841"/>
                    <a:pt x="16700" y="5783"/>
                    <a:pt x="16743" y="5756"/>
                  </a:cubicBezTo>
                  <a:cubicBezTo>
                    <a:pt x="16785" y="5730"/>
                    <a:pt x="16814" y="5647"/>
                    <a:pt x="16808" y="5575"/>
                  </a:cubicBezTo>
                  <a:cubicBezTo>
                    <a:pt x="16798" y="5461"/>
                    <a:pt x="16832" y="5448"/>
                    <a:pt x="17089" y="5460"/>
                  </a:cubicBezTo>
                  <a:cubicBezTo>
                    <a:pt x="17423" y="5475"/>
                    <a:pt x="17546" y="5591"/>
                    <a:pt x="17498" y="5847"/>
                  </a:cubicBezTo>
                  <a:cubicBezTo>
                    <a:pt x="17467" y="6010"/>
                    <a:pt x="17475" y="6017"/>
                    <a:pt x="17698" y="5981"/>
                  </a:cubicBezTo>
                  <a:cubicBezTo>
                    <a:pt x="17963" y="5939"/>
                    <a:pt x="18020" y="5990"/>
                    <a:pt x="18031" y="6297"/>
                  </a:cubicBezTo>
                  <a:cubicBezTo>
                    <a:pt x="18036" y="6411"/>
                    <a:pt x="18065" y="6542"/>
                    <a:pt x="18094" y="6588"/>
                  </a:cubicBezTo>
                  <a:cubicBezTo>
                    <a:pt x="18123" y="6634"/>
                    <a:pt x="18130" y="6698"/>
                    <a:pt x="18110" y="6731"/>
                  </a:cubicBezTo>
                  <a:cubicBezTo>
                    <a:pt x="18074" y="6790"/>
                    <a:pt x="18254" y="6900"/>
                    <a:pt x="18351" y="6879"/>
                  </a:cubicBezTo>
                  <a:cubicBezTo>
                    <a:pt x="18379" y="6873"/>
                    <a:pt x="18422" y="6922"/>
                    <a:pt x="18446" y="6986"/>
                  </a:cubicBezTo>
                  <a:cubicBezTo>
                    <a:pt x="18469" y="7050"/>
                    <a:pt x="18536" y="7138"/>
                    <a:pt x="18592" y="7181"/>
                  </a:cubicBezTo>
                  <a:cubicBezTo>
                    <a:pt x="18674" y="7244"/>
                    <a:pt x="18676" y="7275"/>
                    <a:pt x="18611" y="7343"/>
                  </a:cubicBezTo>
                  <a:cubicBezTo>
                    <a:pt x="18566" y="7389"/>
                    <a:pt x="18530" y="7469"/>
                    <a:pt x="18530" y="7518"/>
                  </a:cubicBezTo>
                  <a:cubicBezTo>
                    <a:pt x="18530" y="7646"/>
                    <a:pt x="19165" y="7613"/>
                    <a:pt x="19215" y="7483"/>
                  </a:cubicBezTo>
                  <a:cubicBezTo>
                    <a:pt x="19243" y="7408"/>
                    <a:pt x="19272" y="7403"/>
                    <a:pt x="19345" y="7464"/>
                  </a:cubicBezTo>
                  <a:cubicBezTo>
                    <a:pt x="19421" y="7528"/>
                    <a:pt x="19441" y="7505"/>
                    <a:pt x="19458" y="7324"/>
                  </a:cubicBezTo>
                  <a:cubicBezTo>
                    <a:pt x="19475" y="7146"/>
                    <a:pt x="19511" y="7098"/>
                    <a:pt x="19642" y="7079"/>
                  </a:cubicBezTo>
                  <a:cubicBezTo>
                    <a:pt x="19838" y="7052"/>
                    <a:pt x="19982" y="6944"/>
                    <a:pt x="19932" y="6862"/>
                  </a:cubicBezTo>
                  <a:cubicBezTo>
                    <a:pt x="19912" y="6830"/>
                    <a:pt x="19969" y="6775"/>
                    <a:pt x="20057" y="6742"/>
                  </a:cubicBezTo>
                  <a:cubicBezTo>
                    <a:pt x="20144" y="6708"/>
                    <a:pt x="20232" y="6633"/>
                    <a:pt x="20254" y="6574"/>
                  </a:cubicBezTo>
                  <a:cubicBezTo>
                    <a:pt x="20282" y="6501"/>
                    <a:pt x="20343" y="6481"/>
                    <a:pt x="20449" y="6508"/>
                  </a:cubicBezTo>
                  <a:cubicBezTo>
                    <a:pt x="20547" y="6533"/>
                    <a:pt x="20631" y="6510"/>
                    <a:pt x="20685" y="6445"/>
                  </a:cubicBezTo>
                  <a:cubicBezTo>
                    <a:pt x="20747" y="6368"/>
                    <a:pt x="20800" y="6359"/>
                    <a:pt x="20893" y="6409"/>
                  </a:cubicBezTo>
                  <a:cubicBezTo>
                    <a:pt x="20988" y="6461"/>
                    <a:pt x="21018" y="6454"/>
                    <a:pt x="21018" y="6382"/>
                  </a:cubicBezTo>
                  <a:cubicBezTo>
                    <a:pt x="21018" y="6330"/>
                    <a:pt x="20972" y="6270"/>
                    <a:pt x="20915" y="6247"/>
                  </a:cubicBezTo>
                  <a:cubicBezTo>
                    <a:pt x="20858" y="6225"/>
                    <a:pt x="20822" y="6172"/>
                    <a:pt x="20836" y="6129"/>
                  </a:cubicBezTo>
                  <a:cubicBezTo>
                    <a:pt x="20864" y="6044"/>
                    <a:pt x="21017" y="6002"/>
                    <a:pt x="21302" y="6000"/>
                  </a:cubicBezTo>
                  <a:cubicBezTo>
                    <a:pt x="21405" y="6000"/>
                    <a:pt x="21472" y="5981"/>
                    <a:pt x="21451" y="5959"/>
                  </a:cubicBezTo>
                  <a:cubicBezTo>
                    <a:pt x="21429" y="5938"/>
                    <a:pt x="21443" y="5881"/>
                    <a:pt x="21481" y="5836"/>
                  </a:cubicBezTo>
                  <a:cubicBezTo>
                    <a:pt x="21528" y="5778"/>
                    <a:pt x="21525" y="5741"/>
                    <a:pt x="21475" y="5709"/>
                  </a:cubicBezTo>
                  <a:cubicBezTo>
                    <a:pt x="21424" y="5677"/>
                    <a:pt x="21427" y="5635"/>
                    <a:pt x="21483" y="5567"/>
                  </a:cubicBezTo>
                  <a:cubicBezTo>
                    <a:pt x="21514" y="5529"/>
                    <a:pt x="21528" y="5496"/>
                    <a:pt x="21527" y="5454"/>
                  </a:cubicBezTo>
                  <a:cubicBezTo>
                    <a:pt x="21525" y="5412"/>
                    <a:pt x="21506" y="5363"/>
                    <a:pt x="21473" y="5292"/>
                  </a:cubicBezTo>
                  <a:cubicBezTo>
                    <a:pt x="21425" y="5193"/>
                    <a:pt x="21381" y="5096"/>
                    <a:pt x="21375" y="5078"/>
                  </a:cubicBezTo>
                  <a:cubicBezTo>
                    <a:pt x="21265" y="4755"/>
                    <a:pt x="21176" y="4599"/>
                    <a:pt x="21072" y="4543"/>
                  </a:cubicBezTo>
                  <a:cubicBezTo>
                    <a:pt x="20985" y="4496"/>
                    <a:pt x="20958" y="4432"/>
                    <a:pt x="20985" y="4345"/>
                  </a:cubicBezTo>
                  <a:cubicBezTo>
                    <a:pt x="21007" y="4274"/>
                    <a:pt x="20980" y="4150"/>
                    <a:pt x="20923" y="4068"/>
                  </a:cubicBezTo>
                  <a:cubicBezTo>
                    <a:pt x="20867" y="3986"/>
                    <a:pt x="20820" y="3838"/>
                    <a:pt x="20820" y="3738"/>
                  </a:cubicBezTo>
                  <a:cubicBezTo>
                    <a:pt x="20820" y="3607"/>
                    <a:pt x="20772" y="3534"/>
                    <a:pt x="20641" y="3469"/>
                  </a:cubicBezTo>
                  <a:cubicBezTo>
                    <a:pt x="20507" y="3403"/>
                    <a:pt x="20460" y="3333"/>
                    <a:pt x="20460" y="3189"/>
                  </a:cubicBezTo>
                  <a:cubicBezTo>
                    <a:pt x="20460" y="2905"/>
                    <a:pt x="20338" y="2915"/>
                    <a:pt x="20103" y="3217"/>
                  </a:cubicBezTo>
                  <a:cubicBezTo>
                    <a:pt x="19945" y="3418"/>
                    <a:pt x="19848" y="3486"/>
                    <a:pt x="19707" y="3486"/>
                  </a:cubicBezTo>
                  <a:cubicBezTo>
                    <a:pt x="19567" y="3486"/>
                    <a:pt x="19498" y="3531"/>
                    <a:pt x="19434" y="3667"/>
                  </a:cubicBezTo>
                  <a:cubicBezTo>
                    <a:pt x="19377" y="3788"/>
                    <a:pt x="19293" y="3853"/>
                    <a:pt x="19185" y="3859"/>
                  </a:cubicBezTo>
                  <a:cubicBezTo>
                    <a:pt x="18978" y="3871"/>
                    <a:pt x="18907" y="3830"/>
                    <a:pt x="18968" y="3730"/>
                  </a:cubicBezTo>
                  <a:cubicBezTo>
                    <a:pt x="19082" y="3545"/>
                    <a:pt x="19039" y="3486"/>
                    <a:pt x="18787" y="3486"/>
                  </a:cubicBezTo>
                  <a:cubicBezTo>
                    <a:pt x="18539" y="3486"/>
                    <a:pt x="18530" y="3492"/>
                    <a:pt x="18530" y="3714"/>
                  </a:cubicBezTo>
                  <a:cubicBezTo>
                    <a:pt x="18530" y="3982"/>
                    <a:pt x="18502" y="4007"/>
                    <a:pt x="18164" y="4027"/>
                  </a:cubicBezTo>
                  <a:cubicBezTo>
                    <a:pt x="18023" y="4035"/>
                    <a:pt x="17841" y="4085"/>
                    <a:pt x="17761" y="4137"/>
                  </a:cubicBezTo>
                  <a:cubicBezTo>
                    <a:pt x="17632" y="4219"/>
                    <a:pt x="17609" y="4218"/>
                    <a:pt x="17574" y="4126"/>
                  </a:cubicBezTo>
                  <a:cubicBezTo>
                    <a:pt x="17545" y="4048"/>
                    <a:pt x="17459" y="4023"/>
                    <a:pt x="17244" y="4032"/>
                  </a:cubicBezTo>
                  <a:cubicBezTo>
                    <a:pt x="16977" y="4044"/>
                    <a:pt x="16953" y="4058"/>
                    <a:pt x="16978" y="4194"/>
                  </a:cubicBezTo>
                  <a:cubicBezTo>
                    <a:pt x="17030" y="4466"/>
                    <a:pt x="16783" y="4555"/>
                    <a:pt x="15958" y="4557"/>
                  </a:cubicBezTo>
                  <a:cubicBezTo>
                    <a:pt x="14620" y="4560"/>
                    <a:pt x="14636" y="4561"/>
                    <a:pt x="14439" y="4375"/>
                  </a:cubicBezTo>
                  <a:cubicBezTo>
                    <a:pt x="14308" y="4253"/>
                    <a:pt x="14279" y="4186"/>
                    <a:pt x="14330" y="4134"/>
                  </a:cubicBezTo>
                  <a:cubicBezTo>
                    <a:pt x="14382" y="4082"/>
                    <a:pt x="14431" y="4088"/>
                    <a:pt x="14512" y="4156"/>
                  </a:cubicBezTo>
                  <a:cubicBezTo>
                    <a:pt x="14613" y="4240"/>
                    <a:pt x="14620" y="4234"/>
                    <a:pt x="14585" y="4095"/>
                  </a:cubicBezTo>
                  <a:cubicBezTo>
                    <a:pt x="14559" y="3995"/>
                    <a:pt x="14578" y="3930"/>
                    <a:pt x="14639" y="3906"/>
                  </a:cubicBezTo>
                  <a:cubicBezTo>
                    <a:pt x="14694" y="3885"/>
                    <a:pt x="14734" y="3778"/>
                    <a:pt x="14734" y="3648"/>
                  </a:cubicBezTo>
                  <a:cubicBezTo>
                    <a:pt x="14734" y="3396"/>
                    <a:pt x="14786" y="3346"/>
                    <a:pt x="15061" y="3338"/>
                  </a:cubicBezTo>
                  <a:lnTo>
                    <a:pt x="15256" y="3332"/>
                  </a:lnTo>
                  <a:lnTo>
                    <a:pt x="15256" y="2613"/>
                  </a:lnTo>
                  <a:cubicBezTo>
                    <a:pt x="15256" y="2137"/>
                    <a:pt x="15233" y="1891"/>
                    <a:pt x="15186" y="1891"/>
                  </a:cubicBezTo>
                  <a:cubicBezTo>
                    <a:pt x="15063" y="1891"/>
                    <a:pt x="14773" y="1625"/>
                    <a:pt x="14753" y="1493"/>
                  </a:cubicBezTo>
                  <a:cubicBezTo>
                    <a:pt x="14729" y="1336"/>
                    <a:pt x="14840" y="1261"/>
                    <a:pt x="14953" y="1356"/>
                  </a:cubicBezTo>
                  <a:cubicBezTo>
                    <a:pt x="15016" y="1409"/>
                    <a:pt x="15077" y="1383"/>
                    <a:pt x="15191" y="1260"/>
                  </a:cubicBezTo>
                  <a:cubicBezTo>
                    <a:pt x="15276" y="1169"/>
                    <a:pt x="15323" y="1095"/>
                    <a:pt x="15294" y="1095"/>
                  </a:cubicBezTo>
                  <a:cubicBezTo>
                    <a:pt x="15266" y="1095"/>
                    <a:pt x="15279" y="1049"/>
                    <a:pt x="15324" y="993"/>
                  </a:cubicBezTo>
                  <a:cubicBezTo>
                    <a:pt x="15370" y="938"/>
                    <a:pt x="15387" y="874"/>
                    <a:pt x="15365" y="851"/>
                  </a:cubicBezTo>
                  <a:cubicBezTo>
                    <a:pt x="15342" y="827"/>
                    <a:pt x="15354" y="773"/>
                    <a:pt x="15392" y="727"/>
                  </a:cubicBezTo>
                  <a:cubicBezTo>
                    <a:pt x="15499" y="596"/>
                    <a:pt x="15357" y="548"/>
                    <a:pt x="15080" y="625"/>
                  </a:cubicBezTo>
                  <a:cubicBezTo>
                    <a:pt x="14810" y="701"/>
                    <a:pt x="14671" y="631"/>
                    <a:pt x="14829" y="499"/>
                  </a:cubicBezTo>
                  <a:cubicBezTo>
                    <a:pt x="14884" y="452"/>
                    <a:pt x="14929" y="385"/>
                    <a:pt x="14929" y="348"/>
                  </a:cubicBezTo>
                  <a:cubicBezTo>
                    <a:pt x="14929" y="310"/>
                    <a:pt x="14891" y="316"/>
                    <a:pt x="14837" y="362"/>
                  </a:cubicBezTo>
                  <a:cubicBezTo>
                    <a:pt x="14776" y="413"/>
                    <a:pt x="14699" y="419"/>
                    <a:pt x="14623" y="381"/>
                  </a:cubicBezTo>
                  <a:cubicBezTo>
                    <a:pt x="14485" y="313"/>
                    <a:pt x="14403" y="314"/>
                    <a:pt x="14295" y="384"/>
                  </a:cubicBezTo>
                  <a:cubicBezTo>
                    <a:pt x="14253" y="411"/>
                    <a:pt x="14199" y="402"/>
                    <a:pt x="14176" y="365"/>
                  </a:cubicBezTo>
                  <a:cubicBezTo>
                    <a:pt x="14153" y="327"/>
                    <a:pt x="14106" y="315"/>
                    <a:pt x="14071" y="337"/>
                  </a:cubicBezTo>
                  <a:cubicBezTo>
                    <a:pt x="14035" y="360"/>
                    <a:pt x="13954" y="331"/>
                    <a:pt x="13892" y="274"/>
                  </a:cubicBezTo>
                  <a:cubicBezTo>
                    <a:pt x="13830" y="218"/>
                    <a:pt x="13671" y="160"/>
                    <a:pt x="13537" y="145"/>
                  </a:cubicBezTo>
                  <a:cubicBezTo>
                    <a:pt x="13404" y="130"/>
                    <a:pt x="13252" y="83"/>
                    <a:pt x="13199" y="38"/>
                  </a:cubicBezTo>
                  <a:cubicBezTo>
                    <a:pt x="13160" y="5"/>
                    <a:pt x="13127" y="-8"/>
                    <a:pt x="13080" y="5"/>
                  </a:cubicBezTo>
                  <a:close/>
                  <a:moveTo>
                    <a:pt x="15064" y="299"/>
                  </a:moveTo>
                  <a:cubicBezTo>
                    <a:pt x="15026" y="299"/>
                    <a:pt x="14994" y="328"/>
                    <a:pt x="14994" y="365"/>
                  </a:cubicBezTo>
                  <a:cubicBezTo>
                    <a:pt x="14994" y="401"/>
                    <a:pt x="15008" y="431"/>
                    <a:pt x="15024" y="431"/>
                  </a:cubicBezTo>
                  <a:cubicBezTo>
                    <a:pt x="15039" y="431"/>
                    <a:pt x="15072" y="401"/>
                    <a:pt x="15094" y="365"/>
                  </a:cubicBezTo>
                  <a:cubicBezTo>
                    <a:pt x="15116" y="328"/>
                    <a:pt x="15102" y="299"/>
                    <a:pt x="15064" y="299"/>
                  </a:cubicBezTo>
                  <a:close/>
                  <a:moveTo>
                    <a:pt x="11217" y="3511"/>
                  </a:moveTo>
                  <a:cubicBezTo>
                    <a:pt x="11200" y="3528"/>
                    <a:pt x="11204" y="3573"/>
                    <a:pt x="11228" y="3612"/>
                  </a:cubicBezTo>
                  <a:cubicBezTo>
                    <a:pt x="11292" y="3718"/>
                    <a:pt x="11332" y="3699"/>
                    <a:pt x="11287" y="3582"/>
                  </a:cubicBezTo>
                  <a:cubicBezTo>
                    <a:pt x="11266" y="3526"/>
                    <a:pt x="11234" y="3493"/>
                    <a:pt x="11217" y="3511"/>
                  </a:cubicBezTo>
                  <a:close/>
                  <a:moveTo>
                    <a:pt x="9828" y="5210"/>
                  </a:moveTo>
                  <a:cubicBezTo>
                    <a:pt x="9790" y="5210"/>
                    <a:pt x="9758" y="5242"/>
                    <a:pt x="9758" y="5278"/>
                  </a:cubicBezTo>
                  <a:cubicBezTo>
                    <a:pt x="9758" y="5315"/>
                    <a:pt x="9772" y="5344"/>
                    <a:pt x="9787" y="5344"/>
                  </a:cubicBezTo>
                  <a:cubicBezTo>
                    <a:pt x="9803" y="5344"/>
                    <a:pt x="9833" y="5315"/>
                    <a:pt x="9855" y="5278"/>
                  </a:cubicBezTo>
                  <a:cubicBezTo>
                    <a:pt x="9877" y="5242"/>
                    <a:pt x="9866" y="5210"/>
                    <a:pt x="9828" y="5210"/>
                  </a:cubicBezTo>
                  <a:close/>
                  <a:moveTo>
                    <a:pt x="1833" y="16229"/>
                  </a:moveTo>
                  <a:cubicBezTo>
                    <a:pt x="1795" y="16229"/>
                    <a:pt x="1781" y="16258"/>
                    <a:pt x="1803" y="16295"/>
                  </a:cubicBezTo>
                  <a:cubicBezTo>
                    <a:pt x="1826" y="16331"/>
                    <a:pt x="1858" y="16363"/>
                    <a:pt x="1874" y="16363"/>
                  </a:cubicBezTo>
                  <a:cubicBezTo>
                    <a:pt x="1890" y="16363"/>
                    <a:pt x="1904" y="16331"/>
                    <a:pt x="1904" y="16295"/>
                  </a:cubicBezTo>
                  <a:cubicBezTo>
                    <a:pt x="1904" y="16258"/>
                    <a:pt x="1871" y="16229"/>
                    <a:pt x="1833" y="16229"/>
                  </a:cubicBezTo>
                  <a:close/>
                  <a:moveTo>
                    <a:pt x="14358" y="19839"/>
                  </a:moveTo>
                  <a:cubicBezTo>
                    <a:pt x="14343" y="19847"/>
                    <a:pt x="14341" y="19879"/>
                    <a:pt x="14341" y="19937"/>
                  </a:cubicBezTo>
                  <a:cubicBezTo>
                    <a:pt x="14341" y="20015"/>
                    <a:pt x="14367" y="20080"/>
                    <a:pt x="14401" y="20080"/>
                  </a:cubicBezTo>
                  <a:cubicBezTo>
                    <a:pt x="14514" y="20080"/>
                    <a:pt x="14537" y="19963"/>
                    <a:pt x="14439" y="19880"/>
                  </a:cubicBezTo>
                  <a:cubicBezTo>
                    <a:pt x="14398" y="19846"/>
                    <a:pt x="14372" y="19830"/>
                    <a:pt x="14358" y="1983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185" name="déploiement"/>
            <p:cNvSpPr txBox="1"/>
            <p:nvPr/>
          </p:nvSpPr>
          <p:spPr>
            <a:xfrm>
              <a:off x="1322322" y="4208071"/>
              <a:ext cx="2466852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3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déploiement</a:t>
              </a:r>
            </a:p>
          </p:txBody>
        </p:sp>
      </p:grpSp>
      <p:sp>
        <p:nvSpPr>
          <p:cNvPr id="187" name="Gestion d’environnement"/>
          <p:cNvSpPr txBox="1"/>
          <p:nvPr/>
        </p:nvSpPr>
        <p:spPr>
          <a:xfrm>
            <a:off x="4493677" y="3701638"/>
            <a:ext cx="4779446" cy="2350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/>
          <a:p>
            <a:pPr defTabSz="410765">
              <a:defRPr sz="4600">
                <a:latin typeface="Helvetica"/>
                <a:ea typeface="Helvetica"/>
                <a:cs typeface="Helvetica"/>
                <a:sym typeface="Helvetica"/>
              </a:defRPr>
            </a:pPr>
            <a:r>
              <a:t>Gestion </a:t>
            </a:r>
            <a:r>
              <a:rPr>
                <a:solidFill>
                  <a:srgbClr val="FFFFFF"/>
                </a:solidFill>
              </a:rPr>
              <a:t>d’environnement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xfrm>
            <a:off x="222910" y="9239250"/>
            <a:ext cx="227280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7" dur="indefinite" fill="hold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with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11" dur="indefinite" fill="hold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mph" nodeType="with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15" dur="indefinite" fill="hold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mph" nodeType="with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19" dur="indefinite" fill="hold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with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23" dur="indefinite" fill="hold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mph" nodeType="withEffect" presetID="9" grpId="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27" dur="indefinite" fill="hold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mph" nodeType="withEffect" presetID="9" grpId="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31" dur="indefinite" fill="hold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3" grpId="6"/>
      <p:bldP build="whole" bldLvl="1" animBg="1" rev="0" advAuto="0" spid="177" grpId="3"/>
      <p:bldP build="whole" bldLvl="1" animBg="1" rev="0" advAuto="0" spid="180" grpId="1"/>
      <p:bldP build="whole" bldLvl="1" animBg="1" rev="0" advAuto="0" spid="186" grpId="5"/>
      <p:bldP build="whole" bldLvl="1" animBg="1" rev="0" advAuto="0" spid="168" grpId="2"/>
      <p:bldP build="whole" bldLvl="1" animBg="1" rev="0" advAuto="0" spid="174" grpId="7"/>
      <p:bldP build="whole" bldLvl="1" animBg="1" rev="0" advAuto="0" spid="169" grpId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L’environnement d’une ap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L’environnement d’une application</a:t>
            </a:r>
          </a:p>
        </p:txBody>
      </p:sp>
      <p:grpSp>
        <p:nvGrpSpPr>
          <p:cNvPr id="193" name="Group"/>
          <p:cNvGrpSpPr/>
          <p:nvPr/>
        </p:nvGrpSpPr>
        <p:grpSpPr>
          <a:xfrm>
            <a:off x="2842269" y="7425156"/>
            <a:ext cx="3129262" cy="829667"/>
            <a:chOff x="0" y="0"/>
            <a:chExt cx="3129260" cy="829665"/>
          </a:xfrm>
        </p:grpSpPr>
        <p:sp>
          <p:nvSpPr>
            <p:cNvPr id="191" name="Rectangle"/>
            <p:cNvSpPr/>
            <p:nvPr/>
          </p:nvSpPr>
          <p:spPr>
            <a:xfrm>
              <a:off x="0" y="36794"/>
              <a:ext cx="3129261" cy="752986"/>
            </a:xfrm>
            <a:prstGeom prst="rect">
              <a:avLst/>
            </a:prstGeom>
            <a:solidFill>
              <a:schemeClr val="accent1">
                <a:lumOff val="16847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2" name="système d’exploitation (OS)"/>
            <p:cNvSpPr txBox="1"/>
            <p:nvPr/>
          </p:nvSpPr>
          <p:spPr>
            <a:xfrm>
              <a:off x="254188" y="0"/>
              <a:ext cx="262088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système d’exploitation (OS)</a:t>
              </a:r>
            </a:p>
          </p:txBody>
        </p:sp>
      </p:grpSp>
      <p:grpSp>
        <p:nvGrpSpPr>
          <p:cNvPr id="196" name="Group"/>
          <p:cNvGrpSpPr/>
          <p:nvPr/>
        </p:nvGrpSpPr>
        <p:grpSpPr>
          <a:xfrm rot="5400000">
            <a:off x="3433440" y="6344440"/>
            <a:ext cx="531763" cy="1714203"/>
            <a:chOff x="-57695" y="0"/>
            <a:chExt cx="531761" cy="1714201"/>
          </a:xfrm>
        </p:grpSpPr>
        <p:sp>
          <p:nvSpPr>
            <p:cNvPr id="194" name="Rectangle"/>
            <p:cNvSpPr/>
            <p:nvPr/>
          </p:nvSpPr>
          <p:spPr>
            <a:xfrm rot="16200000">
              <a:off x="-648916" y="591220"/>
              <a:ext cx="1714202" cy="531762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5" name="librairies"/>
            <p:cNvSpPr txBox="1"/>
            <p:nvPr/>
          </p:nvSpPr>
          <p:spPr>
            <a:xfrm rot="16200000">
              <a:off x="-393548" y="715317"/>
              <a:ext cx="124846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librairies</a:t>
              </a:r>
            </a:p>
          </p:txBody>
        </p:sp>
      </p:grpSp>
      <p:grpSp>
        <p:nvGrpSpPr>
          <p:cNvPr id="199" name="Group"/>
          <p:cNvGrpSpPr/>
          <p:nvPr/>
        </p:nvGrpSpPr>
        <p:grpSpPr>
          <a:xfrm rot="16200000">
            <a:off x="4905971" y="6401813"/>
            <a:ext cx="541485" cy="1589733"/>
            <a:chOff x="0" y="124469"/>
            <a:chExt cx="541484" cy="1589731"/>
          </a:xfrm>
        </p:grpSpPr>
        <p:sp>
          <p:nvSpPr>
            <p:cNvPr id="197" name="Rectangle"/>
            <p:cNvSpPr/>
            <p:nvPr/>
          </p:nvSpPr>
          <p:spPr>
            <a:xfrm rot="16200000">
              <a:off x="-524124" y="648593"/>
              <a:ext cx="1589733" cy="541486"/>
            </a:xfrm>
            <a:prstGeom prst="rect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8" name="données"/>
            <p:cNvSpPr txBox="1"/>
            <p:nvPr/>
          </p:nvSpPr>
          <p:spPr>
            <a:xfrm rot="5400000">
              <a:off x="-400965" y="689917"/>
              <a:ext cx="1288696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données</a:t>
              </a:r>
            </a:p>
          </p:txBody>
        </p:sp>
      </p:grpSp>
      <p:grpSp>
        <p:nvGrpSpPr>
          <p:cNvPr id="202" name="Group"/>
          <p:cNvGrpSpPr/>
          <p:nvPr/>
        </p:nvGrpSpPr>
        <p:grpSpPr>
          <a:xfrm>
            <a:off x="2842269" y="3378825"/>
            <a:ext cx="3129262" cy="1048507"/>
            <a:chOff x="0" y="0"/>
            <a:chExt cx="3129260" cy="1048505"/>
          </a:xfrm>
        </p:grpSpPr>
        <p:sp>
          <p:nvSpPr>
            <p:cNvPr id="200" name="Rounded Rectangle"/>
            <p:cNvSpPr/>
            <p:nvPr/>
          </p:nvSpPr>
          <p:spPr>
            <a:xfrm>
              <a:off x="0" y="0"/>
              <a:ext cx="3129261" cy="1048506"/>
            </a:xfrm>
            <a:prstGeom prst="roundRect">
              <a:avLst>
                <a:gd name="adj" fmla="val 26359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1" name="application"/>
            <p:cNvSpPr txBox="1"/>
            <p:nvPr/>
          </p:nvSpPr>
          <p:spPr>
            <a:xfrm>
              <a:off x="134340" y="189577"/>
              <a:ext cx="2860580" cy="669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</a:defRPr>
              </a:lvl1pPr>
            </a:lstStyle>
            <a:p>
              <a:pPr/>
              <a:r>
                <a:t>application</a:t>
              </a:r>
            </a:p>
          </p:txBody>
        </p:sp>
      </p:grpSp>
      <p:grpSp>
        <p:nvGrpSpPr>
          <p:cNvPr id="205" name="Group"/>
          <p:cNvGrpSpPr/>
          <p:nvPr/>
        </p:nvGrpSpPr>
        <p:grpSpPr>
          <a:xfrm>
            <a:off x="7191699" y="4077097"/>
            <a:ext cx="2620884" cy="1579493"/>
            <a:chOff x="0" y="0"/>
            <a:chExt cx="2620883" cy="1579491"/>
          </a:xfrm>
        </p:grpSpPr>
        <p:sp>
          <p:nvSpPr>
            <p:cNvPr id="203" name="Cloud"/>
            <p:cNvSpPr/>
            <p:nvPr/>
          </p:nvSpPr>
          <p:spPr>
            <a:xfrm>
              <a:off x="0" y="0"/>
              <a:ext cx="2620884" cy="1579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03" y="0"/>
                  </a:moveTo>
                  <a:cubicBezTo>
                    <a:pt x="7967" y="0"/>
                    <a:pt x="5720" y="2939"/>
                    <a:pt x="4858" y="7062"/>
                  </a:cubicBezTo>
                  <a:cubicBezTo>
                    <a:pt x="4628" y="6992"/>
                    <a:pt x="4391" y="6953"/>
                    <a:pt x="4150" y="6953"/>
                  </a:cubicBezTo>
                  <a:cubicBezTo>
                    <a:pt x="1857" y="6953"/>
                    <a:pt x="0" y="10233"/>
                    <a:pt x="0" y="14278"/>
                  </a:cubicBezTo>
                  <a:cubicBezTo>
                    <a:pt x="0" y="18323"/>
                    <a:pt x="1857" y="21600"/>
                    <a:pt x="4150" y="21600"/>
                  </a:cubicBezTo>
                  <a:cubicBezTo>
                    <a:pt x="4193" y="21600"/>
                    <a:pt x="4237" y="21597"/>
                    <a:pt x="4279" y="21594"/>
                  </a:cubicBezTo>
                  <a:lnTo>
                    <a:pt x="10532" y="21597"/>
                  </a:lnTo>
                  <a:cubicBezTo>
                    <a:pt x="10555" y="21598"/>
                    <a:pt x="10579" y="21600"/>
                    <a:pt x="10603" y="21600"/>
                  </a:cubicBezTo>
                  <a:cubicBezTo>
                    <a:pt x="10626" y="21600"/>
                    <a:pt x="10648" y="21598"/>
                    <a:pt x="10672" y="21597"/>
                  </a:cubicBezTo>
                  <a:lnTo>
                    <a:pt x="18141" y="21600"/>
                  </a:lnTo>
                  <a:cubicBezTo>
                    <a:pt x="20051" y="21600"/>
                    <a:pt x="21600" y="18868"/>
                    <a:pt x="21600" y="15496"/>
                  </a:cubicBezTo>
                  <a:cubicBezTo>
                    <a:pt x="21600" y="12124"/>
                    <a:pt x="20051" y="9389"/>
                    <a:pt x="18141" y="9389"/>
                  </a:cubicBezTo>
                  <a:cubicBezTo>
                    <a:pt x="17627" y="9389"/>
                    <a:pt x="17139" y="9589"/>
                    <a:pt x="16701" y="9943"/>
                  </a:cubicBezTo>
                  <a:cubicBezTo>
                    <a:pt x="16453" y="4379"/>
                    <a:pt x="13819" y="0"/>
                    <a:pt x="10603" y="0"/>
                  </a:cubicBezTo>
                  <a:close/>
                </a:path>
              </a:pathLst>
            </a:custGeom>
            <a:solidFill>
              <a:srgbClr val="FFFF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4" name="dépendances externes"/>
            <p:cNvSpPr txBox="1"/>
            <p:nvPr/>
          </p:nvSpPr>
          <p:spPr>
            <a:xfrm>
              <a:off x="324580" y="685917"/>
              <a:ext cx="1971723" cy="829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dépendances externes</a:t>
              </a:r>
            </a:p>
          </p:txBody>
        </p:sp>
      </p:grpSp>
      <p:sp>
        <p:nvSpPr>
          <p:cNvPr id="206" name="communication réseautique"/>
          <p:cNvSpPr txBox="1"/>
          <p:nvPr/>
        </p:nvSpPr>
        <p:spPr>
          <a:xfrm>
            <a:off x="8603060" y="7707949"/>
            <a:ext cx="2280393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communication réseautique</a:t>
            </a:r>
          </a:p>
        </p:txBody>
      </p:sp>
      <p:sp>
        <p:nvSpPr>
          <p:cNvPr id="207" name="Line"/>
          <p:cNvSpPr/>
          <p:nvPr/>
        </p:nvSpPr>
        <p:spPr>
          <a:xfrm flipH="1">
            <a:off x="4172255" y="4721345"/>
            <a:ext cx="1" cy="201404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" name="déployé dans"/>
          <p:cNvSpPr txBox="1"/>
          <p:nvPr/>
        </p:nvSpPr>
        <p:spPr>
          <a:xfrm rot="5400000">
            <a:off x="3515513" y="5479814"/>
            <a:ext cx="205008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déployé dans</a:t>
            </a:r>
          </a:p>
        </p:txBody>
      </p:sp>
      <p:grpSp>
        <p:nvGrpSpPr>
          <p:cNvPr id="211" name="Group"/>
          <p:cNvGrpSpPr/>
          <p:nvPr/>
        </p:nvGrpSpPr>
        <p:grpSpPr>
          <a:xfrm>
            <a:off x="2842269" y="8174456"/>
            <a:ext cx="3129262" cy="829667"/>
            <a:chOff x="0" y="0"/>
            <a:chExt cx="3129260" cy="829665"/>
          </a:xfrm>
        </p:grpSpPr>
        <p:sp>
          <p:nvSpPr>
            <p:cNvPr id="209" name="Rectangle"/>
            <p:cNvSpPr/>
            <p:nvPr/>
          </p:nvSpPr>
          <p:spPr>
            <a:xfrm>
              <a:off x="0" y="36794"/>
              <a:ext cx="3129261" cy="752986"/>
            </a:xfrm>
            <a:prstGeom prst="rect">
              <a:avLst/>
            </a:prstGeom>
            <a:solidFill>
              <a:schemeClr val="accent4">
                <a:hueOff val="366961"/>
                <a:satOff val="4172"/>
                <a:lumOff val="1112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0" name="matériel (mémoire, capteurs, …)"/>
            <p:cNvSpPr txBox="1"/>
            <p:nvPr/>
          </p:nvSpPr>
          <p:spPr>
            <a:xfrm>
              <a:off x="254188" y="0"/>
              <a:ext cx="262088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matériel (mémoire, capteurs, …)</a:t>
              </a:r>
            </a:p>
          </p:txBody>
        </p:sp>
      </p:grpSp>
      <p:sp>
        <p:nvSpPr>
          <p:cNvPr id="214" name="Connection Line"/>
          <p:cNvSpPr/>
          <p:nvPr/>
        </p:nvSpPr>
        <p:spPr>
          <a:xfrm>
            <a:off x="5971631" y="5681739"/>
            <a:ext cx="2767296" cy="3271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96" h="20342" fill="norm" stroke="1" extrusionOk="0">
                <a:moveTo>
                  <a:pt x="19047" y="0"/>
                </a:moveTo>
                <a:cubicBezTo>
                  <a:pt x="21600" y="14884"/>
                  <a:pt x="15251" y="21600"/>
                  <a:pt x="0" y="20148"/>
                </a:cubicBezTo>
              </a:path>
            </a:pathLst>
          </a:custGeom>
          <a:ln w="508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13" name="Slide Number"/>
          <p:cNvSpPr txBox="1"/>
          <p:nvPr>
            <p:ph type="sldNum" sz="quarter" idx="4294967295"/>
          </p:nvPr>
        </p:nvSpPr>
        <p:spPr>
          <a:xfrm>
            <a:off x="222910" y="923925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é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Démo</a:t>
            </a:r>
          </a:p>
        </p:txBody>
      </p:sp>
      <p:pic>
        <p:nvPicPr>
          <p:cNvPr id="217" name="2000px-Jupyter_logo.svg.png" descr="2000px-Jupyter_logo.sv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63446" y="2281853"/>
            <a:ext cx="4477908" cy="5189894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[COMMAND]"/>
          <p:cNvSpPr txBox="1"/>
          <p:nvPr/>
        </p:nvSpPr>
        <p:spPr>
          <a:xfrm>
            <a:off x="5505551" y="8257517"/>
            <a:ext cx="199369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[COMMAND]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loud"/>
          <p:cNvSpPr/>
          <p:nvPr/>
        </p:nvSpPr>
        <p:spPr>
          <a:xfrm>
            <a:off x="5781366" y="5336777"/>
            <a:ext cx="6808003" cy="4102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79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chemeClr val="accent4">
              <a:hueOff val="366961"/>
              <a:satOff val="4172"/>
              <a:lumOff val="11129"/>
            </a:schemeClr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1" name="Cloud"/>
          <p:cNvSpPr/>
          <p:nvPr/>
        </p:nvSpPr>
        <p:spPr>
          <a:xfrm>
            <a:off x="297672" y="231377"/>
            <a:ext cx="6944997" cy="41854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79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chemeClr val="accent4">
              <a:hueOff val="366961"/>
              <a:satOff val="4172"/>
              <a:lumOff val="11129"/>
            </a:schemeClr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33" name="Group"/>
          <p:cNvGrpSpPr/>
          <p:nvPr/>
        </p:nvGrpSpPr>
        <p:grpSpPr>
          <a:xfrm>
            <a:off x="935345" y="2101442"/>
            <a:ext cx="2244110" cy="1639115"/>
            <a:chOff x="0" y="0"/>
            <a:chExt cx="2244108" cy="1639114"/>
          </a:xfrm>
        </p:grpSpPr>
        <p:grpSp>
          <p:nvGrpSpPr>
            <p:cNvPr id="224" name="Group"/>
            <p:cNvGrpSpPr/>
            <p:nvPr/>
          </p:nvGrpSpPr>
          <p:grpSpPr>
            <a:xfrm>
              <a:off x="11557" y="1051996"/>
              <a:ext cx="2214441" cy="587119"/>
              <a:chOff x="0" y="0"/>
              <a:chExt cx="2214439" cy="587117"/>
            </a:xfrm>
          </p:grpSpPr>
          <p:sp>
            <p:nvSpPr>
              <p:cNvPr id="222" name="Rectangle"/>
              <p:cNvSpPr/>
              <p:nvPr/>
            </p:nvSpPr>
            <p:spPr>
              <a:xfrm>
                <a:off x="0" y="26037"/>
                <a:ext cx="2214440" cy="532856"/>
              </a:xfrm>
              <a:prstGeom prst="rect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23" name="OS"/>
              <p:cNvSpPr txBox="1"/>
              <p:nvPr/>
            </p:nvSpPr>
            <p:spPr>
              <a:xfrm>
                <a:off x="179877" y="0"/>
                <a:ext cx="1854685" cy="5871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600"/>
                </a:lvl1pPr>
              </a:lstStyle>
              <a:p>
                <a:pPr>
                  <a:defRPr sz="2400"/>
                </a:pPr>
                <a:r>
                  <a:rPr sz="1600"/>
                  <a:t>OS</a:t>
                </a:r>
              </a:p>
            </p:txBody>
          </p:sp>
        </p:grpSp>
        <p:grpSp>
          <p:nvGrpSpPr>
            <p:cNvPr id="227" name="Group"/>
            <p:cNvGrpSpPr/>
            <p:nvPr/>
          </p:nvGrpSpPr>
          <p:grpSpPr>
            <a:xfrm>
              <a:off x="6660" y="611965"/>
              <a:ext cx="1137561" cy="461367"/>
              <a:chOff x="0" y="0"/>
              <a:chExt cx="1137559" cy="461365"/>
            </a:xfrm>
          </p:grpSpPr>
          <p:sp>
            <p:nvSpPr>
              <p:cNvPr id="225" name="Rectangle"/>
              <p:cNvSpPr/>
              <p:nvPr/>
            </p:nvSpPr>
            <p:spPr>
              <a:xfrm>
                <a:off x="0" y="0"/>
                <a:ext cx="1137560" cy="461366"/>
              </a:xfrm>
              <a:prstGeom prst="rect">
                <a:avLst/>
              </a:prstGeom>
              <a:solidFill>
                <a:schemeClr val="accent3">
                  <a:hueOff val="-274225"/>
                  <a:satOff val="26768"/>
                  <a:lumOff val="1136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26" name="librairies"/>
              <p:cNvSpPr txBox="1"/>
              <p:nvPr/>
            </p:nvSpPr>
            <p:spPr>
              <a:xfrm>
                <a:off x="127039" y="67439"/>
                <a:ext cx="883482" cy="3264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600"/>
                </a:lvl1pPr>
              </a:lstStyle>
              <a:p>
                <a:pPr/>
                <a:r>
                  <a:t>librairies</a:t>
                </a:r>
              </a:p>
            </p:txBody>
          </p:sp>
        </p:grpSp>
        <p:grpSp>
          <p:nvGrpSpPr>
            <p:cNvPr id="230" name="Group"/>
            <p:cNvGrpSpPr/>
            <p:nvPr/>
          </p:nvGrpSpPr>
          <p:grpSpPr>
            <a:xfrm>
              <a:off x="0" y="0"/>
              <a:ext cx="2226954" cy="587118"/>
              <a:chOff x="0" y="0"/>
              <a:chExt cx="2226953" cy="587117"/>
            </a:xfrm>
          </p:grpSpPr>
          <p:sp>
            <p:nvSpPr>
              <p:cNvPr id="228" name="Rounded Rectangle"/>
              <p:cNvSpPr/>
              <p:nvPr/>
            </p:nvSpPr>
            <p:spPr>
              <a:xfrm>
                <a:off x="0" y="0"/>
                <a:ext cx="2226954" cy="587118"/>
              </a:xfrm>
              <a:prstGeom prst="roundRect">
                <a:avLst>
                  <a:gd name="adj" fmla="val 22961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29" name="application"/>
              <p:cNvSpPr txBox="1"/>
              <p:nvPr/>
            </p:nvSpPr>
            <p:spPr>
              <a:xfrm>
                <a:off x="421127" y="130314"/>
                <a:ext cx="1395301" cy="3264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7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application</a:t>
                </a:r>
              </a:p>
            </p:txBody>
          </p:sp>
        </p:grpSp>
        <p:sp>
          <p:nvSpPr>
            <p:cNvPr id="231" name="Rectangle"/>
            <p:cNvSpPr/>
            <p:nvPr/>
          </p:nvSpPr>
          <p:spPr>
            <a:xfrm rot="10800000">
              <a:off x="1111376" y="602942"/>
              <a:ext cx="1109415" cy="479413"/>
            </a:xfrm>
            <a:prstGeom prst="rect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2" name="données"/>
            <p:cNvSpPr txBox="1"/>
            <p:nvPr/>
          </p:nvSpPr>
          <p:spPr>
            <a:xfrm>
              <a:off x="1088058" y="643800"/>
              <a:ext cx="1156051" cy="3976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600"/>
              </a:lvl1pPr>
            </a:lstStyle>
            <a:p>
              <a:pPr/>
              <a:r>
                <a:t>données</a:t>
              </a:r>
            </a:p>
          </p:txBody>
        </p:sp>
      </p:grpSp>
      <p:grpSp>
        <p:nvGrpSpPr>
          <p:cNvPr id="245" name="Group"/>
          <p:cNvGrpSpPr/>
          <p:nvPr/>
        </p:nvGrpSpPr>
        <p:grpSpPr>
          <a:xfrm>
            <a:off x="3335645" y="2101443"/>
            <a:ext cx="2244110" cy="1639115"/>
            <a:chOff x="0" y="0"/>
            <a:chExt cx="2244108" cy="1639114"/>
          </a:xfrm>
        </p:grpSpPr>
        <p:grpSp>
          <p:nvGrpSpPr>
            <p:cNvPr id="236" name="Group"/>
            <p:cNvGrpSpPr/>
            <p:nvPr/>
          </p:nvGrpSpPr>
          <p:grpSpPr>
            <a:xfrm>
              <a:off x="11557" y="1051996"/>
              <a:ext cx="2214441" cy="587119"/>
              <a:chOff x="0" y="0"/>
              <a:chExt cx="2214439" cy="587117"/>
            </a:xfrm>
          </p:grpSpPr>
          <p:sp>
            <p:nvSpPr>
              <p:cNvPr id="234" name="Rectangle"/>
              <p:cNvSpPr/>
              <p:nvPr/>
            </p:nvSpPr>
            <p:spPr>
              <a:xfrm>
                <a:off x="0" y="26037"/>
                <a:ext cx="2214440" cy="532856"/>
              </a:xfrm>
              <a:prstGeom prst="rect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35" name="OS"/>
              <p:cNvSpPr txBox="1"/>
              <p:nvPr/>
            </p:nvSpPr>
            <p:spPr>
              <a:xfrm>
                <a:off x="179877" y="0"/>
                <a:ext cx="1854685" cy="5871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600"/>
                </a:lvl1pPr>
              </a:lstStyle>
              <a:p>
                <a:pPr>
                  <a:defRPr sz="2400"/>
                </a:pPr>
                <a:r>
                  <a:rPr sz="1600"/>
                  <a:t>OS</a:t>
                </a:r>
              </a:p>
            </p:txBody>
          </p:sp>
        </p:grpSp>
        <p:grpSp>
          <p:nvGrpSpPr>
            <p:cNvPr id="239" name="Group"/>
            <p:cNvGrpSpPr/>
            <p:nvPr/>
          </p:nvGrpSpPr>
          <p:grpSpPr>
            <a:xfrm>
              <a:off x="6660" y="611965"/>
              <a:ext cx="1137561" cy="461367"/>
              <a:chOff x="0" y="0"/>
              <a:chExt cx="1137559" cy="461365"/>
            </a:xfrm>
          </p:grpSpPr>
          <p:sp>
            <p:nvSpPr>
              <p:cNvPr id="237" name="Rectangle"/>
              <p:cNvSpPr/>
              <p:nvPr/>
            </p:nvSpPr>
            <p:spPr>
              <a:xfrm>
                <a:off x="0" y="0"/>
                <a:ext cx="1137560" cy="461366"/>
              </a:xfrm>
              <a:prstGeom prst="rect">
                <a:avLst/>
              </a:prstGeom>
              <a:solidFill>
                <a:schemeClr val="accent3">
                  <a:hueOff val="-274225"/>
                  <a:satOff val="26768"/>
                  <a:lumOff val="1136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38" name="librairies"/>
              <p:cNvSpPr txBox="1"/>
              <p:nvPr/>
            </p:nvSpPr>
            <p:spPr>
              <a:xfrm>
                <a:off x="127039" y="67439"/>
                <a:ext cx="883482" cy="3264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600"/>
                </a:lvl1pPr>
              </a:lstStyle>
              <a:p>
                <a:pPr/>
                <a:r>
                  <a:t>librairies</a:t>
                </a:r>
              </a:p>
            </p:txBody>
          </p:sp>
        </p:grpSp>
        <p:grpSp>
          <p:nvGrpSpPr>
            <p:cNvPr id="242" name="Group"/>
            <p:cNvGrpSpPr/>
            <p:nvPr/>
          </p:nvGrpSpPr>
          <p:grpSpPr>
            <a:xfrm>
              <a:off x="0" y="0"/>
              <a:ext cx="2226954" cy="587118"/>
              <a:chOff x="0" y="0"/>
              <a:chExt cx="2226953" cy="587117"/>
            </a:xfrm>
          </p:grpSpPr>
          <p:sp>
            <p:nvSpPr>
              <p:cNvPr id="240" name="Rounded Rectangle"/>
              <p:cNvSpPr/>
              <p:nvPr/>
            </p:nvSpPr>
            <p:spPr>
              <a:xfrm>
                <a:off x="0" y="0"/>
                <a:ext cx="2226954" cy="587118"/>
              </a:xfrm>
              <a:prstGeom prst="roundRect">
                <a:avLst>
                  <a:gd name="adj" fmla="val 22961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41" name="application"/>
              <p:cNvSpPr txBox="1"/>
              <p:nvPr/>
            </p:nvSpPr>
            <p:spPr>
              <a:xfrm>
                <a:off x="421127" y="130314"/>
                <a:ext cx="1395301" cy="3264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7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application</a:t>
                </a:r>
              </a:p>
            </p:txBody>
          </p:sp>
        </p:grpSp>
        <p:sp>
          <p:nvSpPr>
            <p:cNvPr id="243" name="Rectangle"/>
            <p:cNvSpPr/>
            <p:nvPr/>
          </p:nvSpPr>
          <p:spPr>
            <a:xfrm rot="10800000">
              <a:off x="1111376" y="602942"/>
              <a:ext cx="1109415" cy="479413"/>
            </a:xfrm>
            <a:prstGeom prst="rect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4" name="données"/>
            <p:cNvSpPr txBox="1"/>
            <p:nvPr/>
          </p:nvSpPr>
          <p:spPr>
            <a:xfrm>
              <a:off x="1088058" y="643800"/>
              <a:ext cx="1156051" cy="3976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600"/>
              </a:lvl1pPr>
            </a:lstStyle>
            <a:p>
              <a:pPr/>
              <a:r>
                <a:t>données</a:t>
              </a:r>
            </a:p>
          </p:txBody>
        </p:sp>
      </p:grpSp>
      <p:grpSp>
        <p:nvGrpSpPr>
          <p:cNvPr id="262" name="Group"/>
          <p:cNvGrpSpPr/>
          <p:nvPr/>
        </p:nvGrpSpPr>
        <p:grpSpPr>
          <a:xfrm>
            <a:off x="7066985" y="7232243"/>
            <a:ext cx="3428027" cy="1626415"/>
            <a:chOff x="0" y="0"/>
            <a:chExt cx="3428025" cy="1626414"/>
          </a:xfrm>
        </p:grpSpPr>
        <p:sp>
          <p:nvSpPr>
            <p:cNvPr id="246" name="Rectangle"/>
            <p:cNvSpPr/>
            <p:nvPr/>
          </p:nvSpPr>
          <p:spPr>
            <a:xfrm>
              <a:off x="9121" y="586565"/>
              <a:ext cx="1705523" cy="461367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7" name="Rectangle"/>
            <p:cNvSpPr/>
            <p:nvPr/>
          </p:nvSpPr>
          <p:spPr>
            <a:xfrm rot="10800000">
              <a:off x="1685745" y="577542"/>
              <a:ext cx="1723766" cy="479413"/>
            </a:xfrm>
            <a:prstGeom prst="rect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8" name="Rectangle"/>
            <p:cNvSpPr/>
            <p:nvPr/>
          </p:nvSpPr>
          <p:spPr>
            <a:xfrm>
              <a:off x="516" y="1052634"/>
              <a:ext cx="3406073" cy="532855"/>
            </a:xfrm>
            <a:prstGeom prst="rect">
              <a:avLst/>
            </a:prstGeom>
            <a:solidFill>
              <a:schemeClr val="accent1">
                <a:lumOff val="16847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9" name="OS"/>
            <p:cNvSpPr txBox="1"/>
            <p:nvPr/>
          </p:nvSpPr>
          <p:spPr>
            <a:xfrm>
              <a:off x="331976" y="1039296"/>
              <a:ext cx="2802783" cy="5871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600"/>
              </a:lvl1pPr>
            </a:lstStyle>
            <a:p>
              <a:pPr>
                <a:defRPr sz="2400"/>
              </a:pPr>
              <a:r>
                <a:rPr sz="1600"/>
                <a:t>OS</a:t>
              </a:r>
            </a:p>
          </p:txBody>
        </p:sp>
        <p:sp>
          <p:nvSpPr>
            <p:cNvPr id="250" name="librairies"/>
            <p:cNvSpPr txBox="1"/>
            <p:nvPr/>
          </p:nvSpPr>
          <p:spPr>
            <a:xfrm>
              <a:off x="420141" y="654004"/>
              <a:ext cx="883482" cy="3264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600"/>
              </a:lvl1pPr>
            </a:lstStyle>
            <a:p>
              <a:pPr/>
              <a:r>
                <a:t>librairies</a:t>
              </a:r>
            </a:p>
          </p:txBody>
        </p:sp>
        <p:sp>
          <p:nvSpPr>
            <p:cNvPr id="251" name="données1"/>
            <p:cNvSpPr txBox="1"/>
            <p:nvPr/>
          </p:nvSpPr>
          <p:spPr>
            <a:xfrm>
              <a:off x="1988118" y="618400"/>
              <a:ext cx="1156051" cy="3976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600"/>
              </a:lvl1pPr>
            </a:lstStyle>
            <a:p>
              <a:pPr/>
              <a:r>
                <a:t>données1</a:t>
              </a:r>
            </a:p>
          </p:txBody>
        </p:sp>
        <p:grpSp>
          <p:nvGrpSpPr>
            <p:cNvPr id="256" name="Group"/>
            <p:cNvGrpSpPr/>
            <p:nvPr/>
          </p:nvGrpSpPr>
          <p:grpSpPr>
            <a:xfrm>
              <a:off x="1704260" y="0"/>
              <a:ext cx="1723766" cy="587118"/>
              <a:chOff x="0" y="0"/>
              <a:chExt cx="1723765" cy="587117"/>
            </a:xfrm>
          </p:grpSpPr>
          <p:sp>
            <p:nvSpPr>
              <p:cNvPr id="252" name="Rounded Rectangle"/>
              <p:cNvSpPr/>
              <p:nvPr/>
            </p:nvSpPr>
            <p:spPr>
              <a:xfrm>
                <a:off x="0" y="0"/>
                <a:ext cx="893404" cy="587118"/>
              </a:xfrm>
              <a:prstGeom prst="roundRect">
                <a:avLst>
                  <a:gd name="adj" fmla="val 22961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53" name="app"/>
              <p:cNvSpPr txBox="1"/>
              <p:nvPr/>
            </p:nvSpPr>
            <p:spPr>
              <a:xfrm>
                <a:off x="164232" y="62876"/>
                <a:ext cx="564940" cy="4613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7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app</a:t>
                </a:r>
              </a:p>
            </p:txBody>
          </p:sp>
          <p:sp>
            <p:nvSpPr>
              <p:cNvPr id="254" name="Rounded Rectangle"/>
              <p:cNvSpPr/>
              <p:nvPr/>
            </p:nvSpPr>
            <p:spPr>
              <a:xfrm>
                <a:off x="830361" y="0"/>
                <a:ext cx="893405" cy="587118"/>
              </a:xfrm>
              <a:prstGeom prst="roundRect">
                <a:avLst>
                  <a:gd name="adj" fmla="val 22961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55" name="app"/>
              <p:cNvSpPr txBox="1"/>
              <p:nvPr/>
            </p:nvSpPr>
            <p:spPr>
              <a:xfrm>
                <a:off x="994594" y="62876"/>
                <a:ext cx="564940" cy="4613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7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app</a:t>
                </a:r>
              </a:p>
            </p:txBody>
          </p:sp>
        </p:grpSp>
        <p:grpSp>
          <p:nvGrpSpPr>
            <p:cNvPr id="261" name="Group"/>
            <p:cNvGrpSpPr/>
            <p:nvPr/>
          </p:nvGrpSpPr>
          <p:grpSpPr>
            <a:xfrm>
              <a:off x="0" y="0"/>
              <a:ext cx="1723766" cy="587118"/>
              <a:chOff x="0" y="0"/>
              <a:chExt cx="1723765" cy="587117"/>
            </a:xfrm>
          </p:grpSpPr>
          <p:sp>
            <p:nvSpPr>
              <p:cNvPr id="257" name="Rounded Rectangle"/>
              <p:cNvSpPr/>
              <p:nvPr/>
            </p:nvSpPr>
            <p:spPr>
              <a:xfrm>
                <a:off x="0" y="0"/>
                <a:ext cx="893404" cy="587118"/>
              </a:xfrm>
              <a:prstGeom prst="roundRect">
                <a:avLst>
                  <a:gd name="adj" fmla="val 22961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58" name="app"/>
              <p:cNvSpPr txBox="1"/>
              <p:nvPr/>
            </p:nvSpPr>
            <p:spPr>
              <a:xfrm>
                <a:off x="164232" y="62876"/>
                <a:ext cx="564940" cy="4613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7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app</a:t>
                </a:r>
              </a:p>
            </p:txBody>
          </p:sp>
          <p:sp>
            <p:nvSpPr>
              <p:cNvPr id="259" name="Rounded Rectangle"/>
              <p:cNvSpPr/>
              <p:nvPr/>
            </p:nvSpPr>
            <p:spPr>
              <a:xfrm>
                <a:off x="830361" y="0"/>
                <a:ext cx="893405" cy="587118"/>
              </a:xfrm>
              <a:prstGeom prst="roundRect">
                <a:avLst>
                  <a:gd name="adj" fmla="val 22961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60" name="app"/>
              <p:cNvSpPr txBox="1"/>
              <p:nvPr/>
            </p:nvSpPr>
            <p:spPr>
              <a:xfrm>
                <a:off x="994594" y="62876"/>
                <a:ext cx="564940" cy="4613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7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app</a:t>
                </a:r>
              </a:p>
            </p:txBody>
          </p:sp>
        </p:grpSp>
      </p:grpSp>
      <p:sp>
        <p:nvSpPr>
          <p:cNvPr id="263" name="Nuage avec machines virtuelles"/>
          <p:cNvSpPr txBox="1"/>
          <p:nvPr>
            <p:ph type="title"/>
          </p:nvPr>
        </p:nvSpPr>
        <p:spPr>
          <a:xfrm>
            <a:off x="7597923" y="-317500"/>
            <a:ext cx="4980733" cy="3815408"/>
          </a:xfrm>
          <a:prstGeom prst="rect">
            <a:avLst/>
          </a:prstGeom>
        </p:spPr>
        <p:txBody>
          <a:bodyPr/>
          <a:lstStyle>
            <a:lvl1pPr algn="r">
              <a:defRPr sz="5600"/>
            </a:lvl1pPr>
          </a:lstStyle>
          <a:p>
            <a:pPr/>
            <a:r>
              <a:t>Nuage avec machines virtuelles</a:t>
            </a:r>
          </a:p>
        </p:txBody>
      </p:sp>
      <p:sp>
        <p:nvSpPr>
          <p:cNvPr id="264" name="Nuage avec conteneurs"/>
          <p:cNvSpPr txBox="1"/>
          <p:nvPr/>
        </p:nvSpPr>
        <p:spPr>
          <a:xfrm>
            <a:off x="358923" y="6442546"/>
            <a:ext cx="4980733" cy="3815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b="0" sz="5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Nuage avec conteneurs</a:t>
            </a:r>
          </a:p>
        </p:txBody>
      </p:sp>
      <p:sp>
        <p:nvSpPr>
          <p:cNvPr id="265" name="Line"/>
          <p:cNvSpPr/>
          <p:nvPr/>
        </p:nvSpPr>
        <p:spPr>
          <a:xfrm>
            <a:off x="5182" y="4876800"/>
            <a:ext cx="12994436" cy="0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68" name="tous les deux: isolation des processus, permissions, fichiers, …"/>
          <p:cNvGrpSpPr/>
          <p:nvPr/>
        </p:nvGrpSpPr>
        <p:grpSpPr>
          <a:xfrm rot="596895">
            <a:off x="6503666" y="3273694"/>
            <a:ext cx="6215509" cy="2266951"/>
            <a:chOff x="0" y="0"/>
            <a:chExt cx="6215507" cy="2266950"/>
          </a:xfrm>
        </p:grpSpPr>
        <p:sp>
          <p:nvSpPr>
            <p:cNvPr id="267" name="tous les deux: isolation des processus, permissions, fichiers, …"/>
            <p:cNvSpPr txBox="1"/>
            <p:nvPr/>
          </p:nvSpPr>
          <p:spPr>
            <a:xfrm>
              <a:off x="-1" y="273050"/>
              <a:ext cx="6215509" cy="1993900"/>
            </a:xfrm>
            <a:prstGeom prst="rect">
              <a:avLst/>
            </a:prstGeom>
            <a:solidFill>
              <a:srgbClr val="F4F29E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tous les deux: isolation des processus, permissions, fichiers, …</a:t>
              </a:r>
            </a:p>
          </p:txBody>
        </p:sp>
        <p:pic>
          <p:nvPicPr>
            <p:cNvPr id="266" name="tous les deux: isolation des processus, permissions, fichiers, …" descr="tous les deux: isolation des processus, permissions, fichiers, …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6215509" cy="2266951"/>
            </a:xfrm>
            <a:prstGeom prst="rect">
              <a:avLst/>
            </a:prstGeom>
            <a:effectLst/>
          </p:spPr>
        </p:pic>
      </p:grpSp>
      <p:sp>
        <p:nvSpPr>
          <p:cNvPr id="269" name="Slide Number"/>
          <p:cNvSpPr txBox="1"/>
          <p:nvPr>
            <p:ph type="sldNum" sz="quarter" idx="4294967295"/>
          </p:nvPr>
        </p:nvSpPr>
        <p:spPr>
          <a:xfrm>
            <a:off x="222910" y="923925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0" name="Rectangle"/>
          <p:cNvSpPr/>
          <p:nvPr/>
        </p:nvSpPr>
        <p:spPr>
          <a:xfrm>
            <a:off x="953949" y="3724850"/>
            <a:ext cx="4599626" cy="38329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1" name="hypervisor"/>
          <p:cNvSpPr txBox="1"/>
          <p:nvPr/>
        </p:nvSpPr>
        <p:spPr>
          <a:xfrm>
            <a:off x="2077098" y="3673114"/>
            <a:ext cx="228039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hypervisor</a:t>
            </a:r>
          </a:p>
        </p:txBody>
      </p:sp>
      <p:grpSp>
        <p:nvGrpSpPr>
          <p:cNvPr id="274" name="duplication de OS"/>
          <p:cNvGrpSpPr/>
          <p:nvPr/>
        </p:nvGrpSpPr>
        <p:grpSpPr>
          <a:xfrm rot="21209861">
            <a:off x="285562" y="674528"/>
            <a:ext cx="4118091" cy="1022351"/>
            <a:chOff x="0" y="0"/>
            <a:chExt cx="4118089" cy="1022350"/>
          </a:xfrm>
        </p:grpSpPr>
        <p:sp>
          <p:nvSpPr>
            <p:cNvPr id="273" name="duplication de OS"/>
            <p:cNvSpPr txBox="1"/>
            <p:nvPr/>
          </p:nvSpPr>
          <p:spPr>
            <a:xfrm>
              <a:off x="0" y="273049"/>
              <a:ext cx="4118090" cy="749301"/>
            </a:xfrm>
            <a:prstGeom prst="rect">
              <a:avLst/>
            </a:prstGeom>
            <a:solidFill>
              <a:srgbClr val="F4F29E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duplication de OS</a:t>
              </a:r>
            </a:p>
          </p:txBody>
        </p:sp>
        <p:pic>
          <p:nvPicPr>
            <p:cNvPr id="272" name="duplication de OS" descr="duplication de OS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4118091" cy="1022351"/>
            </a:xfrm>
            <a:prstGeom prst="rect">
              <a:avLst/>
            </a:prstGeom>
            <a:effectLst/>
          </p:spPr>
        </p:pic>
      </p:grpSp>
      <p:grpSp>
        <p:nvGrpSpPr>
          <p:cNvPr id="277" name="partage des images"/>
          <p:cNvGrpSpPr/>
          <p:nvPr/>
        </p:nvGrpSpPr>
        <p:grpSpPr>
          <a:xfrm rot="414406">
            <a:off x="7852392" y="6307860"/>
            <a:ext cx="4964923" cy="1022351"/>
            <a:chOff x="0" y="0"/>
            <a:chExt cx="4964921" cy="1022350"/>
          </a:xfrm>
        </p:grpSpPr>
        <p:sp>
          <p:nvSpPr>
            <p:cNvPr id="276" name="partage des images"/>
            <p:cNvSpPr txBox="1"/>
            <p:nvPr/>
          </p:nvSpPr>
          <p:spPr>
            <a:xfrm>
              <a:off x="0" y="273050"/>
              <a:ext cx="4964922" cy="749301"/>
            </a:xfrm>
            <a:prstGeom prst="rect">
              <a:avLst/>
            </a:prstGeom>
            <a:solidFill>
              <a:schemeClr val="accent5">
                <a:hueOff val="-152896"/>
                <a:lumOff val="12368"/>
              </a:scheme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partage des images</a:t>
              </a:r>
            </a:p>
          </p:txBody>
        </p:sp>
        <p:pic>
          <p:nvPicPr>
            <p:cNvPr id="275" name="partage des images" descr="partage des images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0"/>
              <a:ext cx="4964923" cy="1022351"/>
            </a:xfrm>
            <a:prstGeom prst="rect">
              <a:avLst/>
            </a:prstGeom>
            <a:effectLst/>
          </p:spPr>
        </p:pic>
      </p:grpSp>
      <p:grpSp>
        <p:nvGrpSpPr>
          <p:cNvPr id="280" name="OS du matériel réutilisé"/>
          <p:cNvGrpSpPr/>
          <p:nvPr/>
        </p:nvGrpSpPr>
        <p:grpSpPr>
          <a:xfrm rot="21402321">
            <a:off x="7366754" y="8597079"/>
            <a:ext cx="5637206" cy="1022351"/>
            <a:chOff x="0" y="0"/>
            <a:chExt cx="5637205" cy="1022350"/>
          </a:xfrm>
        </p:grpSpPr>
        <p:sp>
          <p:nvSpPr>
            <p:cNvPr id="279" name="OS du matériel réutilisé"/>
            <p:cNvSpPr txBox="1"/>
            <p:nvPr/>
          </p:nvSpPr>
          <p:spPr>
            <a:xfrm>
              <a:off x="-1" y="273049"/>
              <a:ext cx="5637207" cy="749301"/>
            </a:xfrm>
            <a:prstGeom prst="rect">
              <a:avLst/>
            </a:prstGeom>
            <a:solidFill>
              <a:srgbClr val="F4F29E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0" sz="42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OS du matériel réutilisé</a:t>
              </a:r>
            </a:p>
          </p:txBody>
        </p:sp>
        <p:pic>
          <p:nvPicPr>
            <p:cNvPr id="278" name="OS du matériel réutilisé" descr="OS du matériel réutilisé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5637206" cy="102235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7" grpId="3"/>
      <p:bldP build="whole" bldLvl="1" animBg="1" rev="0" advAuto="0" spid="268" grpId="1"/>
      <p:bldP build="whole" bldLvl="1" animBg="1" rev="0" advAuto="0" spid="274" grpId="2"/>
      <p:bldP build="whole" bldLvl="1" animBg="1" rev="0" advAuto="0" spid="280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3" name="VM image/container comprises all libraries, project artefacts, … necessary to ru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4479" indent="-284479" defTabSz="373887">
              <a:spcBef>
                <a:spcPts val="2600"/>
              </a:spcBef>
              <a:defRPr sz="2048"/>
            </a:pPr>
            <a:r>
              <a:t>VM image/container comprises all libraries, project artefacts, … necessary to run</a:t>
            </a:r>
          </a:p>
          <a:p>
            <a:pPr marL="284479" indent="-284479" defTabSz="373887">
              <a:spcBef>
                <a:spcPts val="2600"/>
              </a:spcBef>
              <a:defRPr sz="2048"/>
            </a:pPr>
            <a:r>
              <a:t>isolation of processes, rights, files, etc. from outside</a:t>
            </a:r>
          </a:p>
          <a:p>
            <a:pPr marL="284479" indent="-284479" defTabSz="373887">
              <a:spcBef>
                <a:spcPts val="2600"/>
              </a:spcBef>
              <a:defRPr sz="2048"/>
            </a:pPr>
            <a:r>
              <a:t>state: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stateless: easy replacement if VM is down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client state: still allows easy replacement of VMs, but data exchange is costly and secutiriy risk</a:t>
            </a:r>
          </a:p>
          <a:p>
            <a:pPr lvl="1" marL="568959" indent="-284479" defTabSz="373887">
              <a:spcBef>
                <a:spcPts val="2600"/>
              </a:spcBef>
              <a:defRPr sz="2048"/>
            </a:pPr>
            <a:r>
              <a:t>application state:</a:t>
            </a:r>
          </a:p>
          <a:p>
            <a:pPr lvl="2" marL="853439" indent="-284479" defTabSz="373887">
              <a:spcBef>
                <a:spcPts val="2600"/>
              </a:spcBef>
              <a:defRPr sz="2048"/>
            </a:pPr>
            <a:r>
              <a:t>small amount: stored in flat file across sessions/failure or in distributed cache like ZooKeeper/Memcached</a:t>
            </a:r>
          </a:p>
          <a:p>
            <a:pPr lvl="2" marL="853439" indent="-284479" defTabSz="373887">
              <a:spcBef>
                <a:spcPts val="2600"/>
              </a:spcBef>
              <a:defRPr sz="2048"/>
            </a:pPr>
            <a:r>
              <a:t>moderate amount/semi-persistent: Memcached</a:t>
            </a:r>
          </a:p>
          <a:p>
            <a:pPr lvl="2" marL="853439" indent="-284479" defTabSz="373887">
              <a:spcBef>
                <a:spcPts val="2600"/>
              </a:spcBef>
              <a:defRPr sz="2048"/>
            </a:pPr>
            <a:r>
              <a:t>large amount: DB or distributed file system (HDFS)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Définir sa propre image de conteneur: Dock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Définir sa propre image de conteneur: Docker</a:t>
            </a:r>
          </a:p>
        </p:txBody>
      </p:sp>
      <p:sp>
        <p:nvSpPr>
          <p:cNvPr id="286" name="FROM python:3.4-alpine…"/>
          <p:cNvSpPr txBox="1"/>
          <p:nvPr>
            <p:ph type="body" sz="half" idx="1"/>
          </p:nvPr>
        </p:nvSpPr>
        <p:spPr>
          <a:xfrm>
            <a:off x="145173" y="3524115"/>
            <a:ext cx="8062921" cy="4566529"/>
          </a:xfrm>
          <a:prstGeom prst="rect">
            <a:avLst/>
          </a:prstGeom>
        </p:spPr>
        <p:txBody>
          <a:bodyPr/>
          <a:lstStyle/>
          <a:p>
            <a:pPr marL="0" indent="0" defTabSz="473201">
              <a:spcBef>
                <a:spcPts val="3400"/>
              </a:spcBef>
              <a:buSzTx/>
              <a:buNone/>
              <a:defRPr sz="259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python:3.4-alpine</a:t>
            </a:r>
          </a:p>
          <a:p>
            <a:pPr marL="0" indent="0" defTabSz="473201">
              <a:spcBef>
                <a:spcPts val="3400"/>
              </a:spcBef>
              <a:buSzTx/>
              <a:buNone/>
              <a:defRPr sz="259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ADD . /code</a:t>
            </a:r>
          </a:p>
          <a:p>
            <a:pPr marL="0" indent="0" defTabSz="473201">
              <a:spcBef>
                <a:spcPts val="3400"/>
              </a:spcBef>
              <a:buSzTx/>
              <a:buNone/>
              <a:defRPr sz="259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WORKDIR /code</a:t>
            </a:r>
          </a:p>
          <a:p>
            <a:pPr marL="0" indent="0" defTabSz="473201">
              <a:spcBef>
                <a:spcPts val="3400"/>
              </a:spcBef>
              <a:buSzTx/>
              <a:buNone/>
              <a:defRPr sz="259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RUN pip install -r requirements.txt</a:t>
            </a:r>
          </a:p>
          <a:p>
            <a:pPr marL="0" indent="0" defTabSz="473201">
              <a:spcBef>
                <a:spcPts val="3400"/>
              </a:spcBef>
              <a:buSzTx/>
              <a:buNone/>
              <a:defRPr sz="259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CMD ["python", "app.py"]</a:t>
            </a:r>
          </a:p>
        </p:txBody>
      </p:sp>
      <p:sp>
        <p:nvSpPr>
          <p:cNvPr id="287" name="Slide Number"/>
          <p:cNvSpPr txBox="1"/>
          <p:nvPr>
            <p:ph type="sldNum" sz="quarter" idx="4294967295"/>
          </p:nvPr>
        </p:nvSpPr>
        <p:spPr>
          <a:xfrm>
            <a:off x="210210" y="923925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8" name="https://docs.docker.com/compose/gettingstarted/"/>
          <p:cNvSpPr txBox="1"/>
          <p:nvPr/>
        </p:nvSpPr>
        <p:spPr>
          <a:xfrm>
            <a:off x="3608323" y="9201758"/>
            <a:ext cx="5788153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https://docs.docker.com/compose/gettingstarted/</a:t>
            </a:r>
          </a:p>
        </p:txBody>
      </p:sp>
      <p:grpSp>
        <p:nvGrpSpPr>
          <p:cNvPr id="291" name="Dockerfile"/>
          <p:cNvGrpSpPr/>
          <p:nvPr/>
        </p:nvGrpSpPr>
        <p:grpSpPr>
          <a:xfrm rot="21402748">
            <a:off x="190020" y="2382949"/>
            <a:ext cx="2319826" cy="920751"/>
            <a:chOff x="0" y="0"/>
            <a:chExt cx="2319824" cy="920750"/>
          </a:xfrm>
        </p:grpSpPr>
        <p:sp>
          <p:nvSpPr>
            <p:cNvPr id="290" name="Dockerfile"/>
            <p:cNvSpPr txBox="1"/>
            <p:nvPr/>
          </p:nvSpPr>
          <p:spPr>
            <a:xfrm>
              <a:off x="0" y="273049"/>
              <a:ext cx="2319825" cy="647701"/>
            </a:xfrm>
            <a:prstGeom prst="rect">
              <a:avLst/>
            </a:prstGeom>
            <a:solidFill>
              <a:srgbClr val="F4F29E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0" sz="36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Dockerfile</a:t>
              </a:r>
            </a:p>
          </p:txBody>
        </p:sp>
        <p:pic>
          <p:nvPicPr>
            <p:cNvPr id="289" name="Dockerfile" descr="Dockerfil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2319826" cy="920751"/>
            </a:xfrm>
            <a:prstGeom prst="rect">
              <a:avLst/>
            </a:prstGeom>
            <a:effectLst/>
          </p:spPr>
        </p:pic>
      </p:grpSp>
      <p:sp>
        <p:nvSpPr>
          <p:cNvPr id="292" name="départ d’une image stockée en ligne dans le répertoire Docker Store"/>
          <p:cNvSpPr txBox="1"/>
          <p:nvPr/>
        </p:nvSpPr>
        <p:spPr>
          <a:xfrm>
            <a:off x="7384680" y="3401146"/>
            <a:ext cx="5413995" cy="8293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départ d’une image stockée en ligne dans le répertoire Docker Store</a:t>
            </a:r>
          </a:p>
        </p:txBody>
      </p:sp>
      <p:sp>
        <p:nvSpPr>
          <p:cNvPr id="293" name="ajoutez le contenu du dossier actuel dans l’image sous le dossier /code"/>
          <p:cNvSpPr txBox="1"/>
          <p:nvPr/>
        </p:nvSpPr>
        <p:spPr>
          <a:xfrm>
            <a:off x="7384680" y="4259890"/>
            <a:ext cx="5413995" cy="82936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ajoutez le contenu du dossier actuel dans l’image sous le dossier /code</a:t>
            </a:r>
          </a:p>
        </p:txBody>
      </p:sp>
      <p:sp>
        <p:nvSpPr>
          <p:cNvPr id="294" name="changez le dossier actuel de l’image vers /code (pour accéder un script)"/>
          <p:cNvSpPr txBox="1"/>
          <p:nvPr/>
        </p:nvSpPr>
        <p:spPr>
          <a:xfrm>
            <a:off x="7384680" y="5118635"/>
            <a:ext cx="5413995" cy="8293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changez le dossier actuel de l’image vers /code (pour accéder un script)</a:t>
            </a:r>
          </a:p>
        </p:txBody>
      </p:sp>
      <p:sp>
        <p:nvSpPr>
          <p:cNvPr id="295" name="exécutez ce script dans /code"/>
          <p:cNvSpPr txBox="1"/>
          <p:nvPr/>
        </p:nvSpPr>
        <p:spPr>
          <a:xfrm>
            <a:off x="7384680" y="5977416"/>
            <a:ext cx="5413995" cy="46106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exécutez ce script dans /code</a:t>
            </a:r>
          </a:p>
        </p:txBody>
      </p:sp>
      <p:sp>
        <p:nvSpPr>
          <p:cNvPr id="296" name="configurez cette commande comme point de démarrage de l’image"/>
          <p:cNvSpPr txBox="1"/>
          <p:nvPr/>
        </p:nvSpPr>
        <p:spPr>
          <a:xfrm>
            <a:off x="7384680" y="6467898"/>
            <a:ext cx="5413995" cy="8293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configurez cette commande comme point de démarrage de l’image</a:t>
            </a:r>
          </a:p>
        </p:txBody>
      </p:sp>
      <p:grpSp>
        <p:nvGrpSpPr>
          <p:cNvPr id="299" name="image peut être instanciée avec “docker run -it nom_du_conteneur”"/>
          <p:cNvGrpSpPr/>
          <p:nvPr/>
        </p:nvGrpSpPr>
        <p:grpSpPr>
          <a:xfrm rot="21508623">
            <a:off x="1778976" y="7528783"/>
            <a:ext cx="9446849" cy="1441451"/>
            <a:chOff x="0" y="0"/>
            <a:chExt cx="9446848" cy="1441450"/>
          </a:xfrm>
        </p:grpSpPr>
        <p:sp>
          <p:nvSpPr>
            <p:cNvPr id="298" name="image peut être instanciée avec “docker run -it nom_du_conteneur”"/>
            <p:cNvSpPr txBox="1"/>
            <p:nvPr/>
          </p:nvSpPr>
          <p:spPr>
            <a:xfrm>
              <a:off x="0" y="273050"/>
              <a:ext cx="9446849" cy="1168401"/>
            </a:xfrm>
            <a:prstGeom prst="rect">
              <a:avLst/>
            </a:prstGeom>
            <a:solidFill>
              <a:srgbClr val="F4F29E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0" sz="36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image peut être instanciée avec “docker run -it nom_du_conteneur”</a:t>
              </a:r>
            </a:p>
          </p:txBody>
        </p:sp>
        <p:pic>
          <p:nvPicPr>
            <p:cNvPr id="297" name="image peut être instanciée avec “docker run -it nom_du_conteneur”" descr="image peut être instanciée avec “docker run -it nom_du_conteneur”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9446849" cy="144145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1" grpId="1"/>
      <p:bldP build="whole" bldLvl="1" animBg="1" rev="0" advAuto="0" spid="299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lide Number"/>
          <p:cNvSpPr txBox="1"/>
          <p:nvPr>
            <p:ph type="sldNum" sz="quarter" idx="4294967295"/>
          </p:nvPr>
        </p:nvSpPr>
        <p:spPr>
          <a:xfrm>
            <a:off x="210210" y="923925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2" name="https://store.docker.com/images/redis"/>
          <p:cNvSpPr txBox="1"/>
          <p:nvPr/>
        </p:nvSpPr>
        <p:spPr>
          <a:xfrm>
            <a:off x="4281043" y="9201758"/>
            <a:ext cx="4442715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https://store.docker.com/images/redis</a:t>
            </a:r>
          </a:p>
        </p:txBody>
      </p:sp>
      <p:pic>
        <p:nvPicPr>
          <p:cNvPr id="30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100" y="711200"/>
            <a:ext cx="12420600" cy="8331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Orchestration des conteneurs: Docker Compo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5">
              <a:defRPr sz="6240"/>
            </a:lvl1pPr>
          </a:lstStyle>
          <a:p>
            <a:pPr/>
            <a:r>
              <a:t>Orchestration des conteneurs: Docker Compose</a:t>
            </a:r>
          </a:p>
        </p:txBody>
      </p:sp>
      <p:sp>
        <p:nvSpPr>
          <p:cNvPr id="306" name="version: '3'…"/>
          <p:cNvSpPr txBox="1"/>
          <p:nvPr>
            <p:ph type="body" idx="1"/>
          </p:nvPr>
        </p:nvSpPr>
        <p:spPr>
          <a:xfrm>
            <a:off x="952500" y="2590800"/>
            <a:ext cx="12171344" cy="7014700"/>
          </a:xfrm>
          <a:prstGeom prst="rect">
            <a:avLst/>
          </a:prstGeom>
        </p:spPr>
        <p:txBody>
          <a:bodyPr/>
          <a:lstStyle/>
          <a:p>
            <a:pPr marL="0" indent="0" defTabSz="385572">
              <a:spcBef>
                <a:spcPts val="2700"/>
              </a:spcBef>
              <a:buSzTx/>
              <a:buNone/>
              <a:defRPr sz="211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version: '3'</a:t>
            </a:r>
          </a:p>
          <a:p>
            <a:pPr marL="0" indent="0" defTabSz="385572">
              <a:spcBef>
                <a:spcPts val="2700"/>
              </a:spcBef>
              <a:buSzTx/>
              <a:buNone/>
              <a:defRPr sz="211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services:</a:t>
            </a:r>
          </a:p>
          <a:p>
            <a:pPr marL="0" indent="0" defTabSz="385572">
              <a:spcBef>
                <a:spcPts val="2700"/>
              </a:spcBef>
              <a:buSzTx/>
              <a:buNone/>
              <a:defRPr sz="211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web:</a:t>
            </a:r>
          </a:p>
          <a:p>
            <a:pPr marL="0" indent="0" defTabSz="385572">
              <a:spcBef>
                <a:spcPts val="2700"/>
              </a:spcBef>
              <a:buSzTx/>
              <a:buNone/>
              <a:defRPr sz="211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build: .</a:t>
            </a:r>
          </a:p>
          <a:p>
            <a:pPr marL="0" indent="0" defTabSz="385572">
              <a:spcBef>
                <a:spcPts val="2700"/>
              </a:spcBef>
              <a:buSzTx/>
              <a:buNone/>
              <a:defRPr sz="211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ports:</a:t>
            </a:r>
          </a:p>
          <a:p>
            <a:pPr marL="0" indent="0" defTabSz="385572">
              <a:spcBef>
                <a:spcPts val="2700"/>
              </a:spcBef>
              <a:buSzTx/>
              <a:buNone/>
              <a:defRPr sz="211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- "5000:5000"</a:t>
            </a:r>
          </a:p>
          <a:p>
            <a:pPr marL="0" indent="0" defTabSz="385572">
              <a:spcBef>
                <a:spcPts val="2700"/>
              </a:spcBef>
              <a:buSzTx/>
              <a:buNone/>
              <a:defRPr sz="211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volumes:</a:t>
            </a:r>
          </a:p>
          <a:p>
            <a:pPr marL="0" indent="0" defTabSz="385572">
              <a:spcBef>
                <a:spcPts val="2700"/>
              </a:spcBef>
              <a:buSzTx/>
              <a:buNone/>
              <a:defRPr sz="211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- .:/code</a:t>
            </a:r>
          </a:p>
          <a:p>
            <a:pPr marL="0" indent="0" defTabSz="385572">
              <a:spcBef>
                <a:spcPts val="2700"/>
              </a:spcBef>
              <a:buSzTx/>
              <a:buNone/>
              <a:defRPr sz="211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redis:</a:t>
            </a:r>
          </a:p>
          <a:p>
            <a:pPr marL="0" indent="0" defTabSz="385572">
              <a:spcBef>
                <a:spcPts val="2700"/>
              </a:spcBef>
              <a:buSzTx/>
              <a:buNone/>
              <a:defRPr sz="211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image: "redis:alpine"</a:t>
            </a:r>
          </a:p>
        </p:txBody>
      </p:sp>
      <p:sp>
        <p:nvSpPr>
          <p:cNvPr id="307" name="Slide Number"/>
          <p:cNvSpPr txBox="1"/>
          <p:nvPr>
            <p:ph type="sldNum" sz="quarter" idx="4294967295"/>
          </p:nvPr>
        </p:nvSpPr>
        <p:spPr>
          <a:xfrm>
            <a:off x="210210" y="923925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8" name="https://docs.docker.com/compose/gettingstarted/"/>
          <p:cNvSpPr txBox="1"/>
          <p:nvPr/>
        </p:nvSpPr>
        <p:spPr>
          <a:xfrm>
            <a:off x="3608323" y="9201758"/>
            <a:ext cx="5788153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https://docs.docker.com/compose/gettingstarted/</a:t>
            </a:r>
          </a:p>
        </p:txBody>
      </p:sp>
      <p:sp>
        <p:nvSpPr>
          <p:cNvPr id="309" name="premier conteneur"/>
          <p:cNvSpPr txBox="1"/>
          <p:nvPr/>
        </p:nvSpPr>
        <p:spPr>
          <a:xfrm>
            <a:off x="7259446" y="3907325"/>
            <a:ext cx="5413995" cy="46106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premier conteneur</a:t>
            </a:r>
          </a:p>
        </p:txBody>
      </p:sp>
      <p:sp>
        <p:nvSpPr>
          <p:cNvPr id="310" name="… sera construit d’une image décrite par notre Dockerfile!"/>
          <p:cNvSpPr txBox="1"/>
          <p:nvPr/>
        </p:nvSpPr>
        <p:spPr>
          <a:xfrm>
            <a:off x="7259446" y="4403014"/>
            <a:ext cx="5413995" cy="82936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… sera construit d’une image décrite par notre Dockerfile!</a:t>
            </a:r>
          </a:p>
        </p:txBody>
      </p:sp>
      <p:sp>
        <p:nvSpPr>
          <p:cNvPr id="311" name="porte 5000 du host sera connectée avec porte 5000 du conteneur"/>
          <p:cNvSpPr txBox="1"/>
          <p:nvPr/>
        </p:nvSpPr>
        <p:spPr>
          <a:xfrm>
            <a:off x="7259446" y="5683470"/>
            <a:ext cx="5413995" cy="82936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porte 5000 du host sera connectée avec porte 5000 du conteneur</a:t>
            </a:r>
          </a:p>
        </p:txBody>
      </p:sp>
      <p:sp>
        <p:nvSpPr>
          <p:cNvPr id="312" name="le dossier /code sera connecté avec le dossier actuel duquel on exécute Docker Compose pour permettre changements “live” au code source"/>
          <p:cNvSpPr txBox="1"/>
          <p:nvPr/>
        </p:nvSpPr>
        <p:spPr>
          <a:xfrm>
            <a:off x="7259446" y="6595626"/>
            <a:ext cx="5413995" cy="15659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le dossier /code sera connecté avec le dossier actuel duquel on exécute Docker Compose pour permettre changements “live” au code source</a:t>
            </a:r>
          </a:p>
        </p:txBody>
      </p:sp>
      <p:sp>
        <p:nvSpPr>
          <p:cNvPr id="313" name="deuxième conteneur sera construit d’une image de Docker Store"/>
          <p:cNvSpPr txBox="1"/>
          <p:nvPr/>
        </p:nvSpPr>
        <p:spPr>
          <a:xfrm>
            <a:off x="7259446" y="8244382"/>
            <a:ext cx="5413995" cy="8293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deuxième conteneur sera construit d’une image de Docker Store</a:t>
            </a:r>
          </a:p>
        </p:txBody>
      </p:sp>
      <p:grpSp>
        <p:nvGrpSpPr>
          <p:cNvPr id="316" name="docker-compose.yml"/>
          <p:cNvGrpSpPr/>
          <p:nvPr/>
        </p:nvGrpSpPr>
        <p:grpSpPr>
          <a:xfrm rot="148154">
            <a:off x="2868691" y="2973820"/>
            <a:ext cx="3202726" cy="1441451"/>
            <a:chOff x="0" y="0"/>
            <a:chExt cx="3202724" cy="1441450"/>
          </a:xfrm>
        </p:grpSpPr>
        <p:sp>
          <p:nvSpPr>
            <p:cNvPr id="315" name="docker-compose.yml"/>
            <p:cNvSpPr txBox="1"/>
            <p:nvPr/>
          </p:nvSpPr>
          <p:spPr>
            <a:xfrm>
              <a:off x="-1" y="273049"/>
              <a:ext cx="3202726" cy="1168401"/>
            </a:xfrm>
            <a:prstGeom prst="rect">
              <a:avLst/>
            </a:prstGeom>
            <a:solidFill>
              <a:srgbClr val="F4F29E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0" sz="36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docker-compose.yml</a:t>
              </a:r>
            </a:p>
          </p:txBody>
        </p:sp>
        <p:pic>
          <p:nvPicPr>
            <p:cNvPr id="314" name="docker-compose.yml" descr="docker-compose.yml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3202726" cy="144145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