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 FIGHTER" initials="DF" lastIdx="1" clrIdx="0">
    <p:extLst>
      <p:ext uri="{19B8F6BF-5375-455C-9EA6-DF929625EA0E}">
        <p15:presenceInfo xmlns:p15="http://schemas.microsoft.com/office/powerpoint/2012/main" userId="DARK FIGH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6T19:57:23.20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359-9B32-421D-A5DF-1B3A02AAA7C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767B-AAD4-4D56-8B27-3C967C335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97A359-9B32-421D-A5DF-1B3A02AAA7C2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6D767B-AAD4-4D56-8B27-3C967C335E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BEDA-67E1-4E5D-9937-47453935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244" y="248589"/>
            <a:ext cx="5369511" cy="135828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m-KH" sz="1800" b="1" dirty="0">
                <a:solidFill>
                  <a:schemeClr val="accent3"/>
                </a:solidFill>
                <a:latin typeface="Khmer Moul" panose="02060603050605020204" pitchFamily="18" charset="0"/>
                <a:cs typeface="Khmer OS Muol Light" panose="02000500000000020004" pitchFamily="2" charset="0"/>
              </a:rPr>
              <a:t>ព្រះរាជណាចក្រកម្ពុជា</a:t>
            </a:r>
            <a:br>
              <a:rPr lang="en-US" sz="1800" b="1" dirty="0">
                <a:solidFill>
                  <a:schemeClr val="accent3"/>
                </a:solidFill>
                <a:latin typeface="Khmer Moul" panose="02060603050605020204" pitchFamily="18" charset="0"/>
                <a:cs typeface="Khmer OS Muol Light" panose="02000500000000020004" pitchFamily="2" charset="0"/>
              </a:rPr>
            </a:br>
            <a:r>
              <a:rPr lang="km-KH" sz="1800" b="1" dirty="0">
                <a:solidFill>
                  <a:schemeClr val="accent3"/>
                </a:solidFill>
                <a:latin typeface="Khmer Moul" panose="02060603050605020204" pitchFamily="18" charset="0"/>
                <a:cs typeface="Khmer OS Muol Light" panose="02000500000000020004" pitchFamily="2" charset="0"/>
              </a:rPr>
              <a:t>ជាតិ សាសនា ព្រះមហាក្សត្រ</a:t>
            </a:r>
            <a:br>
              <a:rPr lang="en-US" sz="1800" dirty="0">
                <a:solidFill>
                  <a:schemeClr val="accent3"/>
                </a:solidFill>
                <a:latin typeface="Khmer Moul" panose="02060603050605020204" pitchFamily="18" charset="0"/>
                <a:cs typeface="Khmer OS Muol Light" panose="02000500000000020004" pitchFamily="2" charset="0"/>
              </a:rPr>
            </a:br>
            <a:endParaRPr lang="en-US" sz="1800" dirty="0">
              <a:solidFill>
                <a:schemeClr val="accent3"/>
              </a:solidFill>
              <a:latin typeface="Khmer Moul" panose="020606030506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01D5-3F13-4C2E-BD34-BDD0D2C328A5}"/>
              </a:ext>
            </a:extLst>
          </p:cNvPr>
          <p:cNvSpPr txBox="1"/>
          <p:nvPr/>
        </p:nvSpPr>
        <p:spPr>
          <a:xfrm>
            <a:off x="181992" y="1376042"/>
            <a:ext cx="4014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m-KH" sz="1200" b="1" dirty="0">
                <a:solidFill>
                  <a:schemeClr val="accent3"/>
                </a:solidFill>
                <a:latin typeface="Khmer Moul" panose="02060603050605020204" pitchFamily="18" charset="0"/>
                <a:cs typeface="Khmer OS Muol Light" panose="02000500000000020004" pitchFamily="2" charset="0"/>
              </a:rPr>
              <a:t>ពុទ្ធិកសាកលវិទ្យាល័យព្រះសីហមុនីរាជា</a:t>
            </a:r>
            <a:endParaRPr lang="en-US" sz="1200" b="1" dirty="0">
              <a:solidFill>
                <a:schemeClr val="accent3"/>
              </a:solidFill>
              <a:latin typeface="Khmer Moul" panose="02060603050605020204" pitchFamily="18" charset="0"/>
              <a:cs typeface="Khmer OS Muol Light" panose="02000500000000020004" pitchFamily="2" charset="0"/>
            </a:endParaRPr>
          </a:p>
          <a:p>
            <a:pPr algn="ctr"/>
            <a:r>
              <a:rPr lang="en-US" sz="1200" b="1" dirty="0">
                <a:solidFill>
                  <a:schemeClr val="accent3"/>
                </a:solidFill>
                <a:latin typeface="Khmer Moul" panose="0206060305060502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PREAH SIHAMONIRAJA BUDDHIST UNIVERSITY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61F2A-206A-4E56-AA50-24C449FFA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5" y="55615"/>
            <a:ext cx="1191237" cy="1201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8A8EB-2313-4713-89DE-10885E22DADF}"/>
              </a:ext>
            </a:extLst>
          </p:cNvPr>
          <p:cNvSpPr txBox="1"/>
          <p:nvPr/>
        </p:nvSpPr>
        <p:spPr>
          <a:xfrm>
            <a:off x="1293179" y="1725518"/>
            <a:ext cx="9605639" cy="2227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ដេប៉ាតឺម៉ងព័ត៌មានវិទ្យា</a:t>
            </a:r>
          </a:p>
          <a:p>
            <a:pPr>
              <a:lnSpc>
                <a:spcPct val="150000"/>
              </a:lnSpc>
            </a:pP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ឯកទេស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: 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វិទ្យាសាស្រ្ដកុំព្យូរទ័រ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					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ឆ្នាំទី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 : </a:t>
            </a: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៣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 ឆមាស ១</a:t>
            </a:r>
          </a:p>
          <a:p>
            <a:pPr>
              <a:lnSpc>
                <a:spcPct val="150000"/>
              </a:lnSpc>
            </a:pP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បង្រៀនដោយសាស្ត្រាចារ្យ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 :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 អ៊ូ ពិសី					មុខវិជ្ជា​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Laravel Framework</a:t>
            </a:r>
            <a:endParaRPr lang="km-KH" sz="1800" b="1" dirty="0">
              <a:solidFill>
                <a:schemeClr val="tx1">
                  <a:lumMod val="95000"/>
                </a:schemeClr>
              </a:solidFill>
              <a:latin typeface="Khmer Mool" panose="02000506000000020004" pitchFamily="2" charset="0"/>
              <a:cs typeface="Khmer Mool" panose="02000506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					</a:t>
            </a: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						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ឆ្នាំសិក្សា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	  : 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២០២២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-</a:t>
            </a:r>
            <a:r>
              <a:rPr lang="km-KH" sz="1800" dirty="0">
                <a:solidFill>
                  <a:schemeClr val="tx1">
                    <a:lumMod val="95000"/>
                  </a:schemeClr>
                </a:solidFill>
                <a:latin typeface="Khmer Mool" panose="02000506000000020004" pitchFamily="2" charset="0"/>
                <a:cs typeface="Khmer Mool" panose="02000506000000020004" pitchFamily="2" charset="0"/>
              </a:rPr>
              <a:t>២០២៣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Khmer Mool" panose="02000506000000020004" pitchFamily="2" charset="0"/>
              <a:cs typeface="Khmer Mool" panose="02000506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9DCF6-71B2-4775-BF0B-137E23B3CADA}"/>
              </a:ext>
            </a:extLst>
          </p:cNvPr>
          <p:cNvSpPr txBox="1"/>
          <p:nvPr/>
        </p:nvSpPr>
        <p:spPr>
          <a:xfrm>
            <a:off x="2249737" y="4466295"/>
            <a:ext cx="7692525" cy="126188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ស្រាវជ្រាវនិងរៀបរៀងដោយនិស្សិត</a:t>
            </a:r>
            <a:r>
              <a:rPr lang="en-US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:</a:t>
            </a:r>
          </a:p>
          <a:p>
            <a:pPr algn="ctr"/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ctr"/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១</a:t>
            </a:r>
            <a:r>
              <a:rPr lang="en-US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ភាគ សុផាត</a:t>
            </a:r>
          </a:p>
          <a:p>
            <a:pPr algn="ctr"/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២</a:t>
            </a:r>
            <a:r>
              <a:rPr lang="en-US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1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សួន សុភាព</a:t>
            </a:r>
            <a:endParaRPr lang="en-US" sz="1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736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3489-5FB0-4E71-90DB-6290EBE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34" y="550506"/>
            <a:ext cx="3489649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2.Log In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99652-45FC-4BE8-9C34-FE4FDA49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61231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87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909C4-00E2-4B51-BE7A-31C5B81D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8" y="503853"/>
            <a:ext cx="11409238" cy="5775649"/>
          </a:xfrm>
        </p:spPr>
      </p:pic>
    </p:spTree>
    <p:extLst>
      <p:ext uri="{BB962C8B-B14F-4D97-AF65-F5344CB8AC3E}">
        <p14:creationId xmlns:p14="http://schemas.microsoft.com/office/powerpoint/2010/main" val="813251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2AED9-589E-41AF-830A-18EA1BDB8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02" y="319043"/>
            <a:ext cx="11095088" cy="5946274"/>
          </a:xfrm>
        </p:spPr>
      </p:pic>
    </p:spTree>
    <p:extLst>
      <p:ext uri="{BB962C8B-B14F-4D97-AF65-F5344CB8AC3E}">
        <p14:creationId xmlns:p14="http://schemas.microsoft.com/office/powerpoint/2010/main" val="634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5E8FD2-E6FD-4F3C-A860-BE5AE8BEA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177283"/>
            <a:ext cx="11513975" cy="5691706"/>
          </a:xfrm>
        </p:spPr>
      </p:pic>
    </p:spTree>
    <p:extLst>
      <p:ext uri="{BB962C8B-B14F-4D97-AF65-F5344CB8AC3E}">
        <p14:creationId xmlns:p14="http://schemas.microsoft.com/office/powerpoint/2010/main" val="22206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tock-footage-thank-you-text-on-binary-matrix-background-motion-background-available-in-k-video-render-footage">
            <a:hlinkClick r:id="" action="ppaction://media"/>
            <a:extLst>
              <a:ext uri="{FF2B5EF4-FFF2-40B4-BE49-F238E27FC236}">
                <a16:creationId xmlns:a16="http://schemas.microsoft.com/office/drawing/2014/main" id="{32D06D94-CC5A-48FB-937D-196C375E890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2711" y="671804"/>
            <a:ext cx="10142765" cy="487058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7F49-656B-4ECD-8A6B-C0C2105D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804"/>
            <a:ext cx="10058400" cy="102577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ctr"/>
            <a:r>
              <a:rPr lang="km-KH" sz="5400" dirty="0">
                <a:solidFill>
                  <a:srgbClr val="0070C0"/>
                </a:solidFill>
                <a:latin typeface="Khmer Moul" panose="02060603050605020204" pitchFamily="18" charset="0"/>
              </a:rPr>
              <a:t>ប្រធានបទ</a:t>
            </a:r>
            <a:r>
              <a:rPr lang="en-US" sz="5400" dirty="0">
                <a:solidFill>
                  <a:srgbClr val="0070C0"/>
                </a:solidFill>
                <a:latin typeface="Khmer Moul" panose="020606030506050202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km-KH" sz="4000" dirty="0">
                <a:solidFill>
                  <a:srgbClr val="0070C0"/>
                </a:solidFill>
              </a:rPr>
              <a:t>​ 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 Booking System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6D215B-9CEB-4966-9D20-9D2FEC041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" y="2197786"/>
            <a:ext cx="5462673" cy="333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F5233F-9B80-4B85-8106-EF8808C8F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b="3875"/>
          <a:stretch/>
        </p:blipFill>
        <p:spPr>
          <a:xfrm>
            <a:off x="6773135" y="2035342"/>
            <a:ext cx="3619611" cy="3339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F173B-64F4-475D-9ED1-959DC11B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1447" y="4673796"/>
            <a:ext cx="2236954" cy="23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28C3-1B81-4ECB-AE03-50F8DF4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2" y="286603"/>
            <a:ext cx="2509934" cy="70230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បារម្ភកថា</a:t>
            </a:r>
            <a:endParaRPr lang="en-US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DEE6-8D53-44F6-BE29-ABC17B54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71463" cy="4023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>
                <a:cs typeface="!Khmer OS Siemreap" panose="02000500000000020004" pitchFamily="2" charset="0"/>
              </a:rPr>
              <a:t>ដោយមើលទៅកាន់ប្រទេសកម្ពុជារបស់យើងមានការរីកចម្រើនខាងបច្ចេកវិទ្យាថ្មីៗដូចនេះ</a:t>
            </a:r>
            <a:r>
              <a:rPr lang="km-KH">
                <a:cs typeface="!Khmer OS Siemreap" panose="02000500000000020004" pitchFamily="2" charset="0"/>
              </a:rPr>
              <a:t>ដើម្បីផ្ដល់ភាពកម្ម</a:t>
            </a:r>
            <a:r>
              <a:rPr lang="km-KH" dirty="0">
                <a:cs typeface="!Khmer OS Siemreap" panose="02000500000000020004" pitchFamily="2" charset="0"/>
              </a:rPr>
              <a:t>ងាយស្រួលដល់អ្នកប្រើប្រាស់គឺក្រុមយើងខ្ញុំបានចង់ក្រងជាប្រព័ន្ធមួយសម្រាប់បម្រើសេវា</a:t>
            </a:r>
            <a:r>
              <a:rPr lang="km-KH">
                <a:cs typeface="!Khmer OS Siemreap" panose="02000500000000020004" pitchFamily="2" charset="0"/>
              </a:rPr>
              <a:t>កម្មផ្នែកសុ</a:t>
            </a:r>
            <a:r>
              <a:rPr lang="km-KH" dirty="0">
                <a:cs typeface="!Khmer OS Siemreap" panose="02000500000000020004" pitchFamily="2" charset="0"/>
              </a:rPr>
              <a:t>ខាភិបាល</a:t>
            </a:r>
            <a:r>
              <a:rPr lang="en-US" dirty="0">
                <a:cs typeface="!Khmer OS Siemreap" panose="02000500000000020004" pitchFamily="2" charset="0"/>
              </a:rPr>
              <a:t>(clinic booking system)</a:t>
            </a:r>
            <a:r>
              <a:rPr lang="km-KH" dirty="0">
                <a:cs typeface="!Khmer OS Siemreap" panose="02000500000000020004" pitchFamily="2" charset="0"/>
              </a:rPr>
              <a:t>​យើងខ្ញុំសង្ឈឹមថាប្រព័ន្ធនេះងាយស្រួលដល់អ្នកប្រើប្រាស់និងជាភាពងាយស្រួលដល់អ្នកផ្ដល់សេវាកម្មសុខភាពផងដែរ។</a:t>
            </a:r>
            <a:endParaRPr lang="en-US" dirty="0">
              <a:cs typeface="!Khmer OS Siemreap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D686F-AA9B-4909-B707-4824A5E6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336" y="4144348"/>
            <a:ext cx="3035560" cy="30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278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D11-DFFA-4C27-BCD6-B88F5010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373085"/>
            <a:ext cx="2711476" cy="615821"/>
          </a:xfrm>
        </p:spPr>
        <p:txBody>
          <a:bodyPr>
            <a:normAutofit/>
          </a:bodyPr>
          <a:lstStyle/>
          <a:p>
            <a:pPr algn="ctr"/>
            <a:r>
              <a:rPr lang="km-KH" sz="2400" dirty="0">
                <a:latin typeface="Khmer Muol" panose="02000500000000020004" pitchFamily="2" charset="0"/>
                <a:cs typeface="Khmer Muol" panose="02000500000000020004" pitchFamily="2" charset="0"/>
              </a:rPr>
              <a:t>សេចក្ដីផ្ដើម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65C4-3A44-4D36-BE7A-3F7D0ACF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1" y="1845733"/>
            <a:ext cx="10683550" cy="40792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!Khmer OS Siemreap" panose="02000500000000020004" pitchFamily="2" charset="0"/>
              </a:rPr>
              <a:t> Laravel </a:t>
            </a:r>
            <a:r>
              <a:rPr lang="km-KH" dirty="0">
                <a:cs typeface="!Khmer OS Siemreap" panose="02000500000000020004" pitchFamily="2" charset="0"/>
              </a:rPr>
              <a:t>គឺជា </a:t>
            </a:r>
            <a:r>
              <a:rPr lang="en-US" dirty="0">
                <a:cs typeface="!Khmer OS Siemreap" panose="02000500000000020004" pitchFamily="2" charset="0"/>
              </a:rPr>
              <a:t>Open Source PHP  Application Framework  </a:t>
            </a:r>
            <a:r>
              <a:rPr lang="km-KH" dirty="0">
                <a:cs typeface="!Khmer OS Siemreap" panose="02000500000000020004" pitchFamily="2" charset="0"/>
              </a:rPr>
              <a:t>ដែលមានលក្ខណះ </a:t>
            </a:r>
            <a:r>
              <a:rPr lang="en-US" dirty="0">
                <a:cs typeface="!Khmer OS Siemreap" panose="02000500000000020004" pitchFamily="2" charset="0"/>
              </a:rPr>
              <a:t>MVC (</a:t>
            </a:r>
            <a:r>
              <a:rPr lang="en-US" b="0" i="0" dirty="0">
                <a:solidFill>
                  <a:srgbClr val="156FBF"/>
                </a:solidFill>
                <a:effectLst/>
                <a:latin typeface="Hanuman" panose="02020502060506020304" pitchFamily="18" charset="0"/>
              </a:rPr>
              <a:t>Model-View-Controller</a:t>
            </a:r>
            <a:r>
              <a:rPr lang="en-US" dirty="0">
                <a:cs typeface="!Khmer OS Siemreap" panose="02000500000000020004" pitchFamily="2" charset="0"/>
              </a:rPr>
              <a:t>) ​</a:t>
            </a:r>
            <a:r>
              <a:rPr lang="km-KH" dirty="0">
                <a:cs typeface="!Khmer OS Siemreap" panose="02000500000000020004" pitchFamily="2" charset="0"/>
              </a:rPr>
              <a:t>។ </a:t>
            </a:r>
            <a:r>
              <a:rPr lang="en-US" dirty="0">
                <a:cs typeface="!Khmer OS Siemreap" panose="02000500000000020004" pitchFamily="2" charset="0"/>
              </a:rPr>
              <a:t>Laravel framework </a:t>
            </a:r>
            <a:r>
              <a:rPr lang="km-KH" dirty="0">
                <a:cs typeface="!Khmer OS Siemreap" panose="02000500000000020004" pitchFamily="2" charset="0"/>
              </a:rPr>
              <a:t>ត្រូវបានគេចាត់ទុក្ខជា </a:t>
            </a:r>
            <a:r>
              <a:rPr lang="en-US" dirty="0">
                <a:cs typeface="!Khmer OS Siemreap" panose="02000500000000020004" pitchFamily="2" charset="0"/>
              </a:rPr>
              <a:t>Framework </a:t>
            </a:r>
            <a:r>
              <a:rPr lang="km-KH" dirty="0">
                <a:cs typeface="!Khmer OS Siemreap" panose="02000500000000020004" pitchFamily="2" charset="0"/>
              </a:rPr>
              <a:t>ដែលល្បីជាងគេក្នុងចំនោម </a:t>
            </a:r>
            <a:r>
              <a:rPr lang="en-US" dirty="0">
                <a:cs typeface="!Khmer OS Siemreap" panose="02000500000000020004" pitchFamily="2" charset="0"/>
              </a:rPr>
              <a:t>Framework </a:t>
            </a:r>
            <a:r>
              <a:rPr lang="km-KH" dirty="0">
                <a:cs typeface="!Khmer OS Siemreap" panose="02000500000000020004" pitchFamily="2" charset="0"/>
              </a:rPr>
              <a:t>ល្បីៗជាច្រើនដូចជា៖ </a:t>
            </a:r>
            <a:r>
              <a:rPr lang="en-US" dirty="0" err="1">
                <a:cs typeface="!Khmer OS Siemreap" panose="02000500000000020004" pitchFamily="2" charset="0"/>
              </a:rPr>
              <a:t>Syfony</a:t>
            </a:r>
            <a:r>
              <a:rPr lang="en-US" dirty="0">
                <a:cs typeface="!Khmer OS Siemreap" panose="02000500000000020004" pitchFamily="2" charset="0"/>
              </a:rPr>
              <a:t>, Zend, Slim, micro, </a:t>
            </a:r>
            <a:r>
              <a:rPr lang="en-US" dirty="0" err="1">
                <a:cs typeface="!Khmer OS Siemreap" panose="02000500000000020004" pitchFamily="2" charset="0"/>
              </a:rPr>
              <a:t>kohana</a:t>
            </a:r>
            <a:r>
              <a:rPr lang="en-US" dirty="0">
                <a:cs typeface="!Khmer OS Siemreap" panose="02000500000000020004" pitchFamily="2" charset="0"/>
              </a:rPr>
              <a:t>, CodeIgniter , </a:t>
            </a:r>
            <a:r>
              <a:rPr lang="en-US" dirty="0" err="1">
                <a:cs typeface="!Khmer OS Siemreap" panose="02000500000000020004" pitchFamily="2" charset="0"/>
              </a:rPr>
              <a:t>Yii</a:t>
            </a:r>
            <a:r>
              <a:rPr lang="en-US" dirty="0">
                <a:cs typeface="!Khmer OS Siemreap" panose="02000500000000020004" pitchFamily="2" charset="0"/>
              </a:rPr>
              <a:t>…</a:t>
            </a:r>
            <a:r>
              <a:rPr lang="km-KH" dirty="0">
                <a:cs typeface="!Khmer OS Siemreap" panose="02000500000000020004" pitchFamily="2" charset="0"/>
              </a:rPr>
              <a:t>។</a:t>
            </a:r>
            <a:endParaRPr lang="en-US" dirty="0">
              <a:cs typeface="!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cs typeface="!Khmer OS Siemreap" panose="02000500000000020004" pitchFamily="2" charset="0"/>
              </a:rPr>
              <a:t>លោកអ្នកដឹងហើយ </a:t>
            </a:r>
            <a:r>
              <a:rPr lang="en-US" dirty="0">
                <a:cs typeface="!Khmer OS Siemreap" panose="02000500000000020004" pitchFamily="2" charset="0"/>
              </a:rPr>
              <a:t>Process Laravel </a:t>
            </a:r>
            <a:r>
              <a:rPr lang="km-KH" dirty="0">
                <a:cs typeface="!Khmer OS Siemreap" panose="02000500000000020004" pitchFamily="2" charset="0"/>
              </a:rPr>
              <a:t>គឺលក្ខណះ </a:t>
            </a:r>
            <a:r>
              <a:rPr lang="en-US" dirty="0">
                <a:cs typeface="!Khmer OS Siemreap" panose="02000500000000020004" pitchFamily="2" charset="0"/>
              </a:rPr>
              <a:t>MVC Stand for Model-View-Controller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!Khmer OS Siemreap" panose="02000500000000020004" pitchFamily="2" charset="0"/>
              </a:rPr>
              <a:t>1. Model </a:t>
            </a:r>
            <a:r>
              <a:rPr lang="km-KH" dirty="0">
                <a:cs typeface="!Khmer OS Siemreap" panose="02000500000000020004" pitchFamily="2" charset="0"/>
              </a:rPr>
              <a:t>គឺជាកន្លែងមួយដែល </a:t>
            </a:r>
            <a:r>
              <a:rPr lang="en-US" dirty="0">
                <a:cs typeface="!Khmer OS Siemreap" panose="02000500000000020004" pitchFamily="2" charset="0"/>
              </a:rPr>
              <a:t>Application Data object store </a:t>
            </a:r>
            <a:r>
              <a:rPr lang="km-KH" dirty="0">
                <a:cs typeface="!Khmer OS Siemreap" panose="02000500000000020004" pitchFamily="2" charset="0"/>
              </a:rPr>
              <a:t>ទុក្ខមានន័យថា គឺវាមានទំនាក់ទំនងទៅកាន់ </a:t>
            </a:r>
            <a:r>
              <a:rPr lang="en-US" dirty="0">
                <a:cs typeface="!Khmer OS Siemreap" panose="02000500000000020004" pitchFamily="2" charset="0"/>
              </a:rPr>
              <a:t>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!Khmer OS Siemreap" panose="02000500000000020004" pitchFamily="2" charset="0"/>
              </a:rPr>
              <a:t>2. View </a:t>
            </a:r>
            <a:r>
              <a:rPr lang="km-KH" dirty="0">
                <a:cs typeface="!Khmer OS Siemreap" panose="02000500000000020004" pitchFamily="2" charset="0"/>
              </a:rPr>
              <a:t>គឺអ្វីដែលត្រូវបានបង្ហាញមកកាន់ </a:t>
            </a:r>
            <a:r>
              <a:rPr lang="en-US" dirty="0">
                <a:cs typeface="!Khmer OS Siemreap" panose="02000500000000020004" pitchFamily="2" charset="0"/>
              </a:rPr>
              <a:t>User </a:t>
            </a:r>
            <a:r>
              <a:rPr lang="km-KH" dirty="0">
                <a:cs typeface="!Khmer OS Siemreap" panose="02000500000000020004" pitchFamily="2" charset="0"/>
              </a:rPr>
              <a:t>ឬគ៏ </a:t>
            </a:r>
            <a:r>
              <a:rPr lang="en-US" dirty="0">
                <a:cs typeface="!Khmer OS Siemreap" panose="02000500000000020004" pitchFamily="2" charset="0"/>
              </a:rPr>
              <a:t>UI </a:t>
            </a:r>
            <a:r>
              <a:rPr lang="km-KH" dirty="0">
                <a:cs typeface="!Khmer OS Siemreap" panose="02000500000000020004" pitchFamily="2" charset="0"/>
              </a:rPr>
              <a:t>នៅក្នុង </a:t>
            </a:r>
            <a:r>
              <a:rPr lang="en-US" dirty="0">
                <a:cs typeface="!Khmer OS Siemreap" panose="02000500000000020004" pitchFamily="2" charset="0"/>
              </a:rPr>
              <a:t>browser </a:t>
            </a:r>
            <a:r>
              <a:rPr lang="km-KH" dirty="0">
                <a:cs typeface="!Khmer OS Siemreap" panose="02000500000000020004" pitchFamily="2" charset="0"/>
              </a:rPr>
              <a:t>បង្ហាញមកកាន់ </a:t>
            </a:r>
            <a:r>
              <a:rPr lang="en-US" dirty="0">
                <a:cs typeface="!Khmer OS Siemreap" panose="02000500000000020004" pitchFamily="2" charset="0"/>
              </a:rPr>
              <a:t>Users</a:t>
            </a:r>
            <a:r>
              <a:rPr lang="km-KH" dirty="0">
                <a:cs typeface="!Khmer OS Siemreap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cs typeface="!Khmer OS Siemreap" panose="02000500000000020004" pitchFamily="2" charset="0"/>
              </a:rPr>
              <a:t>3. Controller </a:t>
            </a:r>
            <a:r>
              <a:rPr lang="km-KH" dirty="0">
                <a:cs typeface="!Khmer OS Siemreap" panose="02000500000000020004" pitchFamily="2" charset="0"/>
              </a:rPr>
              <a:t>គឺជាអ្នកកំនត់មួយដែលនៅក្នុងចន្លោះ រវាង </a:t>
            </a:r>
            <a:r>
              <a:rPr lang="en-US" dirty="0">
                <a:cs typeface="!Khmer OS Siemreap" panose="02000500000000020004" pitchFamily="2" charset="0"/>
              </a:rPr>
              <a:t>Model </a:t>
            </a:r>
            <a:r>
              <a:rPr lang="km-KH" dirty="0">
                <a:cs typeface="!Khmer OS Siemreap" panose="02000500000000020004" pitchFamily="2" charset="0"/>
              </a:rPr>
              <a:t>និង </a:t>
            </a:r>
            <a:r>
              <a:rPr lang="en-US" dirty="0">
                <a:cs typeface="!Khmer OS Siemreap" panose="02000500000000020004" pitchFamily="2" charset="0"/>
              </a:rPr>
              <a:t>View</a:t>
            </a:r>
            <a:r>
              <a:rPr lang="km-KH" dirty="0">
                <a:cs typeface="!Khmer OS Siemreap" panose="02000500000000020004" pitchFamily="2" charset="0"/>
              </a:rPr>
              <a:t>​</a:t>
            </a:r>
            <a:endParaRPr lang="en-US" dirty="0">
              <a:cs typeface="!Khmer OS Siemreap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A4491-483C-4303-93B8-FC132C0D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1668" flipH="1">
            <a:off x="9933789" y="4387978"/>
            <a:ext cx="2966269" cy="27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BC03-6409-42BB-B2D2-7BF94DD1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58" y="177143"/>
            <a:ext cx="4749283" cy="69046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km-KH" sz="2800" b="1" dirty="0">
                <a:latin typeface="Khmer Muol" panose="02000500000000020004" pitchFamily="2" charset="0"/>
                <a:cs typeface="Khmer Muol" panose="02000500000000020004" pitchFamily="2" charset="0"/>
              </a:rPr>
              <a:t>គំនូសតាងលំហូរ(</a:t>
            </a:r>
            <a:r>
              <a:rPr lang="en-US" sz="2800" b="1" dirty="0">
                <a:latin typeface="Khmer Muol" panose="02000500000000020004" pitchFamily="2" charset="0"/>
                <a:cs typeface="Khmer Muol" panose="02000500000000020004" pitchFamily="2" charset="0"/>
              </a:rPr>
              <a:t>flowchart</a:t>
            </a:r>
            <a:r>
              <a:rPr lang="km-KH" sz="2800" b="1" dirty="0">
                <a:latin typeface="Khmer Muol" panose="02000500000000020004" pitchFamily="2" charset="0"/>
                <a:cs typeface="Khmer Muol" panose="02000500000000020004" pitchFamily="2" charset="0"/>
              </a:rPr>
              <a:t>)</a:t>
            </a:r>
            <a:endParaRPr lang="en-US" sz="2800" b="1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11" name="Rectangle 10" descr="f">
            <a:extLst>
              <a:ext uri="{FF2B5EF4-FFF2-40B4-BE49-F238E27FC236}">
                <a16:creationId xmlns:a16="http://schemas.microsoft.com/office/drawing/2014/main" id="{3BC15B13-2D70-4F4A-8F9A-0F3D72EF4ED8}"/>
              </a:ext>
            </a:extLst>
          </p:cNvPr>
          <p:cNvSpPr/>
          <p:nvPr/>
        </p:nvSpPr>
        <p:spPr>
          <a:xfrm>
            <a:off x="3027680" y="1965960"/>
            <a:ext cx="134666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12" name="Rectangle 11" descr="f">
            <a:extLst>
              <a:ext uri="{FF2B5EF4-FFF2-40B4-BE49-F238E27FC236}">
                <a16:creationId xmlns:a16="http://schemas.microsoft.com/office/drawing/2014/main" id="{0E9F011D-A3E2-4235-A2E9-8E801518E237}"/>
              </a:ext>
            </a:extLst>
          </p:cNvPr>
          <p:cNvSpPr/>
          <p:nvPr/>
        </p:nvSpPr>
        <p:spPr>
          <a:xfrm>
            <a:off x="6027576" y="1965960"/>
            <a:ext cx="185679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all disease</a:t>
            </a:r>
          </a:p>
        </p:txBody>
      </p:sp>
      <p:sp>
        <p:nvSpPr>
          <p:cNvPr id="13" name="Rectangle 12" descr="f">
            <a:extLst>
              <a:ext uri="{FF2B5EF4-FFF2-40B4-BE49-F238E27FC236}">
                <a16:creationId xmlns:a16="http://schemas.microsoft.com/office/drawing/2014/main" id="{DB01E3C9-8047-4924-A93D-C7B43816E176}"/>
              </a:ext>
            </a:extLst>
          </p:cNvPr>
          <p:cNvSpPr/>
          <p:nvPr/>
        </p:nvSpPr>
        <p:spPr>
          <a:xfrm>
            <a:off x="8677469" y="2753360"/>
            <a:ext cx="1810193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appointment</a:t>
            </a:r>
          </a:p>
        </p:txBody>
      </p:sp>
      <p:sp>
        <p:nvSpPr>
          <p:cNvPr id="14" name="Rectangle 13" descr="f">
            <a:extLst>
              <a:ext uri="{FF2B5EF4-FFF2-40B4-BE49-F238E27FC236}">
                <a16:creationId xmlns:a16="http://schemas.microsoft.com/office/drawing/2014/main" id="{FDE3C7B1-ED42-4E46-BB90-7BDB5C0215DE}"/>
              </a:ext>
            </a:extLst>
          </p:cNvPr>
          <p:cNvSpPr/>
          <p:nvPr/>
        </p:nvSpPr>
        <p:spPr>
          <a:xfrm>
            <a:off x="1877059" y="4267200"/>
            <a:ext cx="156593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 14" descr="f">
            <a:extLst>
              <a:ext uri="{FF2B5EF4-FFF2-40B4-BE49-F238E27FC236}">
                <a16:creationId xmlns:a16="http://schemas.microsoft.com/office/drawing/2014/main" id="{40CB891E-0362-44D1-BCA7-83AF5B15A0BC}"/>
              </a:ext>
            </a:extLst>
          </p:cNvPr>
          <p:cNvSpPr/>
          <p:nvPr/>
        </p:nvSpPr>
        <p:spPr>
          <a:xfrm>
            <a:off x="1877060" y="3266440"/>
            <a:ext cx="1565936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Login/register</a:t>
            </a:r>
          </a:p>
        </p:txBody>
      </p:sp>
      <p:sp>
        <p:nvSpPr>
          <p:cNvPr id="16" name="Rectangle 15" descr="f">
            <a:extLst>
              <a:ext uri="{FF2B5EF4-FFF2-40B4-BE49-F238E27FC236}">
                <a16:creationId xmlns:a16="http://schemas.microsoft.com/office/drawing/2014/main" id="{74B822F0-AF5C-4BD5-B87E-982E6CC769DB}"/>
              </a:ext>
            </a:extLst>
          </p:cNvPr>
          <p:cNvSpPr/>
          <p:nvPr/>
        </p:nvSpPr>
        <p:spPr>
          <a:xfrm>
            <a:off x="6960637" y="5761971"/>
            <a:ext cx="1510004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7" name="Rectangle 16" descr="f">
            <a:extLst>
              <a:ext uri="{FF2B5EF4-FFF2-40B4-BE49-F238E27FC236}">
                <a16:creationId xmlns:a16="http://schemas.microsoft.com/office/drawing/2014/main" id="{47F87B2E-D812-4D42-97A3-E71770B5C89A}"/>
              </a:ext>
            </a:extLst>
          </p:cNvPr>
          <p:cNvSpPr/>
          <p:nvPr/>
        </p:nvSpPr>
        <p:spPr>
          <a:xfrm>
            <a:off x="8504729" y="3993297"/>
            <a:ext cx="1810192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C&amp;D appointment</a:t>
            </a:r>
          </a:p>
        </p:txBody>
      </p:sp>
      <p:sp>
        <p:nvSpPr>
          <p:cNvPr id="18" name="Rectangle 17" descr="f">
            <a:extLst>
              <a:ext uri="{FF2B5EF4-FFF2-40B4-BE49-F238E27FC236}">
                <a16:creationId xmlns:a16="http://schemas.microsoft.com/office/drawing/2014/main" id="{26953508-48F3-41B9-A604-2C1672109F1D}"/>
              </a:ext>
            </a:extLst>
          </p:cNvPr>
          <p:cNvSpPr/>
          <p:nvPr/>
        </p:nvSpPr>
        <p:spPr>
          <a:xfrm>
            <a:off x="8102158" y="5035114"/>
            <a:ext cx="181019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C&amp;D My Booking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D0AB53-ED84-4687-86C0-1B9953824FA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4347" y="2164080"/>
            <a:ext cx="1653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65991D5-8B80-4971-9315-3BE448B48DA0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2728401" y="2293827"/>
            <a:ext cx="904240" cy="1040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24AC70-461A-4F62-A46E-BE1F80F7114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2660027" y="3662680"/>
            <a:ext cx="1" cy="6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806A0BF-FFF2-4FCF-B50B-2DF7F9BB6F7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884367" y="2164080"/>
            <a:ext cx="793102" cy="845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78D1A9D-C73E-46BE-9542-BC03FD578016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9132768" y="3543498"/>
            <a:ext cx="726857" cy="172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8061875-809E-4723-AA5F-DAB0EB44819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8944172" y="4569460"/>
            <a:ext cx="528737" cy="402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1A0F20E-316A-44F8-B1D5-640201D3025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5400000">
            <a:off x="8196139" y="4950855"/>
            <a:ext cx="330617" cy="12916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862E-3A6E-431A-8511-E44D1AD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7" y="211958"/>
            <a:ext cx="2431558" cy="627797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1D3D4-C0A2-4739-9066-3001DB78E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7" y="1082351"/>
            <a:ext cx="10728656" cy="5094513"/>
          </a:xfrm>
        </p:spPr>
      </p:pic>
    </p:spTree>
    <p:extLst>
      <p:ext uri="{BB962C8B-B14F-4D97-AF65-F5344CB8AC3E}">
        <p14:creationId xmlns:p14="http://schemas.microsoft.com/office/powerpoint/2010/main" val="26733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B7C2F-BC1D-44D9-A89F-8BC5522AE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1" y="251927"/>
            <a:ext cx="11408208" cy="5803640"/>
          </a:xfrm>
        </p:spPr>
      </p:pic>
    </p:spTree>
    <p:extLst>
      <p:ext uri="{BB962C8B-B14F-4D97-AF65-F5344CB8AC3E}">
        <p14:creationId xmlns:p14="http://schemas.microsoft.com/office/powerpoint/2010/main" val="25821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0AC-0492-457C-B73C-71749770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840" y="342588"/>
            <a:ext cx="2748797" cy="57181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Projact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71726F-22C3-49B3-9BC1-B56B30982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9" y="1138335"/>
            <a:ext cx="11100911" cy="5010538"/>
          </a:xfrm>
        </p:spPr>
      </p:pic>
    </p:spTree>
    <p:extLst>
      <p:ext uri="{BB962C8B-B14F-4D97-AF65-F5344CB8AC3E}">
        <p14:creationId xmlns:p14="http://schemas.microsoft.com/office/powerpoint/2010/main" val="5841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0B6A-CC0C-4CD7-8BC0-9A8141E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08" y="746415"/>
            <a:ext cx="3760238" cy="61585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1.Register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86F5C-2714-4D8E-A222-95E02FE3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2515"/>
            <a:ext cx="10058400" cy="429907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83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398</Words>
  <Application>Microsoft Office PowerPoint</Application>
  <PresentationFormat>Widescreen</PresentationFormat>
  <Paragraphs>35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!Khmer OS Siemreap</vt:lpstr>
      <vt:lpstr>Calibri</vt:lpstr>
      <vt:lpstr>Calibri Light</vt:lpstr>
      <vt:lpstr>Cambria</vt:lpstr>
      <vt:lpstr>Hanuman</vt:lpstr>
      <vt:lpstr>Khmer Mool</vt:lpstr>
      <vt:lpstr>Khmer Moul</vt:lpstr>
      <vt:lpstr>Khmer Muol</vt:lpstr>
      <vt:lpstr>Khmer OS Muol Light</vt:lpstr>
      <vt:lpstr>Times New Roman</vt:lpstr>
      <vt:lpstr>Retrospect</vt:lpstr>
      <vt:lpstr>ព្រះរាជណាចក្រកម្ពុជា ជាតិ សាសនា ព្រះមហាក្សត្រ </vt:lpstr>
      <vt:lpstr>ប្រធានបទ :​  Clinic Booking System</vt:lpstr>
      <vt:lpstr>បារម្ភកថា</vt:lpstr>
      <vt:lpstr>សេចក្ដីផ្ដើម</vt:lpstr>
      <vt:lpstr>គំនូសតាងលំហូរ(flowchart)</vt:lpstr>
      <vt:lpstr>Database</vt:lpstr>
      <vt:lpstr>PowerPoint Presentation</vt:lpstr>
      <vt:lpstr>Projact </vt:lpstr>
      <vt:lpstr>1.Register User</vt:lpstr>
      <vt:lpstr>2.Log In User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ព្រះរាជណាចក្រកម្ពុជា ជាតិ សាសនា ព្រះមហាក្សត្រ </dc:title>
  <dc:creator>DARK FIGHTER</dc:creator>
  <cp:lastModifiedBy>DARK FIGHTER</cp:lastModifiedBy>
  <cp:revision>19</cp:revision>
  <dcterms:created xsi:type="dcterms:W3CDTF">2022-08-16T12:33:26Z</dcterms:created>
  <dcterms:modified xsi:type="dcterms:W3CDTF">2022-08-24T02:29:07Z</dcterms:modified>
</cp:coreProperties>
</file>