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4000" b="0" i="0" u="none" strike="noStrike" cap="none" spc="0" normalizeH="0" baseline="0">
        <a:ln>
          <a:noFill/>
        </a:ln>
        <a:solidFill>
          <a:srgbClr val="FFFFFF"/>
        </a:solidFill>
        <a:effectLst/>
        <a:uFillTx/>
        <a:latin typeface="+mn-lt"/>
        <a:ea typeface="+mn-ea"/>
        <a:cs typeface="+mn-cs"/>
        <a:sym typeface="Avenir Light"/>
      </a:defRPr>
    </a:lvl1pPr>
    <a:lvl2pPr marL="0" marR="0" indent="228600" algn="ctr" defTabSz="584200" rtl="0" fontAlgn="auto" latinLnBrk="0" hangingPunct="0">
      <a:lnSpc>
        <a:spcPct val="100000"/>
      </a:lnSpc>
      <a:spcBef>
        <a:spcPts val="0"/>
      </a:spcBef>
      <a:spcAft>
        <a:spcPts val="0"/>
      </a:spcAft>
      <a:buClrTx/>
      <a:buSzTx/>
      <a:buFontTx/>
      <a:buNone/>
      <a:tabLst/>
      <a:defRPr kumimoji="0" sz="4000" b="0" i="0" u="none" strike="noStrike" cap="none" spc="0" normalizeH="0" baseline="0">
        <a:ln>
          <a:noFill/>
        </a:ln>
        <a:solidFill>
          <a:srgbClr val="FFFFFF"/>
        </a:solidFill>
        <a:effectLst/>
        <a:uFillTx/>
        <a:latin typeface="+mn-lt"/>
        <a:ea typeface="+mn-ea"/>
        <a:cs typeface="+mn-cs"/>
        <a:sym typeface="Avenir Light"/>
      </a:defRPr>
    </a:lvl2pPr>
    <a:lvl3pPr marL="0" marR="0" indent="457200" algn="ctr" defTabSz="584200" rtl="0" fontAlgn="auto" latinLnBrk="0" hangingPunct="0">
      <a:lnSpc>
        <a:spcPct val="100000"/>
      </a:lnSpc>
      <a:spcBef>
        <a:spcPts val="0"/>
      </a:spcBef>
      <a:spcAft>
        <a:spcPts val="0"/>
      </a:spcAft>
      <a:buClrTx/>
      <a:buSzTx/>
      <a:buFontTx/>
      <a:buNone/>
      <a:tabLst/>
      <a:defRPr kumimoji="0" sz="4000" b="0" i="0" u="none" strike="noStrike" cap="none" spc="0" normalizeH="0" baseline="0">
        <a:ln>
          <a:noFill/>
        </a:ln>
        <a:solidFill>
          <a:srgbClr val="FFFFFF"/>
        </a:solidFill>
        <a:effectLst/>
        <a:uFillTx/>
        <a:latin typeface="+mn-lt"/>
        <a:ea typeface="+mn-ea"/>
        <a:cs typeface="+mn-cs"/>
        <a:sym typeface="Avenir Light"/>
      </a:defRPr>
    </a:lvl3pPr>
    <a:lvl4pPr marL="0" marR="0" indent="685800" algn="ctr" defTabSz="584200" rtl="0" fontAlgn="auto" latinLnBrk="0" hangingPunct="0">
      <a:lnSpc>
        <a:spcPct val="100000"/>
      </a:lnSpc>
      <a:spcBef>
        <a:spcPts val="0"/>
      </a:spcBef>
      <a:spcAft>
        <a:spcPts val="0"/>
      </a:spcAft>
      <a:buClrTx/>
      <a:buSzTx/>
      <a:buFontTx/>
      <a:buNone/>
      <a:tabLst/>
      <a:defRPr kumimoji="0" sz="4000" b="0" i="0" u="none" strike="noStrike" cap="none" spc="0" normalizeH="0" baseline="0">
        <a:ln>
          <a:noFill/>
        </a:ln>
        <a:solidFill>
          <a:srgbClr val="FFFFFF"/>
        </a:solidFill>
        <a:effectLst/>
        <a:uFillTx/>
        <a:latin typeface="+mn-lt"/>
        <a:ea typeface="+mn-ea"/>
        <a:cs typeface="+mn-cs"/>
        <a:sym typeface="Avenir Light"/>
      </a:defRPr>
    </a:lvl4pPr>
    <a:lvl5pPr marL="0" marR="0" indent="914400" algn="ctr" defTabSz="584200" rtl="0" fontAlgn="auto" latinLnBrk="0" hangingPunct="0">
      <a:lnSpc>
        <a:spcPct val="100000"/>
      </a:lnSpc>
      <a:spcBef>
        <a:spcPts val="0"/>
      </a:spcBef>
      <a:spcAft>
        <a:spcPts val="0"/>
      </a:spcAft>
      <a:buClrTx/>
      <a:buSzTx/>
      <a:buFontTx/>
      <a:buNone/>
      <a:tabLst/>
      <a:defRPr kumimoji="0" sz="4000" b="0" i="0" u="none" strike="noStrike" cap="none" spc="0" normalizeH="0" baseline="0">
        <a:ln>
          <a:noFill/>
        </a:ln>
        <a:solidFill>
          <a:srgbClr val="FFFFFF"/>
        </a:solidFill>
        <a:effectLst/>
        <a:uFillTx/>
        <a:latin typeface="+mn-lt"/>
        <a:ea typeface="+mn-ea"/>
        <a:cs typeface="+mn-cs"/>
        <a:sym typeface="Avenir Light"/>
      </a:defRPr>
    </a:lvl5pPr>
    <a:lvl6pPr marL="0" marR="0" indent="1143000" algn="ctr" defTabSz="584200" rtl="0" fontAlgn="auto" latinLnBrk="0" hangingPunct="0">
      <a:lnSpc>
        <a:spcPct val="100000"/>
      </a:lnSpc>
      <a:spcBef>
        <a:spcPts val="0"/>
      </a:spcBef>
      <a:spcAft>
        <a:spcPts val="0"/>
      </a:spcAft>
      <a:buClrTx/>
      <a:buSzTx/>
      <a:buFontTx/>
      <a:buNone/>
      <a:tabLst/>
      <a:defRPr kumimoji="0" sz="4000" b="0" i="0" u="none" strike="noStrike" cap="none" spc="0" normalizeH="0" baseline="0">
        <a:ln>
          <a:noFill/>
        </a:ln>
        <a:solidFill>
          <a:srgbClr val="FFFFFF"/>
        </a:solidFill>
        <a:effectLst/>
        <a:uFillTx/>
        <a:latin typeface="+mn-lt"/>
        <a:ea typeface="+mn-ea"/>
        <a:cs typeface="+mn-cs"/>
        <a:sym typeface="Avenir Light"/>
      </a:defRPr>
    </a:lvl6pPr>
    <a:lvl7pPr marL="0" marR="0" indent="1371600" algn="ctr" defTabSz="584200" rtl="0" fontAlgn="auto" latinLnBrk="0" hangingPunct="0">
      <a:lnSpc>
        <a:spcPct val="100000"/>
      </a:lnSpc>
      <a:spcBef>
        <a:spcPts val="0"/>
      </a:spcBef>
      <a:spcAft>
        <a:spcPts val="0"/>
      </a:spcAft>
      <a:buClrTx/>
      <a:buSzTx/>
      <a:buFontTx/>
      <a:buNone/>
      <a:tabLst/>
      <a:defRPr kumimoji="0" sz="4000" b="0" i="0" u="none" strike="noStrike" cap="none" spc="0" normalizeH="0" baseline="0">
        <a:ln>
          <a:noFill/>
        </a:ln>
        <a:solidFill>
          <a:srgbClr val="FFFFFF"/>
        </a:solidFill>
        <a:effectLst/>
        <a:uFillTx/>
        <a:latin typeface="+mn-lt"/>
        <a:ea typeface="+mn-ea"/>
        <a:cs typeface="+mn-cs"/>
        <a:sym typeface="Avenir Light"/>
      </a:defRPr>
    </a:lvl7pPr>
    <a:lvl8pPr marL="0" marR="0" indent="1600200" algn="ctr" defTabSz="584200" rtl="0" fontAlgn="auto" latinLnBrk="0" hangingPunct="0">
      <a:lnSpc>
        <a:spcPct val="100000"/>
      </a:lnSpc>
      <a:spcBef>
        <a:spcPts val="0"/>
      </a:spcBef>
      <a:spcAft>
        <a:spcPts val="0"/>
      </a:spcAft>
      <a:buClrTx/>
      <a:buSzTx/>
      <a:buFontTx/>
      <a:buNone/>
      <a:tabLst/>
      <a:defRPr kumimoji="0" sz="4000" b="0" i="0" u="none" strike="noStrike" cap="none" spc="0" normalizeH="0" baseline="0">
        <a:ln>
          <a:noFill/>
        </a:ln>
        <a:solidFill>
          <a:srgbClr val="FFFFFF"/>
        </a:solidFill>
        <a:effectLst/>
        <a:uFillTx/>
        <a:latin typeface="+mn-lt"/>
        <a:ea typeface="+mn-ea"/>
        <a:cs typeface="+mn-cs"/>
        <a:sym typeface="Avenir Light"/>
      </a:defRPr>
    </a:lvl8pPr>
    <a:lvl9pPr marL="0" marR="0" indent="1828800" algn="ctr" defTabSz="584200" rtl="0" fontAlgn="auto" latinLnBrk="0" hangingPunct="0">
      <a:lnSpc>
        <a:spcPct val="100000"/>
      </a:lnSpc>
      <a:spcBef>
        <a:spcPts val="0"/>
      </a:spcBef>
      <a:spcAft>
        <a:spcPts val="0"/>
      </a:spcAft>
      <a:buClrTx/>
      <a:buSzTx/>
      <a:buFontTx/>
      <a:buNone/>
      <a:tabLst/>
      <a:defRPr kumimoji="0" sz="4000" b="0" i="0" u="none" strike="noStrike" cap="none" spc="0" normalizeH="0" baseline="0">
        <a:ln>
          <a:noFill/>
        </a:ln>
        <a:solidFill>
          <a:srgbClr val="FFFFFF"/>
        </a:solidFill>
        <a:effectLst/>
        <a:uFillTx/>
        <a:latin typeface="+mn-lt"/>
        <a:ea typeface="+mn-ea"/>
        <a:cs typeface="+mn-cs"/>
        <a:sym typeface="Avenir Light"/>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FFFFFF"/>
        </a:fontRef>
        <a:srgbClr val="FFFFFF"/>
      </a:tcTxStyle>
      <a:tcStyle>
        <a:tcBdr>
          <a:left>
            <a:ln w="12700" cap="flat">
              <a:solidFill>
                <a:schemeClr val="accent2">
                  <a:satOff val="-5186"/>
                  <a:lumOff val="-28409"/>
                </a:schemeClr>
              </a:solidFill>
              <a:prstDash val="solid"/>
              <a:miter lim="400000"/>
            </a:ln>
          </a:left>
          <a:right>
            <a:ln w="12700" cap="flat">
              <a:solidFill>
                <a:schemeClr val="accent2">
                  <a:satOff val="-5186"/>
                  <a:lumOff val="-28409"/>
                </a:schemeClr>
              </a:solidFill>
              <a:prstDash val="solid"/>
              <a:miter lim="400000"/>
            </a:ln>
          </a:right>
          <a:top>
            <a:ln w="12700" cap="flat">
              <a:solidFill>
                <a:schemeClr val="accent2">
                  <a:satOff val="-5186"/>
                  <a:lumOff val="-28409"/>
                </a:schemeClr>
              </a:solidFill>
              <a:prstDash val="solid"/>
              <a:miter lim="400000"/>
            </a:ln>
          </a:top>
          <a:bottom>
            <a:ln w="12700" cap="flat">
              <a:solidFill>
                <a:schemeClr val="accent2">
                  <a:satOff val="-5186"/>
                  <a:lumOff val="-28409"/>
                </a:schemeClr>
              </a:solidFill>
              <a:prstDash val="solid"/>
              <a:miter lim="400000"/>
            </a:ln>
          </a:bottom>
          <a:insideH>
            <a:ln w="12700" cap="flat">
              <a:solidFill>
                <a:schemeClr val="accent2">
                  <a:satOff val="-5186"/>
                  <a:lumOff val="-28409"/>
                </a:schemeClr>
              </a:solidFill>
              <a:prstDash val="solid"/>
              <a:miter lim="400000"/>
            </a:ln>
          </a:insideH>
          <a:insideV>
            <a:ln w="12700" cap="flat">
              <a:solidFill>
                <a:schemeClr val="accent2">
                  <a:satOff val="-5186"/>
                  <a:lumOff val="-28409"/>
                </a:schemeClr>
              </a:solidFill>
              <a:prstDash val="solid"/>
              <a:miter lim="400000"/>
            </a:ln>
          </a:insideV>
        </a:tcBdr>
        <a:fill>
          <a:solidFill>
            <a:srgbClr val="375A7D"/>
          </a:solidFill>
        </a:fill>
      </a:tcStyle>
    </a:wholeTbl>
    <a:band2H>
      <a:tcTxStyle/>
      <a:tcStyle>
        <a:tcBdr/>
        <a:fill>
          <a:solidFill>
            <a:srgbClr val="3B7499"/>
          </a:solidFill>
        </a:fill>
      </a:tcStyle>
    </a:band2H>
    <a:firstCol>
      <a:tcTxStyle b="off" i="off">
        <a:fontRef idx="minor">
          <a:srgbClr val="FFFFFF"/>
        </a:fontRef>
        <a:srgbClr val="FFFFFF"/>
      </a:tcTxStyle>
      <a:tcStyle>
        <a:tcBdr>
          <a:left>
            <a:ln w="12700" cap="flat">
              <a:solidFill>
                <a:schemeClr val="accent2">
                  <a:satOff val="-5186"/>
                  <a:lumOff val="-28409"/>
                </a:schemeClr>
              </a:solidFill>
              <a:prstDash val="solid"/>
              <a:miter lim="400000"/>
            </a:ln>
          </a:left>
          <a:right>
            <a:ln w="12700" cap="flat">
              <a:solidFill>
                <a:srgbClr val="53D5FD"/>
              </a:solidFill>
              <a:prstDash val="solid"/>
              <a:miter lim="400000"/>
            </a:ln>
          </a:right>
          <a:top>
            <a:ln w="12700" cap="flat">
              <a:solidFill>
                <a:schemeClr val="accent2">
                  <a:satOff val="-5186"/>
                  <a:lumOff val="-28409"/>
                </a:schemeClr>
              </a:solidFill>
              <a:prstDash val="solid"/>
              <a:miter lim="400000"/>
            </a:ln>
          </a:top>
          <a:bottom>
            <a:ln w="12700" cap="flat">
              <a:solidFill>
                <a:schemeClr val="accent2">
                  <a:satOff val="-5186"/>
                  <a:lumOff val="-28409"/>
                </a:schemeClr>
              </a:solidFill>
              <a:prstDash val="solid"/>
              <a:miter lim="400000"/>
            </a:ln>
          </a:bottom>
          <a:insideH>
            <a:ln w="12700" cap="flat">
              <a:solidFill>
                <a:schemeClr val="accent2">
                  <a:satOff val="-5186"/>
                  <a:lumOff val="-28409"/>
                </a:schemeClr>
              </a:solidFill>
              <a:prstDash val="solid"/>
              <a:miter lim="400000"/>
            </a:ln>
          </a:insideH>
          <a:insideV>
            <a:ln w="12700" cap="flat">
              <a:solidFill>
                <a:schemeClr val="accent2">
                  <a:satOff val="-5186"/>
                  <a:lumOff val="-28409"/>
                </a:schemeClr>
              </a:solidFill>
              <a:prstDash val="solid"/>
              <a:miter lim="400000"/>
            </a:ln>
          </a:insideV>
        </a:tcBdr>
        <a:fill>
          <a:solidFill>
            <a:schemeClr val="accent1">
              <a:hueOff val="450000"/>
              <a:satOff val="-18071"/>
              <a:lumOff val="-14609"/>
            </a:schemeClr>
          </a:solidFill>
        </a:fill>
      </a:tcStyle>
    </a:firstCol>
    <a:lastRow>
      <a:tcTxStyle b="off" i="off">
        <a:fontRef idx="minor">
          <a:srgbClr val="FFFFFF"/>
        </a:fontRef>
        <a:srgbClr val="FFFFFF"/>
      </a:tcTxStyle>
      <a:tcStyle>
        <a:tcBdr>
          <a:left>
            <a:ln w="12700" cap="flat">
              <a:solidFill>
                <a:schemeClr val="accent2">
                  <a:satOff val="-5186"/>
                  <a:lumOff val="-28409"/>
                </a:schemeClr>
              </a:solidFill>
              <a:prstDash val="solid"/>
              <a:miter lim="400000"/>
            </a:ln>
          </a:left>
          <a:right>
            <a:ln w="12700" cap="flat">
              <a:solidFill>
                <a:schemeClr val="accent2">
                  <a:satOff val="-5186"/>
                  <a:lumOff val="-28409"/>
                </a:schemeClr>
              </a:solidFill>
              <a:prstDash val="solid"/>
              <a:miter lim="400000"/>
            </a:ln>
          </a:right>
          <a:top>
            <a:ln w="12700" cap="flat">
              <a:solidFill>
                <a:srgbClr val="53D5FD"/>
              </a:solidFill>
              <a:prstDash val="solid"/>
              <a:miter lim="400000"/>
            </a:ln>
          </a:top>
          <a:bottom>
            <a:ln w="12700" cap="flat">
              <a:solidFill>
                <a:schemeClr val="accent2">
                  <a:satOff val="-5186"/>
                  <a:lumOff val="-28409"/>
                </a:schemeClr>
              </a:solidFill>
              <a:prstDash val="solid"/>
              <a:miter lim="400000"/>
            </a:ln>
          </a:bottom>
          <a:insideH>
            <a:ln w="12700" cap="flat">
              <a:solidFill>
                <a:schemeClr val="accent2">
                  <a:satOff val="-5186"/>
                  <a:lumOff val="-28409"/>
                </a:schemeClr>
              </a:solidFill>
              <a:prstDash val="solid"/>
              <a:miter lim="400000"/>
            </a:ln>
          </a:insideH>
          <a:insideV>
            <a:ln w="12700" cap="flat">
              <a:solidFill>
                <a:schemeClr val="accent2">
                  <a:satOff val="-5186"/>
                  <a:lumOff val="-28409"/>
                </a:schemeClr>
              </a:solidFill>
              <a:prstDash val="solid"/>
              <a:miter lim="400000"/>
            </a:ln>
          </a:insideV>
        </a:tcBdr>
        <a:fill>
          <a:solidFill>
            <a:schemeClr val="accent1">
              <a:hueOff val="450000"/>
              <a:satOff val="-18071"/>
              <a:lumOff val="-14609"/>
            </a:schemeClr>
          </a:solidFill>
        </a:fill>
      </a:tcStyle>
    </a:lastRow>
    <a:firstRow>
      <a:tcTxStyle b="off" i="off">
        <a:fontRef idx="minor">
          <a:srgbClr val="FFFFFF"/>
        </a:fontRef>
        <a:srgbClr val="FFFFFF"/>
      </a:tcTxStyle>
      <a:tcStyle>
        <a:tcBdr>
          <a:left>
            <a:ln w="12700" cap="flat">
              <a:solidFill>
                <a:schemeClr val="accent2">
                  <a:satOff val="-5186"/>
                  <a:lumOff val="-28409"/>
                </a:schemeClr>
              </a:solidFill>
              <a:prstDash val="solid"/>
              <a:miter lim="400000"/>
            </a:ln>
          </a:left>
          <a:right>
            <a:ln w="12700" cap="flat">
              <a:solidFill>
                <a:schemeClr val="accent2">
                  <a:satOff val="-5186"/>
                  <a:lumOff val="-28409"/>
                </a:schemeClr>
              </a:solidFill>
              <a:prstDash val="solid"/>
              <a:miter lim="400000"/>
            </a:ln>
          </a:right>
          <a:top>
            <a:ln w="12700" cap="flat">
              <a:solidFill>
                <a:schemeClr val="accent2">
                  <a:satOff val="-5186"/>
                  <a:lumOff val="-28409"/>
                </a:schemeClr>
              </a:solidFill>
              <a:prstDash val="solid"/>
              <a:miter lim="400000"/>
            </a:ln>
          </a:top>
          <a:bottom>
            <a:ln w="12700" cap="flat">
              <a:solidFill>
                <a:srgbClr val="53D5FD"/>
              </a:solidFill>
              <a:prstDash val="solid"/>
              <a:miter lim="400000"/>
            </a:ln>
          </a:bottom>
          <a:insideH>
            <a:ln w="12700" cap="flat">
              <a:solidFill>
                <a:schemeClr val="accent2">
                  <a:satOff val="-5186"/>
                  <a:lumOff val="-28409"/>
                </a:schemeClr>
              </a:solidFill>
              <a:prstDash val="solid"/>
              <a:miter lim="400000"/>
            </a:ln>
          </a:insideH>
          <a:insideV>
            <a:ln w="12700" cap="flat">
              <a:solidFill>
                <a:schemeClr val="accent2">
                  <a:satOff val="-5186"/>
                  <a:lumOff val="-28409"/>
                </a:schemeClr>
              </a:solidFill>
              <a:prstDash val="solid"/>
              <a:miter lim="400000"/>
            </a:ln>
          </a:insideV>
        </a:tcBdr>
        <a:fill>
          <a:solidFill>
            <a:schemeClr val="accent1">
              <a:hueOff val="450000"/>
              <a:satOff val="-18071"/>
              <a:lumOff val="-14609"/>
            </a:schemeClr>
          </a:solidFill>
        </a:fill>
      </a:tcStyle>
    </a:firstRow>
  </a:tblStyle>
  <a:tblStyle styleId="{C7B018BB-80A7-4F77-B60F-C8B233D01FF8}" styleName="">
    <a:tblBg/>
    <a:wholeTbl>
      <a:tcTxStyle b="off" i="off">
        <a:font>
          <a:latin typeface="Avenir Medium"/>
          <a:ea typeface="Avenir Medium"/>
          <a:cs typeface="Avenir Medium"/>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38100" cap="flat">
              <a:solidFill>
                <a:srgbClr val="000000"/>
              </a:solidFill>
              <a:prstDash val="solid"/>
              <a:miter lim="400000"/>
            </a:ln>
          </a:bottom>
          <a:insideH>
            <a:ln w="381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0A0A0A">
              <a:alpha val="92000"/>
            </a:srgbClr>
          </a:solidFill>
        </a:fill>
      </a:tcStyle>
    </a:band2H>
    <a:firstCol>
      <a:tcTxStyle b="off" i="off">
        <a:font>
          <a:latin typeface="Avenir Medium"/>
          <a:ea typeface="Avenir Medium"/>
          <a:cs typeface="Avenir Medium"/>
        </a:font>
        <a:srgbClr val="FFFFFF"/>
      </a:tcTxStyle>
      <a:tcStyle>
        <a:tcBdr>
          <a:left>
            <a:ln w="25400" cap="flat">
              <a:solidFill>
                <a:srgbClr val="000000"/>
              </a:solidFill>
              <a:prstDash val="solid"/>
              <a:miter lim="400000"/>
            </a:ln>
          </a:left>
          <a:right>
            <a:ln w="63500" cap="flat">
              <a:solidFill>
                <a:srgbClr val="000000"/>
              </a:solidFill>
              <a:prstDash val="solid"/>
              <a:miter lim="400000"/>
            </a:ln>
          </a:right>
          <a:top>
            <a:ln w="38100" cap="flat">
              <a:solidFill>
                <a:srgbClr val="000000"/>
              </a:solidFill>
              <a:prstDash val="solid"/>
              <a:miter lim="400000"/>
            </a:ln>
          </a:top>
          <a:bottom>
            <a:ln w="38100" cap="flat">
              <a:solidFill>
                <a:srgbClr val="000000"/>
              </a:solidFill>
              <a:prstDash val="solid"/>
              <a:miter lim="400000"/>
            </a:ln>
          </a:bottom>
          <a:insideH>
            <a:ln w="381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ff" i="off">
        <a:font>
          <a:latin typeface="Avenir Medium"/>
          <a:ea typeface="Avenir Medium"/>
          <a:cs typeface="Avenir Medium"/>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63500" cap="flat">
              <a:solidFill>
                <a:srgbClr val="000000"/>
              </a:solidFill>
              <a:prstDash val="solid"/>
              <a:miter lim="400000"/>
            </a:ln>
          </a:top>
          <a:bottom>
            <a:ln w="254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Avenir Medium"/>
          <a:ea typeface="Avenir Medium"/>
          <a:cs typeface="Avenir Medium"/>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635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EEE7283C-3CF3-47DC-8721-378D4A62B228}" styleName="">
    <a:tblBg/>
    <a:wholeTbl>
      <a:tcTxStyle b="off" i="off">
        <a:fontRef idx="minor">
          <a:srgbClr val="FFFFFF"/>
        </a:fontRef>
        <a:srgbClr val="FFFFFF"/>
      </a:tcTxStyle>
      <a:tcStyle>
        <a:tcBdr>
          <a:left>
            <a:ln w="12700" cap="flat">
              <a:solidFill>
                <a:schemeClr val="accent2">
                  <a:satOff val="-5186"/>
                  <a:lumOff val="-28409"/>
                </a:schemeClr>
              </a:solidFill>
              <a:prstDash val="solid"/>
              <a:miter lim="400000"/>
            </a:ln>
          </a:left>
          <a:right>
            <a:ln w="12700" cap="flat">
              <a:solidFill>
                <a:schemeClr val="accent2">
                  <a:satOff val="-5186"/>
                  <a:lumOff val="-28409"/>
                </a:schemeClr>
              </a:solidFill>
              <a:prstDash val="solid"/>
              <a:miter lim="400000"/>
            </a:ln>
          </a:right>
          <a:top>
            <a:ln w="12700" cap="flat">
              <a:solidFill>
                <a:schemeClr val="accent2">
                  <a:satOff val="-5186"/>
                  <a:lumOff val="-28409"/>
                </a:schemeClr>
              </a:solidFill>
              <a:prstDash val="solid"/>
              <a:miter lim="400000"/>
            </a:ln>
          </a:top>
          <a:bottom>
            <a:ln w="12700" cap="flat">
              <a:solidFill>
                <a:schemeClr val="accent2">
                  <a:satOff val="-5186"/>
                  <a:lumOff val="-28409"/>
                </a:schemeClr>
              </a:solidFill>
              <a:prstDash val="solid"/>
              <a:miter lim="400000"/>
            </a:ln>
          </a:bottom>
          <a:insideH>
            <a:ln w="12700" cap="flat">
              <a:solidFill>
                <a:schemeClr val="accent2">
                  <a:satOff val="-5186"/>
                  <a:lumOff val="-28409"/>
                </a:schemeClr>
              </a:solidFill>
              <a:prstDash val="solid"/>
              <a:miter lim="400000"/>
            </a:ln>
          </a:insideH>
          <a:insideV>
            <a:ln w="12700" cap="flat">
              <a:solidFill>
                <a:schemeClr val="accent2">
                  <a:satOff val="-5186"/>
                  <a:lumOff val="-28409"/>
                </a:schemeClr>
              </a:solidFill>
              <a:prstDash val="solid"/>
              <a:miter lim="400000"/>
            </a:ln>
          </a:insideV>
        </a:tcBdr>
        <a:fill>
          <a:noFill/>
        </a:fill>
      </a:tcStyle>
    </a:wholeTbl>
    <a:band2H>
      <a:tcTxStyle/>
      <a:tcStyle>
        <a:tcBdr/>
        <a:fill>
          <a:solidFill>
            <a:srgbClr val="00EDFF">
              <a:alpha val="24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solidFill>
                <a:schemeClr val="accent2">
                  <a:satOff val="-5186"/>
                  <a:lumOff val="-28409"/>
                </a:schemeClr>
              </a:solidFill>
              <a:prstDash val="solid"/>
              <a:miter lim="400000"/>
            </a:ln>
          </a:insideV>
        </a:tcBdr>
        <a:fill>
          <a:solidFill>
            <a:schemeClr val="accent2">
              <a:satOff val="-5186"/>
              <a:lumOff val="-12389"/>
            </a:scheme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25400" cap="flat">
              <a:solidFill>
                <a:srgbClr val="FFFFFF"/>
              </a:solidFill>
              <a:prstDash val="solid"/>
              <a:miter lim="400000"/>
            </a:ln>
          </a:top>
          <a:bottom>
            <a:ln w="12700" cap="flat">
              <a:noFill/>
              <a:miter lim="400000"/>
            </a:ln>
          </a:bottom>
          <a:insideH>
            <a:ln w="12700" cap="flat">
              <a:solidFill>
                <a:srgbClr val="00919C">
                  <a:alpha val="79000"/>
                </a:srgbClr>
              </a:solidFill>
              <a:prstDash val="solid"/>
              <a:miter lim="400000"/>
            </a:ln>
          </a:insideH>
          <a:insideV>
            <a:ln w="12700" cap="flat">
              <a:noFill/>
              <a:miter lim="400000"/>
            </a:ln>
          </a:insideV>
        </a:tcBdr>
        <a:fill>
          <a:no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00919C">
                  <a:alpha val="79000"/>
                </a:srgbClr>
              </a:solidFill>
              <a:prstDash val="solid"/>
              <a:miter lim="400000"/>
            </a:ln>
          </a:insideH>
          <a:insideV>
            <a:ln w="12700" cap="flat">
              <a:noFill/>
              <a:miter lim="400000"/>
            </a:ln>
          </a:insideV>
        </a:tcBdr>
        <a:fill>
          <a:solidFill>
            <a:schemeClr val="accent2">
              <a:satOff val="-5186"/>
              <a:lumOff val="-28409"/>
            </a:schemeClr>
          </a:solidFill>
        </a:fill>
      </a:tcStyle>
    </a:firstRow>
  </a:tblStyle>
  <a:tblStyle styleId="{CF821DB8-F4EB-4A41-A1BA-3FCAFE7338EE}" styleName="">
    <a:tblBg/>
    <a:wholeTbl>
      <a:tcTxStyle b="off" i="off">
        <a:fontRef idx="minor">
          <a:srgbClr val="FFFFFF"/>
        </a:fontRef>
        <a:srgbClr val="FFFFFF"/>
      </a:tcTxStyle>
      <a:tcStyle>
        <a:tcBdr>
          <a:left>
            <a:ln w="12700" cap="flat">
              <a:noFill/>
              <a:miter lim="400000"/>
            </a:ln>
          </a:left>
          <a:right>
            <a:ln w="12700" cap="flat">
              <a:noFill/>
              <a:miter lim="400000"/>
            </a:ln>
          </a:right>
          <a:top>
            <a:ln w="25400" cap="rnd">
              <a:solidFill>
                <a:srgbClr val="4F4F4F"/>
              </a:solidFill>
              <a:custDash>
                <a:ds d="100000" sp="200000"/>
              </a:custDash>
              <a:miter lim="400000"/>
            </a:ln>
          </a:top>
          <a:bottom>
            <a:ln w="25400" cap="rnd">
              <a:solidFill>
                <a:srgbClr val="4F4F4F"/>
              </a:solidFill>
              <a:custDash>
                <a:ds d="100000" sp="200000"/>
              </a:custDash>
              <a:miter lim="400000"/>
            </a:ln>
          </a:bottom>
          <a:insideH>
            <a:ln w="25400" cap="rnd">
              <a:solidFill>
                <a:srgbClr val="4F4F4F"/>
              </a:solidFill>
              <a:custDash>
                <a:ds d="100000" sp="200000"/>
              </a:custDash>
              <a:miter lim="400000"/>
            </a:ln>
          </a:insideH>
          <a:insideV>
            <a:ln w="12700" cap="flat">
              <a:noFill/>
              <a:miter lim="400000"/>
            </a:ln>
          </a:insideV>
        </a:tcBdr>
        <a:fill>
          <a:noFill/>
        </a:fill>
      </a:tcStyle>
    </a:wholeTbl>
    <a:band2H>
      <a:tcTxStyle/>
      <a:tcStyle>
        <a:tcBdr/>
        <a:fill>
          <a:solidFill>
            <a:srgbClr val="6D6D6D">
              <a:alpha val="25000"/>
            </a:srgbClr>
          </a:solidFill>
        </a:fill>
      </a:tcStyle>
    </a:band2H>
    <a:firstCol>
      <a:tcTxStyle b="off" i="off">
        <a:fontRef idx="minor">
          <a:srgbClr val="FFFFFF"/>
        </a:fontRef>
        <a:srgbClr val="FFFFFF"/>
      </a:tcTxStyle>
      <a:tcStyle>
        <a:tcBdr>
          <a:left>
            <a:ln w="12700" cap="flat">
              <a:noFill/>
              <a:miter lim="400000"/>
            </a:ln>
          </a:left>
          <a:right>
            <a:ln w="0" cap="flat">
              <a:noFill/>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noFill/>
              <a:miter lim="400000"/>
            </a:ln>
          </a:insideV>
        </a:tcBdr>
        <a:fill>
          <a:solidFill>
            <a:srgbClr val="808080">
              <a:alpha val="32000"/>
            </a:srgb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38100" cap="flat">
              <a:solidFill>
                <a:srgbClr val="000000"/>
              </a:solidFill>
              <a:prstDash val="solid"/>
              <a:miter lim="400000"/>
            </a:ln>
          </a:top>
          <a:bottom>
            <a:ln w="12700" cap="flat">
              <a:noFill/>
              <a:miter lim="400000"/>
            </a:ln>
          </a:bottom>
          <a:insideH>
            <a:ln w="12700" cap="flat">
              <a:solidFill>
                <a:srgbClr val="000000"/>
              </a:solidFill>
              <a:prstDash val="solid"/>
              <a:miter lim="400000"/>
            </a:ln>
          </a:insideH>
          <a:insideV>
            <a:ln w="12700" cap="flat">
              <a:noFill/>
              <a:miter lim="400000"/>
            </a:ln>
          </a:insideV>
        </a:tcBdr>
        <a:fill>
          <a:solidFill>
            <a:srgbClr val="941B00">
              <a:alpha val="80000"/>
            </a:srgbClr>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noFill/>
              <a:miter lim="400000"/>
            </a:ln>
          </a:insideV>
        </a:tcBdr>
        <a:fill>
          <a:solidFill>
            <a:srgbClr val="CD2600">
              <a:alpha val="80000"/>
            </a:srgbClr>
          </a:solidFill>
        </a:fill>
      </a:tcStyle>
    </a:firstRow>
  </a:tblStyle>
  <a:tblStyle styleId="{33BA23B1-9221-436E-865A-0063620EA4FD}"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4F4F4F"/>
              </a:solidFill>
              <a:prstDash val="solid"/>
              <a:miter lim="400000"/>
            </a:ln>
          </a:top>
          <a:bottom>
            <a:ln w="12700" cap="flat">
              <a:solidFill>
                <a:srgbClr val="4F4F4F"/>
              </a:solidFill>
              <a:prstDash val="solid"/>
              <a:miter lim="400000"/>
            </a:ln>
          </a:bottom>
          <a:insideH>
            <a:ln w="12700" cap="flat">
              <a:solidFill>
                <a:srgbClr val="4F4F4F"/>
              </a:solidFill>
              <a:prstDash val="solid"/>
              <a:miter lim="400000"/>
            </a:ln>
          </a:insideH>
          <a:insideV>
            <a:ln w="12700" cap="flat">
              <a:noFill/>
              <a:miter lim="400000"/>
            </a:ln>
          </a:insideV>
        </a:tcBdr>
        <a:fill>
          <a:noFill/>
        </a:fill>
      </a:tcStyle>
    </a:wholeTbl>
    <a:band2H>
      <a:tcTxStyle/>
      <a:tcStyle>
        <a:tcBdr/>
        <a:fill>
          <a:solidFill>
            <a:srgbClr val="797A7B">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4F4F4F"/>
              </a:solidFill>
              <a:prstDash val="solid"/>
              <a:miter lim="400000"/>
            </a:ln>
          </a:top>
          <a:bottom>
            <a:ln w="12700" cap="flat">
              <a:solidFill>
                <a:srgbClr val="4F4F4F"/>
              </a:solidFill>
              <a:prstDash val="solid"/>
              <a:miter lim="400000"/>
            </a:ln>
          </a:bottom>
          <a:insideH>
            <a:ln w="12700" cap="flat">
              <a:solidFill>
                <a:srgbClr val="4F4F4F"/>
              </a:solidFill>
              <a:prstDash val="solid"/>
              <a:miter lim="400000"/>
            </a:ln>
          </a:insideH>
          <a:insideV>
            <a:ln w="12700" cap="flat">
              <a:noFill/>
              <a:miter lim="400000"/>
            </a:ln>
          </a:insideV>
        </a:tcBdr>
        <a:fill>
          <a:solidFill>
            <a:srgbClr val="1F2428"/>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808080"/>
              </a:solidFill>
              <a:prstDash val="solid"/>
              <a:miter lim="400000"/>
            </a:ln>
          </a:insideH>
          <a:insideV>
            <a:ln w="12700" cap="flat">
              <a:noFill/>
              <a:miter lim="400000"/>
            </a:ln>
          </a:insideV>
        </a:tcBdr>
        <a:fill>
          <a:solidFill>
            <a:srgbClr val="484B4C"/>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808080"/>
              </a:solidFill>
              <a:prstDash val="solid"/>
              <a:miter lim="400000"/>
            </a:ln>
          </a:insideH>
          <a:insideV>
            <a:ln w="12700" cap="flat">
              <a:noFill/>
              <a:miter lim="400000"/>
            </a:ln>
          </a:insideV>
        </a:tcBdr>
        <a:fill>
          <a:solidFill>
            <a:srgbClr val="484B4C"/>
          </a:solidFill>
        </a:fill>
      </a:tcStyle>
    </a:firstRow>
  </a:tblStyle>
  <a:tblStyle styleId="{2708684C-4D16-4618-839F-0558EEFCDFE6}"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797979"/>
              </a:solidFill>
              <a:custDash>
                <a:ds d="200000" sp="200000"/>
              </a:custDash>
              <a:miter lim="400000"/>
            </a:ln>
          </a:top>
          <a:bottom>
            <a:ln w="12700" cap="flat">
              <a:solidFill>
                <a:srgbClr val="797979"/>
              </a:solidFill>
              <a:custDash>
                <a:ds d="200000" sp="200000"/>
              </a:custDash>
              <a:miter lim="400000"/>
            </a:ln>
          </a:bottom>
          <a:insideH>
            <a:ln w="12700" cap="flat">
              <a:solidFill>
                <a:srgbClr val="797979"/>
              </a:solidFill>
              <a:custDash>
                <a:ds d="200000" sp="200000"/>
              </a:custDash>
              <a:miter lim="400000"/>
            </a:ln>
          </a:insideH>
          <a:insideV>
            <a:ln w="12700" cap="flat">
              <a:noFill/>
              <a:miter lim="400000"/>
            </a:ln>
          </a:insideV>
        </a:tcBdr>
        <a:fill>
          <a:noFill/>
        </a:fill>
      </a:tcStyle>
    </a:wholeTbl>
    <a:band2H>
      <a:tcTxStyle/>
      <a:tcStyle>
        <a:tcBdr/>
        <a:fill>
          <a:solidFill>
            <a:srgbClr val="797A7B">
              <a:alpha val="30000"/>
            </a:srgbClr>
          </a:solidFill>
        </a:fill>
      </a:tcStyle>
    </a:band2H>
    <a:firstCol>
      <a:tcTxStyle b="off" i="off">
        <a:fontRef idx="minor">
          <a:srgbClr val="FFFFFF"/>
        </a:fontRef>
        <a:srgbClr val="FFFFFF"/>
      </a:tcTxStyle>
      <a:tcStyle>
        <a:tcBdr>
          <a:left>
            <a:ln w="12700" cap="flat">
              <a:noFill/>
              <a:miter lim="400000"/>
            </a:ln>
          </a:left>
          <a:right>
            <a:ln w="12700" cap="flat">
              <a:solidFill>
                <a:srgbClr val="FFFFFF"/>
              </a:solidFill>
              <a:prstDash val="solid"/>
              <a:miter lim="400000"/>
            </a:ln>
          </a:right>
          <a:top>
            <a:ln w="12700" cap="flat">
              <a:solidFill>
                <a:srgbClr val="797979"/>
              </a:solidFill>
              <a:custDash>
                <a:ds d="200000" sp="200000"/>
              </a:custDash>
              <a:miter lim="400000"/>
            </a:ln>
          </a:top>
          <a:bottom>
            <a:ln w="12700" cap="flat">
              <a:solidFill>
                <a:srgbClr val="797979"/>
              </a:solidFill>
              <a:custDash>
                <a:ds d="200000" sp="200000"/>
              </a:custDash>
              <a:miter lim="400000"/>
            </a:ln>
          </a:bottom>
          <a:insideH>
            <a:ln w="12700" cap="flat">
              <a:solidFill>
                <a:srgbClr val="797979"/>
              </a:solidFill>
              <a:custDash>
                <a:ds d="200000" sp="200000"/>
              </a:custDash>
              <a:miter lim="400000"/>
            </a:ln>
          </a:insideH>
          <a:insideV>
            <a:ln w="12700" cap="flat">
              <a:noFill/>
              <a:miter lim="400000"/>
            </a:ln>
          </a:insideV>
        </a:tcBdr>
        <a:fill>
          <a:no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25400" cap="flat">
              <a:solidFill>
                <a:srgbClr val="FFFFFF"/>
              </a:solidFill>
              <a:prstDash val="solid"/>
              <a:miter lim="400000"/>
            </a:ln>
          </a:top>
          <a:bottom>
            <a:ln w="12700" cap="flat">
              <a:noFill/>
              <a:miter lim="400000"/>
            </a:ln>
          </a:bottom>
          <a:insideH>
            <a:ln w="12700" cap="flat">
              <a:solidFill>
                <a:srgbClr val="797979"/>
              </a:solidFill>
              <a:prstDash val="solid"/>
              <a:miter lim="400000"/>
            </a:ln>
          </a:insideH>
          <a:insideV>
            <a:ln w="12700" cap="flat">
              <a:noFill/>
              <a:miter lim="400000"/>
            </a:ln>
          </a:insideV>
        </a:tcBdr>
        <a:fill>
          <a:noFill/>
        </a:fill>
      </a:tcStyle>
    </a:lastRow>
    <a:firstRow>
      <a:tcTxStyle b="off" i="off">
        <a:fontRef idx="minor">
          <a:schemeClr val="accent2">
            <a:satOff val="44164"/>
            <a:lumOff val="14231"/>
          </a:schemeClr>
        </a:fontRef>
        <a:schemeClr val="accent2">
          <a:satOff val="44164"/>
          <a:lumOff val="14231"/>
        </a:schemeClr>
      </a:tcTxStyle>
      <a:tcStyle>
        <a:tcBdr>
          <a:left>
            <a:ln w="12700" cap="flat">
              <a:noFill/>
              <a:miter lim="400000"/>
            </a:ln>
          </a:left>
          <a:right>
            <a:ln w="12700" cap="flat">
              <a:noFill/>
              <a:miter lim="400000"/>
            </a:ln>
          </a:right>
          <a:top>
            <a:ln w="12700" cap="flat">
              <a:noFill/>
              <a:miter lim="400000"/>
            </a:ln>
          </a:top>
          <a:bottom>
            <a:ln w="12700" cap="flat">
              <a:solidFill>
                <a:srgbClr val="FFFFFF"/>
              </a:solidFill>
              <a:prstDash val="solid"/>
              <a:miter lim="400000"/>
            </a:ln>
          </a:bottom>
          <a:insideH>
            <a:ln w="12700" cap="flat">
              <a:solidFill>
                <a:srgbClr val="797979"/>
              </a:solidFill>
              <a:prstDash val="solid"/>
              <a:miter lim="400000"/>
            </a:ln>
          </a:insideH>
          <a:insideV>
            <a:ln w="12700" cap="flat">
              <a:noFill/>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2" d="100"/>
          <a:sy n="72" d="100"/>
        </p:scale>
        <p:origin x="-1044" y="180"/>
      </p:cViewPr>
      <p:guideLst>
        <p:guide orient="horz" pos="3072"/>
        <p:guide pos="409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6" name="Shape 136"/>
          <p:cNvSpPr>
            <a:spLocks noGrp="1" noRot="1" noChangeAspect="1"/>
          </p:cNvSpPr>
          <p:nvPr>
            <p:ph type="sldImg"/>
          </p:nvPr>
        </p:nvSpPr>
        <p:spPr>
          <a:xfrm>
            <a:off x="1143000" y="685800"/>
            <a:ext cx="4572000" cy="3429000"/>
          </a:xfrm>
          <a:prstGeom prst="rect">
            <a:avLst/>
          </a:prstGeom>
        </p:spPr>
        <p:txBody>
          <a:bodyPr/>
          <a:lstStyle/>
          <a:p>
            <a:endParaRPr/>
          </a:p>
        </p:txBody>
      </p:sp>
      <p:sp>
        <p:nvSpPr>
          <p:cNvPr id="137" name="Shape 13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1754462269"/>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Shape 11"/>
          <p:cNvSpPr>
            <a:spLocks noGrp="1"/>
          </p:cNvSpPr>
          <p:nvPr>
            <p:ph type="title"/>
          </p:nvPr>
        </p:nvSpPr>
        <p:spPr>
          <a:xfrm>
            <a:off x="660400" y="4292600"/>
            <a:ext cx="11684000" cy="2222500"/>
          </a:xfrm>
          <a:prstGeom prst="rect">
            <a:avLst/>
          </a:prstGeom>
        </p:spPr>
        <p:txBody>
          <a:bodyPr/>
          <a:lstStyle>
            <a:lvl1pPr>
              <a:defRPr sz="6200" spc="992"/>
            </a:lvl1pPr>
          </a:lstStyle>
          <a:p>
            <a:r>
              <a:t>Title Text</a:t>
            </a:r>
          </a:p>
        </p:txBody>
      </p:sp>
      <p:sp>
        <p:nvSpPr>
          <p:cNvPr id="12" name="Shape 12"/>
          <p:cNvSpPr>
            <a:spLocks noGrp="1"/>
          </p:cNvSpPr>
          <p:nvPr>
            <p:ph type="body" sz="quarter" idx="1"/>
          </p:nvPr>
        </p:nvSpPr>
        <p:spPr>
          <a:xfrm>
            <a:off x="660400" y="3416300"/>
            <a:ext cx="11684000" cy="889000"/>
          </a:xfrm>
          <a:prstGeom prst="rect">
            <a:avLst/>
          </a:prstGeom>
        </p:spPr>
        <p:txBody>
          <a:bodyPr anchor="b"/>
          <a:lstStyle>
            <a:lvl1pPr marL="0" indent="0">
              <a:spcBef>
                <a:spcPts val="0"/>
              </a:spcBef>
              <a:buClrTx/>
              <a:buSzTx/>
              <a:buNone/>
              <a:defRPr sz="2400" cap="all" spc="384">
                <a:solidFill>
                  <a:schemeClr val="accent2">
                    <a:satOff val="44164"/>
                    <a:lumOff val="14231"/>
                  </a:schemeClr>
                </a:solidFill>
                <a:latin typeface="Avenir Book"/>
                <a:ea typeface="Avenir Book"/>
                <a:cs typeface="Avenir Book"/>
                <a:sym typeface="Avenir Book"/>
              </a:defRPr>
            </a:lvl1pPr>
            <a:lvl2pPr marL="0" indent="228600">
              <a:spcBef>
                <a:spcPts val="0"/>
              </a:spcBef>
              <a:buClrTx/>
              <a:buSzTx/>
              <a:buNone/>
              <a:defRPr sz="2400" cap="all" spc="384">
                <a:solidFill>
                  <a:schemeClr val="accent2">
                    <a:satOff val="44164"/>
                    <a:lumOff val="14231"/>
                  </a:schemeClr>
                </a:solidFill>
                <a:latin typeface="Avenir Book"/>
                <a:ea typeface="Avenir Book"/>
                <a:cs typeface="Avenir Book"/>
                <a:sym typeface="Avenir Book"/>
              </a:defRPr>
            </a:lvl2pPr>
            <a:lvl3pPr marL="0" indent="457200">
              <a:spcBef>
                <a:spcPts val="0"/>
              </a:spcBef>
              <a:buClrTx/>
              <a:buSzTx/>
              <a:buNone/>
              <a:defRPr sz="2400" cap="all" spc="384">
                <a:solidFill>
                  <a:schemeClr val="accent2">
                    <a:satOff val="44164"/>
                    <a:lumOff val="14231"/>
                  </a:schemeClr>
                </a:solidFill>
                <a:latin typeface="Avenir Book"/>
                <a:ea typeface="Avenir Book"/>
                <a:cs typeface="Avenir Book"/>
                <a:sym typeface="Avenir Book"/>
              </a:defRPr>
            </a:lvl3pPr>
            <a:lvl4pPr marL="0" indent="685800">
              <a:spcBef>
                <a:spcPts val="0"/>
              </a:spcBef>
              <a:buClrTx/>
              <a:buSzTx/>
              <a:buNone/>
              <a:defRPr sz="2400" cap="all" spc="384">
                <a:solidFill>
                  <a:schemeClr val="accent2">
                    <a:satOff val="44164"/>
                    <a:lumOff val="14231"/>
                  </a:schemeClr>
                </a:solidFill>
                <a:latin typeface="Avenir Book"/>
                <a:ea typeface="Avenir Book"/>
                <a:cs typeface="Avenir Book"/>
                <a:sym typeface="Avenir Book"/>
              </a:defRPr>
            </a:lvl4pPr>
            <a:lvl5pPr marL="0" indent="914400">
              <a:spcBef>
                <a:spcPts val="0"/>
              </a:spcBef>
              <a:buClrTx/>
              <a:buSzTx/>
              <a:buNone/>
              <a:defRPr sz="2400" cap="all" spc="384">
                <a:solidFill>
                  <a:schemeClr val="accent2">
                    <a:satOff val="44164"/>
                    <a:lumOff val="14231"/>
                  </a:schemeClr>
                </a:solidFill>
                <a:latin typeface="Avenir Book"/>
                <a:ea typeface="Avenir Book"/>
                <a:cs typeface="Avenir Book"/>
                <a:sym typeface="Avenir Book"/>
              </a:defRPr>
            </a:lvl5pPr>
          </a:lstStyle>
          <a:p>
            <a:r>
              <a:t>Body Level One</a:t>
            </a:r>
          </a:p>
          <a:p>
            <a:pPr lvl="1"/>
            <a:r>
              <a:t>Body Level Two</a:t>
            </a:r>
          </a:p>
          <a:p>
            <a:pPr lvl="2"/>
            <a:r>
              <a:t>Body Level Three</a:t>
            </a:r>
          </a:p>
          <a:p>
            <a:pPr lvl="3"/>
            <a:r>
              <a:t>Body Level Four</a:t>
            </a:r>
          </a:p>
          <a:p>
            <a:pPr lvl="4"/>
            <a:r>
              <a:t>Body Level Five</a:t>
            </a:r>
          </a:p>
        </p:txBody>
      </p:sp>
      <p:sp>
        <p:nvSpPr>
          <p:cNvPr id="13" name="Shape 1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93" name="Shape 93"/>
          <p:cNvSpPr>
            <a:spLocks noGrp="1"/>
          </p:cNvSpPr>
          <p:nvPr>
            <p:ph type="pic" sz="half" idx="13"/>
          </p:nvPr>
        </p:nvSpPr>
        <p:spPr>
          <a:xfrm>
            <a:off x="6502400" y="4879052"/>
            <a:ext cx="6502400" cy="4876801"/>
          </a:xfrm>
          <a:prstGeom prst="rect">
            <a:avLst/>
          </a:prstGeom>
        </p:spPr>
        <p:txBody>
          <a:bodyPr lIns="91439" tIns="45719" rIns="91439" bIns="45719" anchor="t">
            <a:noAutofit/>
          </a:bodyPr>
          <a:lstStyle/>
          <a:p>
            <a:endParaRPr/>
          </a:p>
        </p:txBody>
      </p:sp>
      <p:sp>
        <p:nvSpPr>
          <p:cNvPr id="94" name="Shape 94"/>
          <p:cNvSpPr>
            <a:spLocks noGrp="1"/>
          </p:cNvSpPr>
          <p:nvPr>
            <p:ph type="pic" sz="half" idx="14"/>
          </p:nvPr>
        </p:nvSpPr>
        <p:spPr>
          <a:xfrm>
            <a:off x="6502400" y="0"/>
            <a:ext cx="6502400" cy="4876800"/>
          </a:xfrm>
          <a:prstGeom prst="rect">
            <a:avLst/>
          </a:prstGeom>
        </p:spPr>
        <p:txBody>
          <a:bodyPr lIns="91439" tIns="45719" rIns="91439" bIns="45719" anchor="t">
            <a:noAutofit/>
          </a:bodyPr>
          <a:lstStyle/>
          <a:p>
            <a:endParaRPr/>
          </a:p>
        </p:txBody>
      </p:sp>
      <p:sp>
        <p:nvSpPr>
          <p:cNvPr id="95" name="Shape 95"/>
          <p:cNvSpPr>
            <a:spLocks noGrp="1"/>
          </p:cNvSpPr>
          <p:nvPr>
            <p:ph type="pic" idx="15"/>
          </p:nvPr>
        </p:nvSpPr>
        <p:spPr>
          <a:xfrm>
            <a:off x="0" y="0"/>
            <a:ext cx="6502400" cy="9753600"/>
          </a:xfrm>
          <a:prstGeom prst="rect">
            <a:avLst/>
          </a:prstGeom>
        </p:spPr>
        <p:txBody>
          <a:bodyPr lIns="91439" tIns="45719" rIns="91439" bIns="45719" anchor="t">
            <a:noAutofit/>
          </a:bodyPr>
          <a:lstStyle/>
          <a:p>
            <a:endParaRPr/>
          </a:p>
        </p:txBody>
      </p:sp>
      <p:sp>
        <p:nvSpPr>
          <p:cNvPr id="96" name="Shape 9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103" name="Shape 103"/>
          <p:cNvSpPr>
            <a:spLocks noGrp="1"/>
          </p:cNvSpPr>
          <p:nvPr>
            <p:ph type="body" sz="quarter" idx="13"/>
          </p:nvPr>
        </p:nvSpPr>
        <p:spPr>
          <a:xfrm>
            <a:off x="1270000" y="6362700"/>
            <a:ext cx="10464800" cy="520700"/>
          </a:xfrm>
          <a:prstGeom prst="rect">
            <a:avLst/>
          </a:prstGeom>
        </p:spPr>
        <p:txBody>
          <a:bodyPr>
            <a:spAutoFit/>
          </a:bodyPr>
          <a:lstStyle>
            <a:lvl1pPr marL="0" indent="0" algn="ctr">
              <a:spcBef>
                <a:spcPts val="0"/>
              </a:spcBef>
              <a:buClrTx/>
              <a:buSzTx/>
              <a:buNone/>
              <a:defRPr sz="2400" cap="all" spc="384">
                <a:solidFill>
                  <a:schemeClr val="accent2">
                    <a:satOff val="44164"/>
                    <a:lumOff val="14231"/>
                  </a:schemeClr>
                </a:solidFill>
              </a:defRPr>
            </a:lvl1pPr>
          </a:lstStyle>
          <a:p>
            <a:r>
              <a:t>–Johnny Appleseed</a:t>
            </a:r>
          </a:p>
        </p:txBody>
      </p:sp>
      <p:sp>
        <p:nvSpPr>
          <p:cNvPr id="104" name="Shape 104"/>
          <p:cNvSpPr>
            <a:spLocks noGrp="1"/>
          </p:cNvSpPr>
          <p:nvPr>
            <p:ph type="body" sz="quarter" idx="14"/>
          </p:nvPr>
        </p:nvSpPr>
        <p:spPr>
          <a:xfrm>
            <a:off x="1270000" y="4248150"/>
            <a:ext cx="10464800" cy="723900"/>
          </a:xfrm>
          <a:prstGeom prst="rect">
            <a:avLst/>
          </a:prstGeom>
        </p:spPr>
        <p:txBody>
          <a:bodyPr>
            <a:spAutoFit/>
          </a:bodyPr>
          <a:lstStyle>
            <a:lvl1pPr marL="0" indent="0" algn="ctr">
              <a:spcBef>
                <a:spcPts val="0"/>
              </a:spcBef>
              <a:buClrTx/>
              <a:buSzTx/>
              <a:buNone/>
            </a:lvl1pPr>
          </a:lstStyle>
          <a:p>
            <a:r>
              <a:t>“Type a quote here.” </a:t>
            </a:r>
          </a:p>
        </p:txBody>
      </p:sp>
      <p:sp>
        <p:nvSpPr>
          <p:cNvPr id="105" name="Shape 10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Quote Photo">
    <p:spTree>
      <p:nvGrpSpPr>
        <p:cNvPr id="1" name=""/>
        <p:cNvGrpSpPr/>
        <p:nvPr/>
      </p:nvGrpSpPr>
      <p:grpSpPr>
        <a:xfrm>
          <a:off x="0" y="0"/>
          <a:ext cx="0" cy="0"/>
          <a:chOff x="0" y="0"/>
          <a:chExt cx="0" cy="0"/>
        </a:xfrm>
      </p:grpSpPr>
      <p:sp>
        <p:nvSpPr>
          <p:cNvPr id="112" name="Shape 112"/>
          <p:cNvSpPr>
            <a:spLocks noGrp="1"/>
          </p:cNvSpPr>
          <p:nvPr>
            <p:ph type="body" sz="quarter" idx="13"/>
          </p:nvPr>
        </p:nvSpPr>
        <p:spPr>
          <a:xfrm>
            <a:off x="1270000" y="2959100"/>
            <a:ext cx="10464800" cy="520700"/>
          </a:xfrm>
          <a:prstGeom prst="rect">
            <a:avLst/>
          </a:prstGeom>
        </p:spPr>
        <p:txBody>
          <a:bodyPr anchor="t">
            <a:spAutoFit/>
          </a:bodyPr>
          <a:lstStyle>
            <a:lvl1pPr marL="0" indent="0" algn="ctr">
              <a:spcBef>
                <a:spcPts val="0"/>
              </a:spcBef>
              <a:buClrTx/>
              <a:buSzTx/>
              <a:buNone/>
              <a:defRPr sz="2400" cap="all" spc="384">
                <a:solidFill>
                  <a:schemeClr val="accent2">
                    <a:satOff val="44164"/>
                    <a:lumOff val="14231"/>
                  </a:schemeClr>
                </a:solidFill>
              </a:defRPr>
            </a:lvl1pPr>
          </a:lstStyle>
          <a:p>
            <a:r>
              <a:t>–Johnny Appleseed</a:t>
            </a:r>
          </a:p>
        </p:txBody>
      </p:sp>
      <p:sp>
        <p:nvSpPr>
          <p:cNvPr id="113" name="Shape 113"/>
          <p:cNvSpPr>
            <a:spLocks noGrp="1"/>
          </p:cNvSpPr>
          <p:nvPr>
            <p:ph type="body" sz="quarter" idx="14"/>
          </p:nvPr>
        </p:nvSpPr>
        <p:spPr>
          <a:xfrm>
            <a:off x="1270000" y="1346200"/>
            <a:ext cx="10464800" cy="723900"/>
          </a:xfrm>
          <a:prstGeom prst="rect">
            <a:avLst/>
          </a:prstGeom>
        </p:spPr>
        <p:txBody>
          <a:bodyPr>
            <a:spAutoFit/>
          </a:bodyPr>
          <a:lstStyle>
            <a:lvl1pPr marL="0" indent="0" algn="ctr">
              <a:spcBef>
                <a:spcPts val="0"/>
              </a:spcBef>
              <a:buClrTx/>
              <a:buSzTx/>
              <a:buNone/>
            </a:lvl1pPr>
          </a:lstStyle>
          <a:p>
            <a:r>
              <a:t>“Type a quote here.” </a:t>
            </a:r>
          </a:p>
        </p:txBody>
      </p:sp>
      <p:sp>
        <p:nvSpPr>
          <p:cNvPr id="114" name="Shape 114"/>
          <p:cNvSpPr>
            <a:spLocks noGrp="1"/>
          </p:cNvSpPr>
          <p:nvPr>
            <p:ph type="pic" idx="15"/>
          </p:nvPr>
        </p:nvSpPr>
        <p:spPr>
          <a:xfrm>
            <a:off x="-19050" y="3613150"/>
            <a:ext cx="13004800" cy="6134100"/>
          </a:xfrm>
          <a:prstGeom prst="rect">
            <a:avLst/>
          </a:prstGeom>
        </p:spPr>
        <p:txBody>
          <a:bodyPr lIns="91439" tIns="45719" rIns="91439" bIns="45719" anchor="t">
            <a:noAutofit/>
          </a:bodyPr>
          <a:lstStyle/>
          <a:p>
            <a:endParaRPr/>
          </a:p>
        </p:txBody>
      </p:sp>
      <p:sp>
        <p:nvSpPr>
          <p:cNvPr id="115" name="Shape 11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22" name="Shape 122"/>
          <p:cNvSpPr>
            <a:spLocks noGrp="1"/>
          </p:cNvSpPr>
          <p:nvPr>
            <p:ph type="pic" idx="13"/>
          </p:nvPr>
        </p:nvSpPr>
        <p:spPr>
          <a:xfrm>
            <a:off x="0" y="0"/>
            <a:ext cx="13004800" cy="9753600"/>
          </a:xfrm>
          <a:prstGeom prst="rect">
            <a:avLst/>
          </a:prstGeom>
        </p:spPr>
        <p:txBody>
          <a:bodyPr lIns="91439" tIns="45719" rIns="91439" bIns="45719" anchor="t">
            <a:noAutofit/>
          </a:bodyPr>
          <a:lstStyle/>
          <a:p>
            <a:endParaRPr/>
          </a:p>
        </p:txBody>
      </p:sp>
      <p:sp>
        <p:nvSpPr>
          <p:cNvPr id="123" name="Shape 12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30" name="Shape 13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Shape 20"/>
          <p:cNvSpPr>
            <a:spLocks noGrp="1"/>
          </p:cNvSpPr>
          <p:nvPr>
            <p:ph type="pic" idx="13"/>
          </p:nvPr>
        </p:nvSpPr>
        <p:spPr>
          <a:xfrm>
            <a:off x="0" y="0"/>
            <a:ext cx="13004800" cy="9753600"/>
          </a:xfrm>
          <a:prstGeom prst="rect">
            <a:avLst/>
          </a:prstGeom>
        </p:spPr>
        <p:txBody>
          <a:bodyPr lIns="91439" tIns="45719" rIns="91439" bIns="45719" anchor="t">
            <a:noAutofit/>
          </a:bodyPr>
          <a:lstStyle/>
          <a:p>
            <a:endParaRPr/>
          </a:p>
        </p:txBody>
      </p:sp>
      <p:sp>
        <p:nvSpPr>
          <p:cNvPr id="21" name="Shape 21"/>
          <p:cNvSpPr>
            <a:spLocks noGrp="1"/>
          </p:cNvSpPr>
          <p:nvPr>
            <p:ph type="title"/>
          </p:nvPr>
        </p:nvSpPr>
        <p:spPr>
          <a:xfrm>
            <a:off x="660400" y="1003300"/>
            <a:ext cx="11684000" cy="1460500"/>
          </a:xfrm>
          <a:prstGeom prst="rect">
            <a:avLst/>
          </a:prstGeom>
        </p:spPr>
        <p:txBody>
          <a:bodyPr/>
          <a:lstStyle>
            <a:lvl1pPr>
              <a:defRPr sz="6200" spc="992"/>
            </a:lvl1pPr>
          </a:lstStyle>
          <a:p>
            <a:r>
              <a:t>Title Text</a:t>
            </a:r>
          </a:p>
        </p:txBody>
      </p:sp>
      <p:sp>
        <p:nvSpPr>
          <p:cNvPr id="22" name="Shape 22"/>
          <p:cNvSpPr>
            <a:spLocks noGrp="1"/>
          </p:cNvSpPr>
          <p:nvPr>
            <p:ph type="body" sz="quarter" idx="1"/>
          </p:nvPr>
        </p:nvSpPr>
        <p:spPr>
          <a:xfrm>
            <a:off x="660400" y="508000"/>
            <a:ext cx="11684000" cy="508000"/>
          </a:xfrm>
          <a:prstGeom prst="rect">
            <a:avLst/>
          </a:prstGeom>
        </p:spPr>
        <p:txBody>
          <a:bodyPr/>
          <a:lstStyle>
            <a:lvl1pPr marL="0" indent="0">
              <a:spcBef>
                <a:spcPts val="0"/>
              </a:spcBef>
              <a:buClrTx/>
              <a:buSzTx/>
              <a:buNone/>
              <a:defRPr sz="2400" cap="all" spc="384">
                <a:latin typeface="Avenir Book"/>
                <a:ea typeface="Avenir Book"/>
                <a:cs typeface="Avenir Book"/>
                <a:sym typeface="Avenir Book"/>
              </a:defRPr>
            </a:lvl1pPr>
            <a:lvl2pPr marL="0" indent="228600">
              <a:spcBef>
                <a:spcPts val="0"/>
              </a:spcBef>
              <a:buClrTx/>
              <a:buSzTx/>
              <a:buNone/>
              <a:defRPr sz="2400" cap="all" spc="384">
                <a:latin typeface="Avenir Book"/>
                <a:ea typeface="Avenir Book"/>
                <a:cs typeface="Avenir Book"/>
                <a:sym typeface="Avenir Book"/>
              </a:defRPr>
            </a:lvl2pPr>
            <a:lvl3pPr marL="0" indent="457200">
              <a:spcBef>
                <a:spcPts val="0"/>
              </a:spcBef>
              <a:buClrTx/>
              <a:buSzTx/>
              <a:buNone/>
              <a:defRPr sz="2400" cap="all" spc="384">
                <a:latin typeface="Avenir Book"/>
                <a:ea typeface="Avenir Book"/>
                <a:cs typeface="Avenir Book"/>
                <a:sym typeface="Avenir Book"/>
              </a:defRPr>
            </a:lvl3pPr>
            <a:lvl4pPr marL="0" indent="685800">
              <a:spcBef>
                <a:spcPts val="0"/>
              </a:spcBef>
              <a:buClrTx/>
              <a:buSzTx/>
              <a:buNone/>
              <a:defRPr sz="2400" cap="all" spc="384">
                <a:latin typeface="Avenir Book"/>
                <a:ea typeface="Avenir Book"/>
                <a:cs typeface="Avenir Book"/>
                <a:sym typeface="Avenir Book"/>
              </a:defRPr>
            </a:lvl4pPr>
            <a:lvl5pPr marL="0" indent="914400">
              <a:spcBef>
                <a:spcPts val="0"/>
              </a:spcBef>
              <a:buClrTx/>
              <a:buSzTx/>
              <a:buNone/>
              <a:defRPr sz="2400" cap="all" spc="384">
                <a:latin typeface="Avenir Book"/>
                <a:ea typeface="Avenir Book"/>
                <a:cs typeface="Avenir Book"/>
                <a:sym typeface="Avenir Book"/>
              </a:defRPr>
            </a:lvl5pPr>
          </a:lstStyle>
          <a:p>
            <a:r>
              <a:t>Body Level One</a:t>
            </a:r>
          </a:p>
          <a:p>
            <a:pPr lvl="1"/>
            <a:r>
              <a:t>Body Level Two</a:t>
            </a:r>
          </a:p>
          <a:p>
            <a:pPr lvl="2"/>
            <a:r>
              <a:t>Body Level Three</a:t>
            </a:r>
          </a:p>
          <a:p>
            <a:pPr lvl="3"/>
            <a:r>
              <a:t>Body Level Four</a:t>
            </a:r>
          </a:p>
          <a:p>
            <a:pPr lvl="4"/>
            <a:r>
              <a:t>Body Level Five</a:t>
            </a:r>
          </a:p>
        </p:txBody>
      </p:sp>
      <p:sp>
        <p:nvSpPr>
          <p:cNvPr id="23" name="Shape 2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Photo - Horizontal Alt">
    <p:spTree>
      <p:nvGrpSpPr>
        <p:cNvPr id="1" name=""/>
        <p:cNvGrpSpPr/>
        <p:nvPr/>
      </p:nvGrpSpPr>
      <p:grpSpPr>
        <a:xfrm>
          <a:off x="0" y="0"/>
          <a:ext cx="0" cy="0"/>
          <a:chOff x="0" y="0"/>
          <a:chExt cx="0" cy="0"/>
        </a:xfrm>
      </p:grpSpPr>
      <p:sp>
        <p:nvSpPr>
          <p:cNvPr id="30" name="Shape 30"/>
          <p:cNvSpPr>
            <a:spLocks noGrp="1"/>
          </p:cNvSpPr>
          <p:nvPr>
            <p:ph type="pic" idx="13"/>
          </p:nvPr>
        </p:nvSpPr>
        <p:spPr>
          <a:xfrm>
            <a:off x="0" y="2717800"/>
            <a:ext cx="13004800" cy="7035800"/>
          </a:xfrm>
          <a:prstGeom prst="rect">
            <a:avLst/>
          </a:prstGeom>
        </p:spPr>
        <p:txBody>
          <a:bodyPr lIns="91439" tIns="45719" rIns="91439" bIns="45719" anchor="t">
            <a:noAutofit/>
          </a:bodyPr>
          <a:lstStyle/>
          <a:p>
            <a:endParaRPr/>
          </a:p>
        </p:txBody>
      </p:sp>
      <p:sp>
        <p:nvSpPr>
          <p:cNvPr id="31" name="Shape 31"/>
          <p:cNvSpPr>
            <a:spLocks noGrp="1"/>
          </p:cNvSpPr>
          <p:nvPr>
            <p:ph type="title"/>
          </p:nvPr>
        </p:nvSpPr>
        <p:spPr>
          <a:xfrm>
            <a:off x="660400" y="1003300"/>
            <a:ext cx="11684000" cy="1460500"/>
          </a:xfrm>
          <a:prstGeom prst="rect">
            <a:avLst/>
          </a:prstGeom>
        </p:spPr>
        <p:txBody>
          <a:bodyPr/>
          <a:lstStyle>
            <a:lvl1pPr>
              <a:defRPr sz="6200" spc="992"/>
            </a:lvl1pPr>
          </a:lstStyle>
          <a:p>
            <a:r>
              <a:t>Title Text</a:t>
            </a:r>
          </a:p>
        </p:txBody>
      </p:sp>
      <p:sp>
        <p:nvSpPr>
          <p:cNvPr id="32" name="Shape 32"/>
          <p:cNvSpPr>
            <a:spLocks noGrp="1"/>
          </p:cNvSpPr>
          <p:nvPr>
            <p:ph type="body" sz="quarter" idx="1"/>
          </p:nvPr>
        </p:nvSpPr>
        <p:spPr>
          <a:xfrm>
            <a:off x="660400" y="508000"/>
            <a:ext cx="11684000" cy="508000"/>
          </a:xfrm>
          <a:prstGeom prst="rect">
            <a:avLst/>
          </a:prstGeom>
        </p:spPr>
        <p:txBody>
          <a:bodyPr/>
          <a:lstStyle>
            <a:lvl1pPr marL="0" indent="0">
              <a:spcBef>
                <a:spcPts val="0"/>
              </a:spcBef>
              <a:buClrTx/>
              <a:buSzTx/>
              <a:buNone/>
              <a:defRPr sz="2400" cap="all" spc="384">
                <a:latin typeface="Avenir Book"/>
                <a:ea typeface="Avenir Book"/>
                <a:cs typeface="Avenir Book"/>
                <a:sym typeface="Avenir Book"/>
              </a:defRPr>
            </a:lvl1pPr>
            <a:lvl2pPr marL="0" indent="228600">
              <a:spcBef>
                <a:spcPts val="0"/>
              </a:spcBef>
              <a:buClrTx/>
              <a:buSzTx/>
              <a:buNone/>
              <a:defRPr sz="2400" cap="all" spc="384">
                <a:latin typeface="Avenir Book"/>
                <a:ea typeface="Avenir Book"/>
                <a:cs typeface="Avenir Book"/>
                <a:sym typeface="Avenir Book"/>
              </a:defRPr>
            </a:lvl2pPr>
            <a:lvl3pPr marL="0" indent="457200">
              <a:spcBef>
                <a:spcPts val="0"/>
              </a:spcBef>
              <a:buClrTx/>
              <a:buSzTx/>
              <a:buNone/>
              <a:defRPr sz="2400" cap="all" spc="384">
                <a:latin typeface="Avenir Book"/>
                <a:ea typeface="Avenir Book"/>
                <a:cs typeface="Avenir Book"/>
                <a:sym typeface="Avenir Book"/>
              </a:defRPr>
            </a:lvl3pPr>
            <a:lvl4pPr marL="0" indent="685800">
              <a:spcBef>
                <a:spcPts val="0"/>
              </a:spcBef>
              <a:buClrTx/>
              <a:buSzTx/>
              <a:buNone/>
              <a:defRPr sz="2400" cap="all" spc="384">
                <a:latin typeface="Avenir Book"/>
                <a:ea typeface="Avenir Book"/>
                <a:cs typeface="Avenir Book"/>
                <a:sym typeface="Avenir Book"/>
              </a:defRPr>
            </a:lvl4pPr>
            <a:lvl5pPr marL="0" indent="914400">
              <a:spcBef>
                <a:spcPts val="0"/>
              </a:spcBef>
              <a:buClrTx/>
              <a:buSzTx/>
              <a:buNone/>
              <a:defRPr sz="2400" cap="all" spc="384">
                <a:latin typeface="Avenir Book"/>
                <a:ea typeface="Avenir Book"/>
                <a:cs typeface="Avenir Book"/>
                <a:sym typeface="Avenir Book"/>
              </a:defRPr>
            </a:lvl5pPr>
          </a:lstStyle>
          <a:p>
            <a:r>
              <a:t>Body Level One</a:t>
            </a:r>
          </a:p>
          <a:p>
            <a:pPr lvl="1"/>
            <a:r>
              <a:t>Body Level Two</a:t>
            </a:r>
          </a:p>
          <a:p>
            <a:pPr lvl="2"/>
            <a:r>
              <a:t>Body Level Three</a:t>
            </a:r>
          </a:p>
          <a:p>
            <a:pPr lvl="3"/>
            <a:r>
              <a:t>Body Level Four</a:t>
            </a:r>
          </a:p>
          <a:p>
            <a:pPr lvl="4"/>
            <a:r>
              <a:t>Body Level Five</a:t>
            </a:r>
          </a:p>
        </p:txBody>
      </p:sp>
      <p:sp>
        <p:nvSpPr>
          <p:cNvPr id="33" name="Shape 3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40" name="Shape 40"/>
          <p:cNvSpPr>
            <a:spLocks noGrp="1"/>
          </p:cNvSpPr>
          <p:nvPr>
            <p:ph type="title"/>
          </p:nvPr>
        </p:nvSpPr>
        <p:spPr>
          <a:xfrm>
            <a:off x="660400" y="3759200"/>
            <a:ext cx="11684000" cy="2222500"/>
          </a:xfrm>
          <a:prstGeom prst="rect">
            <a:avLst/>
          </a:prstGeom>
        </p:spPr>
        <p:txBody>
          <a:bodyPr anchor="ctr"/>
          <a:lstStyle>
            <a:lvl1pPr>
              <a:defRPr sz="6200" spc="992"/>
            </a:lvl1pPr>
          </a:lstStyle>
          <a:p>
            <a:r>
              <a:t>Title Text</a:t>
            </a:r>
          </a:p>
        </p:txBody>
      </p:sp>
      <p:sp>
        <p:nvSpPr>
          <p:cNvPr id="41" name="Shape 4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48" name="Shape 48"/>
          <p:cNvSpPr>
            <a:spLocks noGrp="1"/>
          </p:cNvSpPr>
          <p:nvPr>
            <p:ph type="pic" idx="13"/>
          </p:nvPr>
        </p:nvSpPr>
        <p:spPr>
          <a:xfrm>
            <a:off x="6496050" y="6350"/>
            <a:ext cx="6502400" cy="9753600"/>
          </a:xfrm>
          <a:prstGeom prst="rect">
            <a:avLst/>
          </a:prstGeom>
        </p:spPr>
        <p:txBody>
          <a:bodyPr lIns="91439" tIns="45719" rIns="91439" bIns="45719" anchor="t">
            <a:noAutofit/>
          </a:bodyPr>
          <a:lstStyle/>
          <a:p>
            <a:endParaRPr/>
          </a:p>
        </p:txBody>
      </p:sp>
      <p:sp>
        <p:nvSpPr>
          <p:cNvPr id="49" name="Shape 49"/>
          <p:cNvSpPr>
            <a:spLocks noGrp="1"/>
          </p:cNvSpPr>
          <p:nvPr>
            <p:ph type="title"/>
          </p:nvPr>
        </p:nvSpPr>
        <p:spPr>
          <a:xfrm>
            <a:off x="546100" y="4305300"/>
            <a:ext cx="5410200" cy="2984500"/>
          </a:xfrm>
          <a:prstGeom prst="rect">
            <a:avLst/>
          </a:prstGeom>
        </p:spPr>
        <p:txBody>
          <a:bodyPr/>
          <a:lstStyle/>
          <a:p>
            <a:r>
              <a:t>Title Text</a:t>
            </a:r>
          </a:p>
        </p:txBody>
      </p:sp>
      <p:sp>
        <p:nvSpPr>
          <p:cNvPr id="50" name="Shape 50"/>
          <p:cNvSpPr>
            <a:spLocks noGrp="1"/>
          </p:cNvSpPr>
          <p:nvPr>
            <p:ph type="body" sz="quarter" idx="1"/>
          </p:nvPr>
        </p:nvSpPr>
        <p:spPr>
          <a:xfrm>
            <a:off x="546100" y="3429000"/>
            <a:ext cx="5410200" cy="889000"/>
          </a:xfrm>
          <a:prstGeom prst="rect">
            <a:avLst/>
          </a:prstGeom>
        </p:spPr>
        <p:txBody>
          <a:bodyPr/>
          <a:lstStyle>
            <a:lvl1pPr marL="0" indent="0">
              <a:spcBef>
                <a:spcPts val="0"/>
              </a:spcBef>
              <a:buClrTx/>
              <a:buSzTx/>
              <a:buNone/>
              <a:defRPr sz="2400" cap="all" spc="384">
                <a:solidFill>
                  <a:schemeClr val="accent2">
                    <a:satOff val="44164"/>
                    <a:lumOff val="14231"/>
                  </a:schemeClr>
                </a:solidFill>
                <a:latin typeface="Avenir Book"/>
                <a:ea typeface="Avenir Book"/>
                <a:cs typeface="Avenir Book"/>
                <a:sym typeface="Avenir Book"/>
              </a:defRPr>
            </a:lvl1pPr>
            <a:lvl2pPr marL="0" indent="228600">
              <a:spcBef>
                <a:spcPts val="0"/>
              </a:spcBef>
              <a:buClrTx/>
              <a:buSzTx/>
              <a:buNone/>
              <a:defRPr sz="2400" cap="all" spc="384">
                <a:solidFill>
                  <a:schemeClr val="accent2">
                    <a:satOff val="44164"/>
                    <a:lumOff val="14231"/>
                  </a:schemeClr>
                </a:solidFill>
                <a:latin typeface="Avenir Book"/>
                <a:ea typeface="Avenir Book"/>
                <a:cs typeface="Avenir Book"/>
                <a:sym typeface="Avenir Book"/>
              </a:defRPr>
            </a:lvl2pPr>
            <a:lvl3pPr marL="0" indent="457200">
              <a:spcBef>
                <a:spcPts val="0"/>
              </a:spcBef>
              <a:buClrTx/>
              <a:buSzTx/>
              <a:buNone/>
              <a:defRPr sz="2400" cap="all" spc="384">
                <a:solidFill>
                  <a:schemeClr val="accent2">
                    <a:satOff val="44164"/>
                    <a:lumOff val="14231"/>
                  </a:schemeClr>
                </a:solidFill>
                <a:latin typeface="Avenir Book"/>
                <a:ea typeface="Avenir Book"/>
                <a:cs typeface="Avenir Book"/>
                <a:sym typeface="Avenir Book"/>
              </a:defRPr>
            </a:lvl3pPr>
            <a:lvl4pPr marL="0" indent="685800">
              <a:spcBef>
                <a:spcPts val="0"/>
              </a:spcBef>
              <a:buClrTx/>
              <a:buSzTx/>
              <a:buNone/>
              <a:defRPr sz="2400" cap="all" spc="384">
                <a:solidFill>
                  <a:schemeClr val="accent2">
                    <a:satOff val="44164"/>
                    <a:lumOff val="14231"/>
                  </a:schemeClr>
                </a:solidFill>
                <a:latin typeface="Avenir Book"/>
                <a:ea typeface="Avenir Book"/>
                <a:cs typeface="Avenir Book"/>
                <a:sym typeface="Avenir Book"/>
              </a:defRPr>
            </a:lvl4pPr>
            <a:lvl5pPr marL="0" indent="914400">
              <a:spcBef>
                <a:spcPts val="0"/>
              </a:spcBef>
              <a:buClrTx/>
              <a:buSzTx/>
              <a:buNone/>
              <a:defRPr sz="2400" cap="all" spc="384">
                <a:solidFill>
                  <a:schemeClr val="accent2">
                    <a:satOff val="44164"/>
                    <a:lumOff val="14231"/>
                  </a:schemeClr>
                </a:solidFill>
                <a:latin typeface="Avenir Book"/>
                <a:ea typeface="Avenir Book"/>
                <a:cs typeface="Avenir Book"/>
                <a:sym typeface="Avenir Book"/>
              </a:defRPr>
            </a:lvl5pPr>
          </a:lstStyle>
          <a:p>
            <a:r>
              <a:t>Body Level One</a:t>
            </a:r>
          </a:p>
          <a:p>
            <a:pPr lvl="1"/>
            <a:r>
              <a:t>Body Level Two</a:t>
            </a:r>
          </a:p>
          <a:p>
            <a:pPr lvl="2"/>
            <a:r>
              <a:t>Body Level Three</a:t>
            </a:r>
          </a:p>
          <a:p>
            <a:pPr lvl="3"/>
            <a:r>
              <a:t>Body Level Four</a:t>
            </a:r>
          </a:p>
          <a:p>
            <a:pPr lvl="4"/>
            <a:r>
              <a:t>Body Level Five</a:t>
            </a:r>
          </a:p>
        </p:txBody>
      </p:sp>
      <p:sp>
        <p:nvSpPr>
          <p:cNvPr id="51" name="Shape 5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58" name="Shape 58"/>
          <p:cNvSpPr>
            <a:spLocks noGrp="1"/>
          </p:cNvSpPr>
          <p:nvPr>
            <p:ph type="title"/>
          </p:nvPr>
        </p:nvSpPr>
        <p:spPr>
          <a:prstGeom prst="rect">
            <a:avLst/>
          </a:prstGeom>
        </p:spPr>
        <p:txBody>
          <a:bodyPr/>
          <a:lstStyle/>
          <a:p>
            <a:r>
              <a:t>Title Text</a:t>
            </a:r>
          </a:p>
        </p:txBody>
      </p:sp>
      <p:sp>
        <p:nvSpPr>
          <p:cNvPr id="59" name="Shape 5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66" name="Shape 66"/>
          <p:cNvSpPr>
            <a:spLocks noGrp="1"/>
          </p:cNvSpPr>
          <p:nvPr>
            <p:ph type="title"/>
          </p:nvPr>
        </p:nvSpPr>
        <p:spPr>
          <a:prstGeom prst="rect">
            <a:avLst/>
          </a:prstGeom>
        </p:spPr>
        <p:txBody>
          <a:bodyPr/>
          <a:lstStyle/>
          <a:p>
            <a:r>
              <a:t>Title Text</a:t>
            </a:r>
          </a:p>
        </p:txBody>
      </p:sp>
      <p:sp>
        <p:nvSpPr>
          <p:cNvPr id="67" name="Shape 67"/>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68" name="Shape 6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75" name="Shape 75"/>
          <p:cNvSpPr>
            <a:spLocks noGrp="1"/>
          </p:cNvSpPr>
          <p:nvPr>
            <p:ph type="pic" idx="13"/>
          </p:nvPr>
        </p:nvSpPr>
        <p:spPr>
          <a:xfrm>
            <a:off x="6502400" y="0"/>
            <a:ext cx="6502400" cy="9753600"/>
          </a:xfrm>
          <a:prstGeom prst="rect">
            <a:avLst/>
          </a:prstGeom>
        </p:spPr>
        <p:txBody>
          <a:bodyPr lIns="91439" tIns="45719" rIns="91439" bIns="45719" anchor="t">
            <a:noAutofit/>
          </a:bodyPr>
          <a:lstStyle/>
          <a:p>
            <a:endParaRPr/>
          </a:p>
        </p:txBody>
      </p:sp>
      <p:sp>
        <p:nvSpPr>
          <p:cNvPr id="76" name="Shape 76"/>
          <p:cNvSpPr>
            <a:spLocks noGrp="1"/>
          </p:cNvSpPr>
          <p:nvPr>
            <p:ph type="title"/>
          </p:nvPr>
        </p:nvSpPr>
        <p:spPr>
          <a:xfrm>
            <a:off x="660400" y="609600"/>
            <a:ext cx="5080000" cy="1854200"/>
          </a:xfrm>
          <a:prstGeom prst="rect">
            <a:avLst/>
          </a:prstGeom>
        </p:spPr>
        <p:txBody>
          <a:bodyPr/>
          <a:lstStyle/>
          <a:p>
            <a:r>
              <a:t>Title Text</a:t>
            </a:r>
          </a:p>
        </p:txBody>
      </p:sp>
      <p:sp>
        <p:nvSpPr>
          <p:cNvPr id="77" name="Shape 77"/>
          <p:cNvSpPr>
            <a:spLocks noGrp="1"/>
          </p:cNvSpPr>
          <p:nvPr>
            <p:ph type="body" sz="half" idx="1"/>
          </p:nvPr>
        </p:nvSpPr>
        <p:spPr>
          <a:xfrm>
            <a:off x="660400" y="2819400"/>
            <a:ext cx="5080000" cy="6057900"/>
          </a:xfrm>
          <a:prstGeom prst="rect">
            <a:avLst/>
          </a:prstGeom>
        </p:spPr>
        <p:txBody>
          <a:bodyPr/>
          <a:lstStyle>
            <a:lvl1pPr marL="393700" indent="-393700">
              <a:spcBef>
                <a:spcPts val="3200"/>
              </a:spcBef>
              <a:defRPr sz="3000"/>
            </a:lvl1pPr>
            <a:lvl2pPr marL="787400" indent="-393700">
              <a:spcBef>
                <a:spcPts val="3200"/>
              </a:spcBef>
              <a:defRPr sz="3000"/>
            </a:lvl2pPr>
            <a:lvl3pPr marL="1181100" indent="-393700">
              <a:spcBef>
                <a:spcPts val="3200"/>
              </a:spcBef>
              <a:defRPr sz="3000"/>
            </a:lvl3pPr>
            <a:lvl4pPr marL="1574800" indent="-393700">
              <a:spcBef>
                <a:spcPts val="3200"/>
              </a:spcBef>
              <a:defRPr sz="3000"/>
            </a:lvl4pPr>
            <a:lvl5pPr marL="1968500" indent="-393700">
              <a:spcBef>
                <a:spcPts val="3200"/>
              </a:spcBef>
              <a:defRPr sz="3000"/>
            </a:lvl5pPr>
          </a:lstStyle>
          <a:p>
            <a:r>
              <a:t>Body Level One</a:t>
            </a:r>
          </a:p>
          <a:p>
            <a:pPr lvl="1"/>
            <a:r>
              <a:t>Body Level Two</a:t>
            </a:r>
          </a:p>
          <a:p>
            <a:pPr lvl="2"/>
            <a:r>
              <a:t>Body Level Three</a:t>
            </a:r>
          </a:p>
          <a:p>
            <a:pPr lvl="3"/>
            <a:r>
              <a:t>Body Level Four</a:t>
            </a:r>
          </a:p>
          <a:p>
            <a:pPr lvl="4"/>
            <a:r>
              <a:t>Body Level Five</a:t>
            </a:r>
          </a:p>
        </p:txBody>
      </p:sp>
      <p:sp>
        <p:nvSpPr>
          <p:cNvPr id="78" name="Shape 7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85" name="Shape 85"/>
          <p:cNvSpPr>
            <a:spLocks noGrp="1"/>
          </p:cNvSpPr>
          <p:nvPr>
            <p:ph type="body" idx="1"/>
          </p:nvPr>
        </p:nvSpPr>
        <p:spPr>
          <a:xfrm>
            <a:off x="660400" y="1511300"/>
            <a:ext cx="11684000" cy="671830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86" name="Shape 8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660400" y="609600"/>
            <a:ext cx="11684000" cy="14224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ormAutofit/>
          </a:bodyPr>
          <a:lstStyle/>
          <a:p>
            <a:r>
              <a:t>Title Text</a:t>
            </a:r>
          </a:p>
        </p:txBody>
      </p:sp>
      <p:sp>
        <p:nvSpPr>
          <p:cNvPr id="3" name="Shape 3"/>
          <p:cNvSpPr>
            <a:spLocks noGrp="1"/>
          </p:cNvSpPr>
          <p:nvPr>
            <p:ph type="body" idx="1"/>
          </p:nvPr>
        </p:nvSpPr>
        <p:spPr>
          <a:xfrm>
            <a:off x="660400" y="2019300"/>
            <a:ext cx="11684000" cy="67183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hape 4"/>
          <p:cNvSpPr>
            <a:spLocks noGrp="1"/>
          </p:cNvSpPr>
          <p:nvPr>
            <p:ph type="sldNum" sz="quarter" idx="2"/>
          </p:nvPr>
        </p:nvSpPr>
        <p:spPr>
          <a:xfrm>
            <a:off x="6311897" y="9258300"/>
            <a:ext cx="352045" cy="419100"/>
          </a:xfrm>
          <a:prstGeom prst="rect">
            <a:avLst/>
          </a:prstGeom>
          <a:ln w="12700">
            <a:miter lim="400000"/>
          </a:ln>
        </p:spPr>
        <p:txBody>
          <a:bodyPr wrap="none" lIns="50800" tIns="50800" rIns="50800" bIns="50800">
            <a:spAutoFit/>
          </a:bodyPr>
          <a:lstStyle>
            <a:lvl1pPr>
              <a:defRPr sz="1800"/>
            </a:lvl1pPr>
          </a:lstStyle>
          <a:p>
            <a:fld id="{86CB4B4D-7CA3-9044-876B-883B54F8677D}" type="slidenum">
              <a:t>‹#›</a:t>
            </a:fld>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ransition spd="med"/>
  <p:txStyles>
    <p:titleStyle>
      <a:lvl1pPr marL="0" marR="0" indent="0" algn="l" defTabSz="584200" rtl="0" latinLnBrk="0">
        <a:lnSpc>
          <a:spcPct val="100000"/>
        </a:lnSpc>
        <a:spcBef>
          <a:spcPts val="0"/>
        </a:spcBef>
        <a:spcAft>
          <a:spcPts val="0"/>
        </a:spcAft>
        <a:buClrTx/>
        <a:buSzTx/>
        <a:buFontTx/>
        <a:buNone/>
        <a:tabLst/>
        <a:defRPr sz="4500" b="0" i="0" u="none" strike="noStrike" cap="all" spc="720" baseline="0">
          <a:ln>
            <a:noFill/>
          </a:ln>
          <a:solidFill>
            <a:srgbClr val="FFFFFF"/>
          </a:solidFill>
          <a:uFillTx/>
          <a:latin typeface="+mn-lt"/>
          <a:ea typeface="+mn-ea"/>
          <a:cs typeface="+mn-cs"/>
          <a:sym typeface="Avenir Light"/>
        </a:defRPr>
      </a:lvl1pPr>
      <a:lvl2pPr marL="0" marR="0" indent="228600" algn="l" defTabSz="584200" rtl="0" latinLnBrk="0">
        <a:lnSpc>
          <a:spcPct val="100000"/>
        </a:lnSpc>
        <a:spcBef>
          <a:spcPts val="0"/>
        </a:spcBef>
        <a:spcAft>
          <a:spcPts val="0"/>
        </a:spcAft>
        <a:buClrTx/>
        <a:buSzTx/>
        <a:buFontTx/>
        <a:buNone/>
        <a:tabLst/>
        <a:defRPr sz="4500" b="0" i="0" u="none" strike="noStrike" cap="all" spc="720" baseline="0">
          <a:ln>
            <a:noFill/>
          </a:ln>
          <a:solidFill>
            <a:srgbClr val="FFFFFF"/>
          </a:solidFill>
          <a:uFillTx/>
          <a:latin typeface="+mn-lt"/>
          <a:ea typeface="+mn-ea"/>
          <a:cs typeface="+mn-cs"/>
          <a:sym typeface="Avenir Light"/>
        </a:defRPr>
      </a:lvl2pPr>
      <a:lvl3pPr marL="0" marR="0" indent="457200" algn="l" defTabSz="584200" rtl="0" latinLnBrk="0">
        <a:lnSpc>
          <a:spcPct val="100000"/>
        </a:lnSpc>
        <a:spcBef>
          <a:spcPts val="0"/>
        </a:spcBef>
        <a:spcAft>
          <a:spcPts val="0"/>
        </a:spcAft>
        <a:buClrTx/>
        <a:buSzTx/>
        <a:buFontTx/>
        <a:buNone/>
        <a:tabLst/>
        <a:defRPr sz="4500" b="0" i="0" u="none" strike="noStrike" cap="all" spc="720" baseline="0">
          <a:ln>
            <a:noFill/>
          </a:ln>
          <a:solidFill>
            <a:srgbClr val="FFFFFF"/>
          </a:solidFill>
          <a:uFillTx/>
          <a:latin typeface="+mn-lt"/>
          <a:ea typeface="+mn-ea"/>
          <a:cs typeface="+mn-cs"/>
          <a:sym typeface="Avenir Light"/>
        </a:defRPr>
      </a:lvl3pPr>
      <a:lvl4pPr marL="0" marR="0" indent="685800" algn="l" defTabSz="584200" rtl="0" latinLnBrk="0">
        <a:lnSpc>
          <a:spcPct val="100000"/>
        </a:lnSpc>
        <a:spcBef>
          <a:spcPts val="0"/>
        </a:spcBef>
        <a:spcAft>
          <a:spcPts val="0"/>
        </a:spcAft>
        <a:buClrTx/>
        <a:buSzTx/>
        <a:buFontTx/>
        <a:buNone/>
        <a:tabLst/>
        <a:defRPr sz="4500" b="0" i="0" u="none" strike="noStrike" cap="all" spc="720" baseline="0">
          <a:ln>
            <a:noFill/>
          </a:ln>
          <a:solidFill>
            <a:srgbClr val="FFFFFF"/>
          </a:solidFill>
          <a:uFillTx/>
          <a:latin typeface="+mn-lt"/>
          <a:ea typeface="+mn-ea"/>
          <a:cs typeface="+mn-cs"/>
          <a:sym typeface="Avenir Light"/>
        </a:defRPr>
      </a:lvl4pPr>
      <a:lvl5pPr marL="0" marR="0" indent="914400" algn="l" defTabSz="584200" rtl="0" latinLnBrk="0">
        <a:lnSpc>
          <a:spcPct val="100000"/>
        </a:lnSpc>
        <a:spcBef>
          <a:spcPts val="0"/>
        </a:spcBef>
        <a:spcAft>
          <a:spcPts val="0"/>
        </a:spcAft>
        <a:buClrTx/>
        <a:buSzTx/>
        <a:buFontTx/>
        <a:buNone/>
        <a:tabLst/>
        <a:defRPr sz="4500" b="0" i="0" u="none" strike="noStrike" cap="all" spc="720" baseline="0">
          <a:ln>
            <a:noFill/>
          </a:ln>
          <a:solidFill>
            <a:srgbClr val="FFFFFF"/>
          </a:solidFill>
          <a:uFillTx/>
          <a:latin typeface="+mn-lt"/>
          <a:ea typeface="+mn-ea"/>
          <a:cs typeface="+mn-cs"/>
          <a:sym typeface="Avenir Light"/>
        </a:defRPr>
      </a:lvl5pPr>
      <a:lvl6pPr marL="0" marR="0" indent="1143000" algn="l" defTabSz="584200" rtl="0" latinLnBrk="0">
        <a:lnSpc>
          <a:spcPct val="100000"/>
        </a:lnSpc>
        <a:spcBef>
          <a:spcPts val="0"/>
        </a:spcBef>
        <a:spcAft>
          <a:spcPts val="0"/>
        </a:spcAft>
        <a:buClrTx/>
        <a:buSzTx/>
        <a:buFontTx/>
        <a:buNone/>
        <a:tabLst/>
        <a:defRPr sz="4500" b="0" i="0" u="none" strike="noStrike" cap="all" spc="720" baseline="0">
          <a:ln>
            <a:noFill/>
          </a:ln>
          <a:solidFill>
            <a:srgbClr val="FFFFFF"/>
          </a:solidFill>
          <a:uFillTx/>
          <a:latin typeface="+mn-lt"/>
          <a:ea typeface="+mn-ea"/>
          <a:cs typeface="+mn-cs"/>
          <a:sym typeface="Avenir Light"/>
        </a:defRPr>
      </a:lvl6pPr>
      <a:lvl7pPr marL="0" marR="0" indent="1371600" algn="l" defTabSz="584200" rtl="0" latinLnBrk="0">
        <a:lnSpc>
          <a:spcPct val="100000"/>
        </a:lnSpc>
        <a:spcBef>
          <a:spcPts val="0"/>
        </a:spcBef>
        <a:spcAft>
          <a:spcPts val="0"/>
        </a:spcAft>
        <a:buClrTx/>
        <a:buSzTx/>
        <a:buFontTx/>
        <a:buNone/>
        <a:tabLst/>
        <a:defRPr sz="4500" b="0" i="0" u="none" strike="noStrike" cap="all" spc="720" baseline="0">
          <a:ln>
            <a:noFill/>
          </a:ln>
          <a:solidFill>
            <a:srgbClr val="FFFFFF"/>
          </a:solidFill>
          <a:uFillTx/>
          <a:latin typeface="+mn-lt"/>
          <a:ea typeface="+mn-ea"/>
          <a:cs typeface="+mn-cs"/>
          <a:sym typeface="Avenir Light"/>
        </a:defRPr>
      </a:lvl7pPr>
      <a:lvl8pPr marL="0" marR="0" indent="1600200" algn="l" defTabSz="584200" rtl="0" latinLnBrk="0">
        <a:lnSpc>
          <a:spcPct val="100000"/>
        </a:lnSpc>
        <a:spcBef>
          <a:spcPts val="0"/>
        </a:spcBef>
        <a:spcAft>
          <a:spcPts val="0"/>
        </a:spcAft>
        <a:buClrTx/>
        <a:buSzTx/>
        <a:buFontTx/>
        <a:buNone/>
        <a:tabLst/>
        <a:defRPr sz="4500" b="0" i="0" u="none" strike="noStrike" cap="all" spc="720" baseline="0">
          <a:ln>
            <a:noFill/>
          </a:ln>
          <a:solidFill>
            <a:srgbClr val="FFFFFF"/>
          </a:solidFill>
          <a:uFillTx/>
          <a:latin typeface="+mn-lt"/>
          <a:ea typeface="+mn-ea"/>
          <a:cs typeface="+mn-cs"/>
          <a:sym typeface="Avenir Light"/>
        </a:defRPr>
      </a:lvl8pPr>
      <a:lvl9pPr marL="0" marR="0" indent="1828800" algn="l" defTabSz="584200" rtl="0" latinLnBrk="0">
        <a:lnSpc>
          <a:spcPct val="100000"/>
        </a:lnSpc>
        <a:spcBef>
          <a:spcPts val="0"/>
        </a:spcBef>
        <a:spcAft>
          <a:spcPts val="0"/>
        </a:spcAft>
        <a:buClrTx/>
        <a:buSzTx/>
        <a:buFontTx/>
        <a:buNone/>
        <a:tabLst/>
        <a:defRPr sz="4500" b="0" i="0" u="none" strike="noStrike" cap="all" spc="720" baseline="0">
          <a:ln>
            <a:noFill/>
          </a:ln>
          <a:solidFill>
            <a:srgbClr val="FFFFFF"/>
          </a:solidFill>
          <a:uFillTx/>
          <a:latin typeface="+mn-lt"/>
          <a:ea typeface="+mn-ea"/>
          <a:cs typeface="+mn-cs"/>
          <a:sym typeface="Avenir Light"/>
        </a:defRPr>
      </a:lvl9pPr>
    </p:titleStyle>
    <p:bodyStyle>
      <a:lvl1pPr marL="469900" marR="0" indent="-469900" algn="l" defTabSz="584200" latinLnBrk="0">
        <a:lnSpc>
          <a:spcPct val="100000"/>
        </a:lnSpc>
        <a:spcBef>
          <a:spcPts val="4200"/>
        </a:spcBef>
        <a:spcAft>
          <a:spcPts val="0"/>
        </a:spcAft>
        <a:buClr>
          <a:srgbClr val="646464"/>
        </a:buClr>
        <a:buSzPct val="90000"/>
        <a:buFontTx/>
        <a:buChar char="•"/>
        <a:tabLst/>
        <a:defRPr sz="3600" b="0" i="0" u="none" strike="noStrike" cap="none" spc="0" baseline="0">
          <a:ln>
            <a:noFill/>
          </a:ln>
          <a:solidFill>
            <a:srgbClr val="FFFFFF"/>
          </a:solidFill>
          <a:uFillTx/>
          <a:latin typeface="+mn-lt"/>
          <a:ea typeface="+mn-ea"/>
          <a:cs typeface="+mn-cs"/>
          <a:sym typeface="Avenir Light"/>
        </a:defRPr>
      </a:lvl1pPr>
      <a:lvl2pPr marL="939800" marR="0" indent="-469900" algn="l" defTabSz="584200" latinLnBrk="0">
        <a:lnSpc>
          <a:spcPct val="100000"/>
        </a:lnSpc>
        <a:spcBef>
          <a:spcPts val="4200"/>
        </a:spcBef>
        <a:spcAft>
          <a:spcPts val="0"/>
        </a:spcAft>
        <a:buClr>
          <a:srgbClr val="646464"/>
        </a:buClr>
        <a:buSzPct val="90000"/>
        <a:buFontTx/>
        <a:buChar char="•"/>
        <a:tabLst/>
        <a:defRPr sz="3600" b="0" i="0" u="none" strike="noStrike" cap="none" spc="0" baseline="0">
          <a:ln>
            <a:noFill/>
          </a:ln>
          <a:solidFill>
            <a:srgbClr val="FFFFFF"/>
          </a:solidFill>
          <a:uFillTx/>
          <a:latin typeface="+mn-lt"/>
          <a:ea typeface="+mn-ea"/>
          <a:cs typeface="+mn-cs"/>
          <a:sym typeface="Avenir Light"/>
        </a:defRPr>
      </a:lvl2pPr>
      <a:lvl3pPr marL="1409700" marR="0" indent="-469900" algn="l" defTabSz="584200" latinLnBrk="0">
        <a:lnSpc>
          <a:spcPct val="100000"/>
        </a:lnSpc>
        <a:spcBef>
          <a:spcPts val="4200"/>
        </a:spcBef>
        <a:spcAft>
          <a:spcPts val="0"/>
        </a:spcAft>
        <a:buClr>
          <a:srgbClr val="646464"/>
        </a:buClr>
        <a:buSzPct val="90000"/>
        <a:buFontTx/>
        <a:buChar char="•"/>
        <a:tabLst/>
        <a:defRPr sz="3600" b="0" i="0" u="none" strike="noStrike" cap="none" spc="0" baseline="0">
          <a:ln>
            <a:noFill/>
          </a:ln>
          <a:solidFill>
            <a:srgbClr val="FFFFFF"/>
          </a:solidFill>
          <a:uFillTx/>
          <a:latin typeface="+mn-lt"/>
          <a:ea typeface="+mn-ea"/>
          <a:cs typeface="+mn-cs"/>
          <a:sym typeface="Avenir Light"/>
        </a:defRPr>
      </a:lvl3pPr>
      <a:lvl4pPr marL="1879600" marR="0" indent="-469900" algn="l" defTabSz="584200" latinLnBrk="0">
        <a:lnSpc>
          <a:spcPct val="100000"/>
        </a:lnSpc>
        <a:spcBef>
          <a:spcPts val="4200"/>
        </a:spcBef>
        <a:spcAft>
          <a:spcPts val="0"/>
        </a:spcAft>
        <a:buClr>
          <a:srgbClr val="646464"/>
        </a:buClr>
        <a:buSzPct val="90000"/>
        <a:buFontTx/>
        <a:buChar char="•"/>
        <a:tabLst/>
        <a:defRPr sz="3600" b="0" i="0" u="none" strike="noStrike" cap="none" spc="0" baseline="0">
          <a:ln>
            <a:noFill/>
          </a:ln>
          <a:solidFill>
            <a:srgbClr val="FFFFFF"/>
          </a:solidFill>
          <a:uFillTx/>
          <a:latin typeface="+mn-lt"/>
          <a:ea typeface="+mn-ea"/>
          <a:cs typeface="+mn-cs"/>
          <a:sym typeface="Avenir Light"/>
        </a:defRPr>
      </a:lvl4pPr>
      <a:lvl5pPr marL="2349500" marR="0" indent="-469900" algn="l" defTabSz="584200" latinLnBrk="0">
        <a:lnSpc>
          <a:spcPct val="100000"/>
        </a:lnSpc>
        <a:spcBef>
          <a:spcPts val="4200"/>
        </a:spcBef>
        <a:spcAft>
          <a:spcPts val="0"/>
        </a:spcAft>
        <a:buClr>
          <a:srgbClr val="646464"/>
        </a:buClr>
        <a:buSzPct val="90000"/>
        <a:buFontTx/>
        <a:buChar char="•"/>
        <a:tabLst/>
        <a:defRPr sz="3600" b="0" i="0" u="none" strike="noStrike" cap="none" spc="0" baseline="0">
          <a:ln>
            <a:noFill/>
          </a:ln>
          <a:solidFill>
            <a:srgbClr val="FFFFFF"/>
          </a:solidFill>
          <a:uFillTx/>
          <a:latin typeface="+mn-lt"/>
          <a:ea typeface="+mn-ea"/>
          <a:cs typeface="+mn-cs"/>
          <a:sym typeface="Avenir Light"/>
        </a:defRPr>
      </a:lvl5pPr>
      <a:lvl6pPr marL="2819400" marR="0" indent="-469900" algn="l" defTabSz="584200" latinLnBrk="0">
        <a:lnSpc>
          <a:spcPct val="100000"/>
        </a:lnSpc>
        <a:spcBef>
          <a:spcPts val="4200"/>
        </a:spcBef>
        <a:spcAft>
          <a:spcPts val="0"/>
        </a:spcAft>
        <a:buClr>
          <a:srgbClr val="646464"/>
        </a:buClr>
        <a:buSzPct val="90000"/>
        <a:buFontTx/>
        <a:buChar char="•"/>
        <a:tabLst/>
        <a:defRPr sz="3600" b="0" i="0" u="none" strike="noStrike" cap="none" spc="0" baseline="0">
          <a:ln>
            <a:noFill/>
          </a:ln>
          <a:solidFill>
            <a:srgbClr val="FFFFFF"/>
          </a:solidFill>
          <a:uFillTx/>
          <a:latin typeface="+mn-lt"/>
          <a:ea typeface="+mn-ea"/>
          <a:cs typeface="+mn-cs"/>
          <a:sym typeface="Avenir Light"/>
        </a:defRPr>
      </a:lvl6pPr>
      <a:lvl7pPr marL="3289300" marR="0" indent="-469900" algn="l" defTabSz="584200" latinLnBrk="0">
        <a:lnSpc>
          <a:spcPct val="100000"/>
        </a:lnSpc>
        <a:spcBef>
          <a:spcPts val="4200"/>
        </a:spcBef>
        <a:spcAft>
          <a:spcPts val="0"/>
        </a:spcAft>
        <a:buClr>
          <a:srgbClr val="646464"/>
        </a:buClr>
        <a:buSzPct val="90000"/>
        <a:buFontTx/>
        <a:buChar char="•"/>
        <a:tabLst/>
        <a:defRPr sz="3600" b="0" i="0" u="none" strike="noStrike" cap="none" spc="0" baseline="0">
          <a:ln>
            <a:noFill/>
          </a:ln>
          <a:solidFill>
            <a:srgbClr val="FFFFFF"/>
          </a:solidFill>
          <a:uFillTx/>
          <a:latin typeface="+mn-lt"/>
          <a:ea typeface="+mn-ea"/>
          <a:cs typeface="+mn-cs"/>
          <a:sym typeface="Avenir Light"/>
        </a:defRPr>
      </a:lvl7pPr>
      <a:lvl8pPr marL="3759200" marR="0" indent="-469900" algn="l" defTabSz="584200" latinLnBrk="0">
        <a:lnSpc>
          <a:spcPct val="100000"/>
        </a:lnSpc>
        <a:spcBef>
          <a:spcPts val="4200"/>
        </a:spcBef>
        <a:spcAft>
          <a:spcPts val="0"/>
        </a:spcAft>
        <a:buClr>
          <a:srgbClr val="646464"/>
        </a:buClr>
        <a:buSzPct val="90000"/>
        <a:buFontTx/>
        <a:buChar char="•"/>
        <a:tabLst/>
        <a:defRPr sz="3600" b="0" i="0" u="none" strike="noStrike" cap="none" spc="0" baseline="0">
          <a:ln>
            <a:noFill/>
          </a:ln>
          <a:solidFill>
            <a:srgbClr val="FFFFFF"/>
          </a:solidFill>
          <a:uFillTx/>
          <a:latin typeface="+mn-lt"/>
          <a:ea typeface="+mn-ea"/>
          <a:cs typeface="+mn-cs"/>
          <a:sym typeface="Avenir Light"/>
        </a:defRPr>
      </a:lvl8pPr>
      <a:lvl9pPr marL="4229100" marR="0" indent="-469900" algn="l" defTabSz="584200" latinLnBrk="0">
        <a:lnSpc>
          <a:spcPct val="100000"/>
        </a:lnSpc>
        <a:spcBef>
          <a:spcPts val="4200"/>
        </a:spcBef>
        <a:spcAft>
          <a:spcPts val="0"/>
        </a:spcAft>
        <a:buClr>
          <a:srgbClr val="646464"/>
        </a:buClr>
        <a:buSzPct val="90000"/>
        <a:buFontTx/>
        <a:buChar char="•"/>
        <a:tabLst/>
        <a:defRPr sz="3600" b="0" i="0" u="none" strike="noStrike" cap="none" spc="0" baseline="0">
          <a:ln>
            <a:noFill/>
          </a:ln>
          <a:solidFill>
            <a:srgbClr val="FFFFFF"/>
          </a:solidFill>
          <a:uFillTx/>
          <a:latin typeface="+mn-lt"/>
          <a:ea typeface="+mn-ea"/>
          <a:cs typeface="+mn-cs"/>
          <a:sym typeface="Avenir Light"/>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Avenir Light"/>
        </a:defRPr>
      </a:lvl1pPr>
      <a:lvl2pPr marL="0" marR="0" indent="228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Avenir Light"/>
        </a:defRPr>
      </a:lvl2pPr>
      <a:lvl3pPr marL="0" marR="0" indent="457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Avenir Light"/>
        </a:defRPr>
      </a:lvl3pPr>
      <a:lvl4pPr marL="0" marR="0" indent="685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Avenir Light"/>
        </a:defRPr>
      </a:lvl4pPr>
      <a:lvl5pPr marL="0" marR="0" indent="9144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Avenir Light"/>
        </a:defRPr>
      </a:lvl5pPr>
      <a:lvl6pPr marL="0" marR="0" indent="11430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Avenir Light"/>
        </a:defRPr>
      </a:lvl6pPr>
      <a:lvl7pPr marL="0" marR="0" indent="1371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Avenir Light"/>
        </a:defRPr>
      </a:lvl7pPr>
      <a:lvl8pPr marL="0" marR="0" indent="1600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Avenir Light"/>
        </a:defRPr>
      </a:lvl8pPr>
      <a:lvl9pPr marL="0" marR="0" indent="1828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Avenir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8.xml"/><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8.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8.png"/><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8.png"/><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9" name="EARTH shot from space.jpg"/>
          <p:cNvPicPr>
            <a:picLocks noChangeAspect="1"/>
          </p:cNvPicPr>
          <p:nvPr/>
        </p:nvPicPr>
        <p:blipFill>
          <a:blip r:embed="rId2">
            <a:extLst/>
          </a:blip>
          <a:stretch>
            <a:fillRect/>
          </a:stretch>
        </p:blipFill>
        <p:spPr>
          <a:xfrm>
            <a:off x="22812" y="2411081"/>
            <a:ext cx="12959176" cy="7289537"/>
          </a:xfrm>
          <a:prstGeom prst="rect">
            <a:avLst/>
          </a:prstGeom>
          <a:ln w="12700">
            <a:miter lim="400000"/>
          </a:ln>
        </p:spPr>
      </p:pic>
      <p:sp>
        <p:nvSpPr>
          <p:cNvPr id="140" name="Shape 140"/>
          <p:cNvSpPr>
            <a:spLocks noGrp="1"/>
          </p:cNvSpPr>
          <p:nvPr>
            <p:ph type="ctrTitle"/>
          </p:nvPr>
        </p:nvSpPr>
        <p:spPr>
          <a:xfrm>
            <a:off x="660400" y="1549400"/>
            <a:ext cx="11684000" cy="2222500"/>
          </a:xfrm>
          <a:prstGeom prst="rect">
            <a:avLst/>
          </a:prstGeom>
        </p:spPr>
        <p:txBody>
          <a:bodyPr/>
          <a:lstStyle>
            <a:lvl1pPr defTabSz="578358">
              <a:defRPr sz="6138" spc="982"/>
            </a:lvl1pPr>
          </a:lstStyle>
          <a:p>
            <a:r>
              <a:t>FOA Automation tool</a:t>
            </a:r>
          </a:p>
        </p:txBody>
      </p:sp>
      <p:sp>
        <p:nvSpPr>
          <p:cNvPr id="141" name="Shape 141"/>
          <p:cNvSpPr>
            <a:spLocks noGrp="1"/>
          </p:cNvSpPr>
          <p:nvPr>
            <p:ph type="subTitle" sz="quarter" idx="1"/>
          </p:nvPr>
        </p:nvSpPr>
        <p:spPr>
          <a:xfrm>
            <a:off x="660400" y="639233"/>
            <a:ext cx="11684000" cy="889001"/>
          </a:xfrm>
          <a:prstGeom prst="rect">
            <a:avLst/>
          </a:prstGeom>
        </p:spPr>
        <p:txBody>
          <a:bodyPr/>
          <a:lstStyle/>
          <a:p>
            <a:r>
              <a:t>Earth and Environmental Sciences Area</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Shape 236"/>
          <p:cNvSpPr>
            <a:spLocks noGrp="1"/>
          </p:cNvSpPr>
          <p:nvPr>
            <p:ph type="title"/>
          </p:nvPr>
        </p:nvSpPr>
        <p:spPr>
          <a:prstGeom prst="rect">
            <a:avLst/>
          </a:prstGeom>
        </p:spPr>
        <p:txBody>
          <a:bodyPr/>
          <a:lstStyle/>
          <a:p>
            <a:r>
              <a:t>The inside scoop</a:t>
            </a:r>
          </a:p>
        </p:txBody>
      </p:sp>
      <p:sp>
        <p:nvSpPr>
          <p:cNvPr id="237" name="Shape 237"/>
          <p:cNvSpPr>
            <a:spLocks noGrp="1"/>
          </p:cNvSpPr>
          <p:nvPr>
            <p:ph type="body" idx="1"/>
          </p:nvPr>
        </p:nvSpPr>
        <p:spPr>
          <a:prstGeom prst="rect">
            <a:avLst/>
          </a:prstGeom>
        </p:spPr>
        <p:txBody>
          <a:bodyPr/>
          <a:lstStyle/>
          <a:p>
            <a:pPr marL="390016" indent="-390016" defTabSz="484886">
              <a:spcBef>
                <a:spcPts val="3400"/>
              </a:spcBef>
              <a:defRPr sz="2988"/>
            </a:pPr>
            <a:r>
              <a:t>For opportunities that are not formally posted on any website, this tool also allows users to manually post.  </a:t>
            </a:r>
          </a:p>
          <a:p>
            <a:pPr marL="390016" indent="-390016" defTabSz="484886">
              <a:spcBef>
                <a:spcPts val="3400"/>
              </a:spcBef>
              <a:defRPr sz="2988"/>
            </a:pPr>
            <a:r>
              <a:t>To do this, a user clicks “Post to Site” from their dashboard and are brought to a form where they can input the information. To ensure consistency, there will be mandatory fields that must be filled in before they are able to submit.  </a:t>
            </a:r>
          </a:p>
          <a:p>
            <a:pPr marL="390016" indent="-390016" defTabSz="484886">
              <a:spcBef>
                <a:spcPts val="3400"/>
              </a:spcBef>
              <a:defRPr sz="2988"/>
            </a:pPr>
            <a:r>
              <a:t>If a user knows this posting is likely to be made public to an agency website in the future, they will have an option of clicking a button titled “Coming Soon”, which flag the posting so the broader community understands this has not been formally announced.</a:t>
            </a:r>
          </a:p>
        </p:txBody>
      </p:sp>
      <p:pic>
        <p:nvPicPr>
          <p:cNvPr id="238" name="Screen Shot 2016-11-18 at 9.34.18 PM.png"/>
          <p:cNvPicPr>
            <a:picLocks noChangeAspect="1"/>
          </p:cNvPicPr>
          <p:nvPr/>
        </p:nvPicPr>
        <p:blipFill>
          <a:blip r:embed="rId2">
            <a:extLst/>
          </a:blip>
          <a:stretch>
            <a:fillRect/>
          </a:stretch>
        </p:blipFill>
        <p:spPr>
          <a:xfrm>
            <a:off x="356872" y="1597268"/>
            <a:ext cx="12291056" cy="7562364"/>
          </a:xfrm>
          <a:prstGeom prst="rect">
            <a:avLst/>
          </a:prstGeom>
          <a:ln w="12700">
            <a:miter lim="400000"/>
          </a:ln>
        </p:spPr>
      </p:pic>
      <p:sp>
        <p:nvSpPr>
          <p:cNvPr id="239" name="Shape 239"/>
          <p:cNvSpPr/>
          <p:nvPr/>
        </p:nvSpPr>
        <p:spPr>
          <a:xfrm>
            <a:off x="793702" y="3874329"/>
            <a:ext cx="2060473" cy="4191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defRPr sz="800">
                <a:solidFill>
                  <a:srgbClr val="000000"/>
                </a:solidFill>
              </a:defRPr>
            </a:pPr>
            <a:endParaRPr/>
          </a:p>
          <a:p>
            <a:pPr algn="l">
              <a:defRPr sz="1000">
                <a:solidFill>
                  <a:srgbClr val="000000"/>
                </a:solidFill>
              </a:defRPr>
            </a:pPr>
            <a:r>
              <a:t>   </a:t>
            </a:r>
            <a:r>
              <a:rPr>
                <a:latin typeface="Avenir Heavy"/>
                <a:ea typeface="Avenir Heavy"/>
                <a:cs typeface="Avenir Heavy"/>
                <a:sym typeface="Avenir Heavy"/>
              </a:rPr>
              <a:t>          Minimum of 250 words</a:t>
            </a:r>
          </a:p>
        </p:txBody>
      </p:sp>
      <p:pic>
        <p:nvPicPr>
          <p:cNvPr id="240" name="Asterisk_large.jpg"/>
          <p:cNvPicPr>
            <a:picLocks noChangeAspect="1"/>
          </p:cNvPicPr>
          <p:nvPr/>
        </p:nvPicPr>
        <p:blipFill>
          <a:blip r:embed="rId3">
            <a:extLst/>
          </a:blip>
          <a:stretch>
            <a:fillRect/>
          </a:stretch>
        </p:blipFill>
        <p:spPr>
          <a:xfrm>
            <a:off x="892602" y="3987711"/>
            <a:ext cx="201252" cy="192336"/>
          </a:xfrm>
          <a:prstGeom prst="rect">
            <a:avLst/>
          </a:prstGeom>
          <a:ln w="12700">
            <a:miter lim="400000"/>
          </a:ln>
        </p:spPr>
      </p:pic>
      <p:pic>
        <p:nvPicPr>
          <p:cNvPr id="241" name="Asterisk_large.jpg"/>
          <p:cNvPicPr>
            <a:picLocks noChangeAspect="1"/>
          </p:cNvPicPr>
          <p:nvPr/>
        </p:nvPicPr>
        <p:blipFill>
          <a:blip r:embed="rId3">
            <a:extLst/>
          </a:blip>
          <a:stretch>
            <a:fillRect/>
          </a:stretch>
        </p:blipFill>
        <p:spPr>
          <a:xfrm>
            <a:off x="9933913" y="5715922"/>
            <a:ext cx="346274" cy="330932"/>
          </a:xfrm>
          <a:prstGeom prst="rect">
            <a:avLst/>
          </a:prstGeom>
          <a:ln w="12700">
            <a:miter lim="400000"/>
          </a:ln>
        </p:spPr>
      </p:pic>
      <p:pic>
        <p:nvPicPr>
          <p:cNvPr id="242" name="Asterisk_large.jpg"/>
          <p:cNvPicPr>
            <a:picLocks noChangeAspect="1"/>
          </p:cNvPicPr>
          <p:nvPr/>
        </p:nvPicPr>
        <p:blipFill>
          <a:blip r:embed="rId3">
            <a:extLst/>
          </a:blip>
          <a:stretch>
            <a:fillRect/>
          </a:stretch>
        </p:blipFill>
        <p:spPr>
          <a:xfrm>
            <a:off x="8435313" y="2021879"/>
            <a:ext cx="346274" cy="330933"/>
          </a:xfrm>
          <a:prstGeom prst="rect">
            <a:avLst/>
          </a:prstGeom>
          <a:ln w="12700">
            <a:miter lim="400000"/>
          </a:ln>
        </p:spPr>
      </p:pic>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4" name="EARTH shot from space.jpg"/>
          <p:cNvPicPr>
            <a:picLocks noChangeAspect="1"/>
          </p:cNvPicPr>
          <p:nvPr/>
        </p:nvPicPr>
        <p:blipFill>
          <a:blip r:embed="rId2">
            <a:extLst/>
          </a:blip>
          <a:stretch>
            <a:fillRect/>
          </a:stretch>
        </p:blipFill>
        <p:spPr>
          <a:xfrm>
            <a:off x="22812" y="2411081"/>
            <a:ext cx="12959176" cy="7289537"/>
          </a:xfrm>
          <a:prstGeom prst="rect">
            <a:avLst/>
          </a:prstGeom>
          <a:ln w="12700">
            <a:miter lim="400000"/>
          </a:ln>
        </p:spPr>
      </p:pic>
      <p:sp>
        <p:nvSpPr>
          <p:cNvPr id="245" name="Shape 245"/>
          <p:cNvSpPr>
            <a:spLocks noGrp="1"/>
          </p:cNvSpPr>
          <p:nvPr>
            <p:ph type="ctrTitle"/>
          </p:nvPr>
        </p:nvSpPr>
        <p:spPr>
          <a:xfrm>
            <a:off x="660400" y="1549400"/>
            <a:ext cx="11684000" cy="2222500"/>
          </a:xfrm>
          <a:prstGeom prst="rect">
            <a:avLst/>
          </a:prstGeom>
        </p:spPr>
        <p:txBody>
          <a:bodyPr/>
          <a:lstStyle/>
          <a:p>
            <a:r>
              <a:t>Thank you.</a:t>
            </a:r>
          </a:p>
        </p:txBody>
      </p:sp>
      <p:sp>
        <p:nvSpPr>
          <p:cNvPr id="246" name="Shape 246"/>
          <p:cNvSpPr>
            <a:spLocks noGrp="1"/>
          </p:cNvSpPr>
          <p:nvPr>
            <p:ph type="subTitle" sz="quarter" idx="1"/>
          </p:nvPr>
        </p:nvSpPr>
        <p:spPr>
          <a:xfrm>
            <a:off x="660400" y="639233"/>
            <a:ext cx="11684000" cy="889001"/>
          </a:xfrm>
          <a:prstGeom prst="rect">
            <a:avLst/>
          </a:prstGeom>
        </p:spPr>
        <p:txBody>
          <a:bodyPr/>
          <a:lstStyle/>
          <a:p>
            <a:r>
              <a:t>Earth and Environmental Sciences Area</a:t>
            </a:r>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Shape 143"/>
          <p:cNvSpPr>
            <a:spLocks noGrp="1"/>
          </p:cNvSpPr>
          <p:nvPr>
            <p:ph type="title"/>
          </p:nvPr>
        </p:nvSpPr>
        <p:spPr>
          <a:prstGeom prst="rect">
            <a:avLst/>
          </a:prstGeom>
        </p:spPr>
        <p:txBody>
          <a:bodyPr/>
          <a:lstStyle/>
          <a:p>
            <a:r>
              <a:t>Introduction</a:t>
            </a:r>
          </a:p>
        </p:txBody>
      </p:sp>
      <p:sp>
        <p:nvSpPr>
          <p:cNvPr id="144" name="Shape 144"/>
          <p:cNvSpPr/>
          <p:nvPr/>
        </p:nvSpPr>
        <p:spPr>
          <a:xfrm>
            <a:off x="6502400" y="4737100"/>
            <a:ext cx="393800" cy="279401"/>
          </a:xfrm>
          <a:prstGeom prst="rect">
            <a:avLst/>
          </a:prstGeom>
          <a:ln w="12700">
            <a:miter lim="400000"/>
          </a:ln>
        </p:spPr>
        <p:txBody>
          <a:bodyPr wrap="none" lIns="50800" tIns="50800" rIns="50800" bIns="50800" anchor="ctr">
            <a:spAutoFit/>
          </a:bodyPr>
          <a:lstStyle/>
          <a:p>
            <a:pPr algn="l" defTabSz="457200">
              <a:defRPr sz="1200">
                <a:solidFill>
                  <a:srgbClr val="000000"/>
                </a:solidFill>
                <a:latin typeface="Helvetica"/>
                <a:ea typeface="Helvetica"/>
                <a:cs typeface="Helvetica"/>
                <a:sym typeface="Helvetica"/>
              </a:defRPr>
            </a:pPr>
            <a:endParaRPr/>
          </a:p>
        </p:txBody>
      </p:sp>
      <p:sp>
        <p:nvSpPr>
          <p:cNvPr id="145" name="Shape 145"/>
          <p:cNvSpPr/>
          <p:nvPr/>
        </p:nvSpPr>
        <p:spPr>
          <a:xfrm>
            <a:off x="695390" y="2158999"/>
            <a:ext cx="11614019" cy="5435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lgn="l" defTabSz="457200">
              <a:defRPr sz="2300">
                <a:latin typeface="Helvetica"/>
                <a:ea typeface="Helvetica"/>
                <a:cs typeface="Helvetica"/>
                <a:sym typeface="Helvetica"/>
              </a:defRPr>
            </a:pPr>
            <a:r>
              <a:t>This project has been pulled together in collaboration with Web Development company HyperArts.</a:t>
            </a:r>
          </a:p>
          <a:p>
            <a:pPr algn="l" defTabSz="457200">
              <a:defRPr sz="2300">
                <a:latin typeface="Helvetica"/>
                <a:ea typeface="Helvetica"/>
                <a:cs typeface="Helvetica"/>
                <a:sym typeface="Helvetica"/>
              </a:defRPr>
            </a:pPr>
            <a:r>
              <a:t> </a:t>
            </a:r>
          </a:p>
          <a:p>
            <a:pPr algn="l" defTabSz="457200">
              <a:defRPr sz="2300">
                <a:latin typeface="Helvetica"/>
                <a:ea typeface="Helvetica"/>
                <a:cs typeface="Helvetica"/>
                <a:sym typeface="Helvetica"/>
              </a:defRPr>
            </a:pPr>
            <a:r>
              <a:t>The vision is to create a single source site where our staff can have real-time access to an active database of funding opportunities.  When using this tool, our staff can easily search, sort and filter to create a personalized list, tailored to their research area.  </a:t>
            </a:r>
          </a:p>
          <a:p>
            <a:pPr algn="l" defTabSz="457200">
              <a:defRPr sz="2300">
                <a:latin typeface="Helvetica"/>
                <a:ea typeface="Helvetica"/>
                <a:cs typeface="Helvetica"/>
                <a:sym typeface="Helvetica"/>
              </a:defRPr>
            </a:pPr>
            <a:endParaRPr/>
          </a:p>
          <a:p>
            <a:pPr algn="l" defTabSz="457200">
              <a:defRPr sz="2300">
                <a:latin typeface="Helvetica"/>
                <a:ea typeface="Helvetica"/>
                <a:cs typeface="Helvetica"/>
                <a:sym typeface="Helvetica"/>
              </a:defRPr>
            </a:pPr>
            <a:r>
              <a:t>Users will be able to connect with one another to share and exchange ideas, manage and favorite their selected opportunities, and create their own personal dashboard where over time, the system will be able to generate “smart suggestions” based on their search history. </a:t>
            </a:r>
          </a:p>
          <a:p>
            <a:pPr algn="l" defTabSz="457200">
              <a:defRPr sz="2300">
                <a:latin typeface="Helvetica"/>
                <a:ea typeface="Helvetica"/>
                <a:cs typeface="Helvetica"/>
                <a:sym typeface="Helvetica"/>
              </a:defRPr>
            </a:pPr>
            <a:endParaRPr/>
          </a:p>
          <a:p>
            <a:pPr algn="l" defTabSz="457200">
              <a:defRPr sz="2300">
                <a:latin typeface="Helvetica"/>
                <a:ea typeface="Helvetica"/>
                <a:cs typeface="Helvetica"/>
                <a:sym typeface="Helvetica"/>
              </a:defRPr>
            </a:pPr>
            <a:r>
              <a:t>This site will be accessed under the protection of the user’s Lab login to ensure that all internal conversations remain internal and promote the concept of collaborating openly and assembling teams in a transparent and equitable fashion. </a:t>
            </a:r>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7" name="pasted-image.pdf"/>
          <p:cNvPicPr>
            <a:picLocks noGrp="1" noChangeAspect="1"/>
          </p:cNvPicPr>
          <p:nvPr>
            <p:ph type="pic" idx="13"/>
          </p:nvPr>
        </p:nvPicPr>
        <p:blipFill>
          <a:blip r:embed="rId2">
            <a:extLst/>
          </a:blip>
          <a:srcRect l="6862" r="6862"/>
          <a:stretch>
            <a:fillRect/>
          </a:stretch>
        </p:blipFill>
        <p:spPr>
          <a:prstGeom prst="rect">
            <a:avLst/>
          </a:prstGeom>
        </p:spPr>
      </p:pic>
      <p:sp>
        <p:nvSpPr>
          <p:cNvPr id="148" name="Shape 148"/>
          <p:cNvSpPr>
            <a:spLocks noGrp="1"/>
          </p:cNvSpPr>
          <p:nvPr>
            <p:ph type="title"/>
          </p:nvPr>
        </p:nvSpPr>
        <p:spPr>
          <a:prstGeom prst="rect">
            <a:avLst/>
          </a:prstGeom>
        </p:spPr>
        <p:txBody>
          <a:bodyPr/>
          <a:lstStyle>
            <a:lvl1pPr defTabSz="438150">
              <a:defRPr sz="3375" spc="540"/>
            </a:lvl1pPr>
          </a:lstStyle>
          <a:p>
            <a:r>
              <a:t>The user’s Dashboard</a:t>
            </a:r>
          </a:p>
        </p:txBody>
      </p:sp>
      <p:sp>
        <p:nvSpPr>
          <p:cNvPr id="149" name="Shape 149"/>
          <p:cNvSpPr>
            <a:spLocks noGrp="1"/>
          </p:cNvSpPr>
          <p:nvPr>
            <p:ph type="body" sz="half" idx="1"/>
          </p:nvPr>
        </p:nvSpPr>
        <p:spPr>
          <a:prstGeom prst="rect">
            <a:avLst/>
          </a:prstGeom>
        </p:spPr>
        <p:txBody>
          <a:bodyPr/>
          <a:lstStyle/>
          <a:p>
            <a:pPr marL="224409" indent="-224409" defTabSz="332993">
              <a:spcBef>
                <a:spcPts val="1800"/>
              </a:spcBef>
              <a:defRPr sz="1710"/>
            </a:pPr>
            <a:r>
              <a:t>On a user’s main dashboard, they can easily toggle between tabs to search all opportunities or just items they have chosen as favorites.  </a:t>
            </a:r>
          </a:p>
          <a:p>
            <a:pPr marL="224409" indent="-224409" defTabSz="332993">
              <a:spcBef>
                <a:spcPts val="1800"/>
              </a:spcBef>
              <a:defRPr sz="1710"/>
            </a:pPr>
            <a:r>
              <a:t>The user has various ways they can search these opportunities to include: by agency, due date (range), research category, or simply by keyword (i.e geochemistry or climate change).  For a very condensed and specific list, you may select multiple search criteria (i.e NASA &amp; “Space Biology”).</a:t>
            </a:r>
          </a:p>
          <a:p>
            <a:pPr marL="224409" indent="-224409" defTabSz="332993">
              <a:spcBef>
                <a:spcPts val="1800"/>
              </a:spcBef>
              <a:defRPr sz="1710"/>
            </a:pPr>
            <a:r>
              <a:t>Beneath the search widget,  each user will also be able to access their previous search data as well as save their typical search criteria for easy “one-click” results.</a:t>
            </a:r>
          </a:p>
          <a:p>
            <a:pPr marL="224409" indent="-224409" defTabSz="332993">
              <a:spcBef>
                <a:spcPts val="1800"/>
              </a:spcBef>
              <a:defRPr sz="1710"/>
            </a:pPr>
            <a:r>
              <a:t>Once you have one or more favorite’s added to your list, you may export this data as an .xml, tab delimited or .csv format to share with colleagues.</a:t>
            </a:r>
          </a:p>
        </p:txBody>
      </p:sp>
      <p:pic>
        <p:nvPicPr>
          <p:cNvPr id="150" name="register_icon.jpg"/>
          <p:cNvPicPr>
            <a:picLocks noChangeAspect="1"/>
          </p:cNvPicPr>
          <p:nvPr/>
        </p:nvPicPr>
        <p:blipFill>
          <a:blip r:embed="rId3">
            <a:extLst/>
          </a:blip>
          <a:stretch>
            <a:fillRect/>
          </a:stretch>
        </p:blipFill>
        <p:spPr>
          <a:xfrm>
            <a:off x="12422152" y="2412237"/>
            <a:ext cx="354049" cy="354048"/>
          </a:xfrm>
          <a:prstGeom prst="rect">
            <a:avLst/>
          </a:prstGeom>
          <a:ln w="12700">
            <a:miter lim="400000"/>
          </a:ln>
        </p:spPr>
      </p:pic>
      <p:pic>
        <p:nvPicPr>
          <p:cNvPr id="151" name="register_icon.jpg"/>
          <p:cNvPicPr>
            <a:picLocks noChangeAspect="1"/>
          </p:cNvPicPr>
          <p:nvPr/>
        </p:nvPicPr>
        <p:blipFill>
          <a:blip r:embed="rId3">
            <a:extLst/>
          </a:blip>
          <a:stretch>
            <a:fillRect/>
          </a:stretch>
        </p:blipFill>
        <p:spPr>
          <a:xfrm>
            <a:off x="12422152" y="5680370"/>
            <a:ext cx="354049" cy="354049"/>
          </a:xfrm>
          <a:prstGeom prst="rect">
            <a:avLst/>
          </a:prstGeom>
          <a:ln w="12700">
            <a:miter lim="400000"/>
          </a:ln>
        </p:spPr>
      </p:pic>
      <p:pic>
        <p:nvPicPr>
          <p:cNvPr id="152" name="register_icon.jpg"/>
          <p:cNvPicPr>
            <a:picLocks noChangeAspect="1"/>
          </p:cNvPicPr>
          <p:nvPr/>
        </p:nvPicPr>
        <p:blipFill>
          <a:blip r:embed="rId3">
            <a:extLst/>
          </a:blip>
          <a:stretch>
            <a:fillRect/>
          </a:stretch>
        </p:blipFill>
        <p:spPr>
          <a:xfrm>
            <a:off x="12422152" y="4046304"/>
            <a:ext cx="354049" cy="354048"/>
          </a:xfrm>
          <a:prstGeom prst="rect">
            <a:avLst/>
          </a:prstGeom>
          <a:ln w="12700">
            <a:miter lim="400000"/>
          </a:ln>
        </p:spPr>
      </p:pic>
      <p:sp>
        <p:nvSpPr>
          <p:cNvPr id="153" name="Shape 153"/>
          <p:cNvSpPr/>
          <p:nvPr/>
        </p:nvSpPr>
        <p:spPr>
          <a:xfrm>
            <a:off x="9018721" y="3094430"/>
            <a:ext cx="3920817" cy="1"/>
          </a:xfrm>
          <a:prstGeom prst="line">
            <a:avLst/>
          </a:prstGeom>
          <a:ln w="101600">
            <a:solidFill>
              <a:schemeClr val="accent3">
                <a:lumOff val="5212"/>
              </a:schemeClr>
            </a:solidFill>
            <a:miter lim="400000"/>
          </a:ln>
        </p:spPr>
        <p:txBody>
          <a:bodyPr lIns="50800" tIns="50800" rIns="50800" bIns="50800" anchor="ctr"/>
          <a:lstStyle/>
          <a:p>
            <a:pPr>
              <a:defRPr sz="2400" cap="all" spc="384">
                <a:solidFill>
                  <a:schemeClr val="accent2">
                    <a:satOff val="44164"/>
                    <a:lumOff val="14231"/>
                  </a:schemeClr>
                </a:solidFill>
                <a:latin typeface="Avenir Medium"/>
                <a:ea typeface="Avenir Medium"/>
                <a:cs typeface="Avenir Medium"/>
                <a:sym typeface="Avenir Medium"/>
              </a:defRPr>
            </a:pPr>
            <a:endParaRPr/>
          </a:p>
        </p:txBody>
      </p:sp>
      <p:sp>
        <p:nvSpPr>
          <p:cNvPr id="154" name="Shape 154"/>
          <p:cNvSpPr/>
          <p:nvPr/>
        </p:nvSpPr>
        <p:spPr>
          <a:xfrm>
            <a:off x="11861943" y="2980130"/>
            <a:ext cx="1015213" cy="2286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r">
              <a:defRPr sz="700">
                <a:latin typeface="Avenir Heavy"/>
                <a:ea typeface="Avenir Heavy"/>
                <a:cs typeface="Avenir Heavy"/>
                <a:sym typeface="Avenir Heavy"/>
              </a:defRPr>
            </a:lvl1pPr>
          </a:lstStyle>
          <a:p>
            <a:r>
              <a:t>POC:   William Collins</a:t>
            </a:r>
          </a:p>
        </p:txBody>
      </p:sp>
      <p:sp>
        <p:nvSpPr>
          <p:cNvPr id="155" name="Shape 155"/>
          <p:cNvSpPr/>
          <p:nvPr/>
        </p:nvSpPr>
        <p:spPr>
          <a:xfrm>
            <a:off x="9018721" y="4740642"/>
            <a:ext cx="3920817" cy="1"/>
          </a:xfrm>
          <a:prstGeom prst="line">
            <a:avLst/>
          </a:prstGeom>
          <a:ln w="101600">
            <a:solidFill>
              <a:schemeClr val="accent3">
                <a:lumOff val="5212"/>
              </a:schemeClr>
            </a:solidFill>
            <a:miter lim="400000"/>
          </a:ln>
        </p:spPr>
        <p:txBody>
          <a:bodyPr lIns="50800" tIns="50800" rIns="50800" bIns="50800" anchor="ctr"/>
          <a:lstStyle/>
          <a:p>
            <a:pPr>
              <a:defRPr sz="2400" cap="all" spc="384">
                <a:solidFill>
                  <a:schemeClr val="accent2">
                    <a:satOff val="44164"/>
                    <a:lumOff val="14231"/>
                  </a:schemeClr>
                </a:solidFill>
                <a:latin typeface="Avenir Medium"/>
                <a:ea typeface="Avenir Medium"/>
                <a:cs typeface="Avenir Medium"/>
                <a:sym typeface="Avenir Medium"/>
              </a:defRPr>
            </a:pPr>
            <a:endParaRPr/>
          </a:p>
        </p:txBody>
      </p:sp>
      <p:sp>
        <p:nvSpPr>
          <p:cNvPr id="156" name="Shape 156"/>
          <p:cNvSpPr/>
          <p:nvPr/>
        </p:nvSpPr>
        <p:spPr>
          <a:xfrm>
            <a:off x="9018721" y="6386854"/>
            <a:ext cx="3920817" cy="1"/>
          </a:xfrm>
          <a:prstGeom prst="line">
            <a:avLst/>
          </a:prstGeom>
          <a:ln w="101600">
            <a:solidFill>
              <a:schemeClr val="accent3">
                <a:lumOff val="5212"/>
              </a:schemeClr>
            </a:solidFill>
            <a:miter lim="400000"/>
          </a:ln>
        </p:spPr>
        <p:txBody>
          <a:bodyPr lIns="50800" tIns="50800" rIns="50800" bIns="50800" anchor="ctr"/>
          <a:lstStyle/>
          <a:p>
            <a:pPr>
              <a:defRPr sz="2400" cap="all" spc="384">
                <a:solidFill>
                  <a:schemeClr val="accent2">
                    <a:satOff val="44164"/>
                    <a:lumOff val="14231"/>
                  </a:schemeClr>
                </a:solidFill>
                <a:latin typeface="Avenir Medium"/>
                <a:ea typeface="Avenir Medium"/>
                <a:cs typeface="Avenir Medium"/>
                <a:sym typeface="Avenir Medium"/>
              </a:defRPr>
            </a:pPr>
            <a:endParaRPr/>
          </a:p>
        </p:txBody>
      </p:sp>
      <p:sp>
        <p:nvSpPr>
          <p:cNvPr id="157" name="Shape 157"/>
          <p:cNvSpPr/>
          <p:nvPr/>
        </p:nvSpPr>
        <p:spPr>
          <a:xfrm>
            <a:off x="11836162" y="6272554"/>
            <a:ext cx="1040994" cy="2286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r">
              <a:defRPr sz="700">
                <a:latin typeface="Avenir Heavy"/>
                <a:ea typeface="Avenir Heavy"/>
                <a:cs typeface="Avenir Heavy"/>
                <a:sym typeface="Avenir Heavy"/>
              </a:defRPr>
            </a:lvl1pPr>
          </a:lstStyle>
          <a:p>
            <a:r>
              <a:t>POC:   Jens Birkholzer</a:t>
            </a:r>
          </a:p>
        </p:txBody>
      </p:sp>
      <p:sp>
        <p:nvSpPr>
          <p:cNvPr id="158" name="Shape 158"/>
          <p:cNvSpPr/>
          <p:nvPr/>
        </p:nvSpPr>
        <p:spPr>
          <a:xfrm>
            <a:off x="11868877" y="4626342"/>
            <a:ext cx="1001345" cy="2286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r">
              <a:defRPr sz="700">
                <a:latin typeface="Avenir Heavy"/>
                <a:ea typeface="Avenir Heavy"/>
                <a:cs typeface="Avenir Heavy"/>
                <a:sym typeface="Avenir Heavy"/>
              </a:defRPr>
            </a:lvl1pPr>
          </a:lstStyle>
          <a:p>
            <a:r>
              <a:t>POC:   Andrew Jones</a:t>
            </a:r>
          </a:p>
        </p:txBody>
      </p:sp>
      <p:pic>
        <p:nvPicPr>
          <p:cNvPr id="159" name="Screen Shot 2016-11-18 at 7.19.53 PM.png"/>
          <p:cNvPicPr>
            <a:picLocks noChangeAspect="1"/>
          </p:cNvPicPr>
          <p:nvPr/>
        </p:nvPicPr>
        <p:blipFill>
          <a:blip r:embed="rId4">
            <a:extLst/>
          </a:blip>
          <a:stretch>
            <a:fillRect/>
          </a:stretch>
        </p:blipFill>
        <p:spPr>
          <a:xfrm>
            <a:off x="11740481" y="1133754"/>
            <a:ext cx="1233429" cy="509706"/>
          </a:xfrm>
          <a:prstGeom prst="rect">
            <a:avLst/>
          </a:prstGeom>
          <a:ln w="12700">
            <a:miter lim="400000"/>
          </a:ln>
        </p:spPr>
      </p:pic>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1" name="pasted-image.pdf"/>
          <p:cNvPicPr>
            <a:picLocks noGrp="1" noChangeAspect="1"/>
          </p:cNvPicPr>
          <p:nvPr>
            <p:ph type="pic" idx="13"/>
          </p:nvPr>
        </p:nvPicPr>
        <p:blipFill>
          <a:blip r:embed="rId2">
            <a:extLst/>
          </a:blip>
          <a:srcRect l="6862" r="6862"/>
          <a:stretch>
            <a:fillRect/>
          </a:stretch>
        </p:blipFill>
        <p:spPr>
          <a:prstGeom prst="rect">
            <a:avLst/>
          </a:prstGeom>
        </p:spPr>
      </p:pic>
      <p:sp>
        <p:nvSpPr>
          <p:cNvPr id="162" name="Shape 162"/>
          <p:cNvSpPr>
            <a:spLocks noGrp="1"/>
          </p:cNvSpPr>
          <p:nvPr>
            <p:ph type="title"/>
          </p:nvPr>
        </p:nvSpPr>
        <p:spPr>
          <a:prstGeom prst="rect">
            <a:avLst/>
          </a:prstGeom>
        </p:spPr>
        <p:txBody>
          <a:bodyPr/>
          <a:lstStyle>
            <a:lvl1pPr defTabSz="438150">
              <a:defRPr sz="3375" spc="540"/>
            </a:lvl1pPr>
          </a:lstStyle>
          <a:p>
            <a:r>
              <a:t>Collaborating with your peers</a:t>
            </a:r>
          </a:p>
        </p:txBody>
      </p:sp>
      <p:sp>
        <p:nvSpPr>
          <p:cNvPr id="163" name="Shape 163"/>
          <p:cNvSpPr>
            <a:spLocks noGrp="1"/>
          </p:cNvSpPr>
          <p:nvPr>
            <p:ph type="body" sz="half" idx="1"/>
          </p:nvPr>
        </p:nvSpPr>
        <p:spPr>
          <a:prstGeom prst="rect">
            <a:avLst/>
          </a:prstGeom>
        </p:spPr>
        <p:txBody>
          <a:bodyPr/>
          <a:lstStyle/>
          <a:p>
            <a:pPr marL="267715" indent="-267715" defTabSz="397256">
              <a:spcBef>
                <a:spcPts val="2100"/>
              </a:spcBef>
              <a:defRPr sz="2040"/>
            </a:pPr>
            <a:r>
              <a:t>On each posting, you have the ability to choose several actions to start collaborating with your peers:</a:t>
            </a:r>
          </a:p>
          <a:p>
            <a:pPr marL="267715" indent="-267715" defTabSz="397256">
              <a:spcBef>
                <a:spcPts val="2100"/>
              </a:spcBef>
              <a:defRPr sz="2040"/>
            </a:pPr>
            <a:r>
              <a:t>1. Click the “express interest button”.  This makes your name visible to your colleagues so that you can connect.</a:t>
            </a:r>
          </a:p>
          <a:p>
            <a:pPr marL="267715" indent="-267715" defTabSz="397256">
              <a:spcBef>
                <a:spcPts val="2100"/>
              </a:spcBef>
              <a:defRPr sz="2040"/>
            </a:pPr>
            <a:r>
              <a:t>2. Email a posting to your supervisor, peers or administrator for further exploration of the opportunity</a:t>
            </a:r>
          </a:p>
          <a:p>
            <a:pPr marL="267715" indent="-267715" defTabSz="397256">
              <a:spcBef>
                <a:spcPts val="2100"/>
              </a:spcBef>
              <a:defRPr sz="2040"/>
            </a:pPr>
            <a:r>
              <a:t>3. Choose to “make a comment” if you are in the process of researching the opportunity, have an idea or advice as to how to approach the proposal or want to add valuable insight.</a:t>
            </a:r>
          </a:p>
        </p:txBody>
      </p:sp>
      <p:pic>
        <p:nvPicPr>
          <p:cNvPr id="164" name="Screen Shot 2016-11-18 at 7.19.53 PM.png"/>
          <p:cNvPicPr>
            <a:picLocks noChangeAspect="1"/>
          </p:cNvPicPr>
          <p:nvPr/>
        </p:nvPicPr>
        <p:blipFill>
          <a:blip r:embed="rId3">
            <a:extLst/>
          </a:blip>
          <a:stretch>
            <a:fillRect/>
          </a:stretch>
        </p:blipFill>
        <p:spPr>
          <a:xfrm>
            <a:off x="11740481" y="1133754"/>
            <a:ext cx="1233429" cy="509706"/>
          </a:xfrm>
          <a:prstGeom prst="rect">
            <a:avLst/>
          </a:prstGeom>
          <a:ln w="12700">
            <a:miter lim="400000"/>
          </a:ln>
        </p:spPr>
      </p:pic>
      <p:pic>
        <p:nvPicPr>
          <p:cNvPr id="165" name="register_icon.jpg"/>
          <p:cNvPicPr>
            <a:picLocks noChangeAspect="1"/>
          </p:cNvPicPr>
          <p:nvPr/>
        </p:nvPicPr>
        <p:blipFill>
          <a:blip r:embed="rId4">
            <a:extLst/>
          </a:blip>
          <a:stretch>
            <a:fillRect/>
          </a:stretch>
        </p:blipFill>
        <p:spPr>
          <a:xfrm>
            <a:off x="12502139" y="2443409"/>
            <a:ext cx="342059" cy="342059"/>
          </a:xfrm>
          <a:prstGeom prst="rect">
            <a:avLst/>
          </a:prstGeom>
          <a:ln w="12700">
            <a:miter lim="400000"/>
          </a:ln>
        </p:spPr>
      </p:pic>
      <p:pic>
        <p:nvPicPr>
          <p:cNvPr id="166" name="register_icon.jpg"/>
          <p:cNvPicPr>
            <a:picLocks noChangeAspect="1"/>
          </p:cNvPicPr>
          <p:nvPr/>
        </p:nvPicPr>
        <p:blipFill>
          <a:blip r:embed="rId4">
            <a:extLst/>
          </a:blip>
          <a:stretch>
            <a:fillRect/>
          </a:stretch>
        </p:blipFill>
        <p:spPr>
          <a:xfrm>
            <a:off x="12502139" y="5743425"/>
            <a:ext cx="342059" cy="342059"/>
          </a:xfrm>
          <a:prstGeom prst="rect">
            <a:avLst/>
          </a:prstGeom>
          <a:ln w="12700">
            <a:miter lim="400000"/>
          </a:ln>
        </p:spPr>
      </p:pic>
      <p:pic>
        <p:nvPicPr>
          <p:cNvPr id="167" name="register_icon.jpg"/>
          <p:cNvPicPr>
            <a:picLocks noChangeAspect="1"/>
          </p:cNvPicPr>
          <p:nvPr/>
        </p:nvPicPr>
        <p:blipFill>
          <a:blip r:embed="rId4">
            <a:extLst/>
          </a:blip>
          <a:stretch>
            <a:fillRect/>
          </a:stretch>
        </p:blipFill>
        <p:spPr>
          <a:xfrm>
            <a:off x="12502139" y="4093417"/>
            <a:ext cx="342059" cy="342059"/>
          </a:xfrm>
          <a:prstGeom prst="rect">
            <a:avLst/>
          </a:prstGeom>
          <a:ln w="12700">
            <a:miter lim="400000"/>
          </a:ln>
        </p:spPr>
      </p:pic>
      <p:pic>
        <p:nvPicPr>
          <p:cNvPr id="168" name="register_icon.jpg"/>
          <p:cNvPicPr>
            <a:picLocks noChangeAspect="1"/>
          </p:cNvPicPr>
          <p:nvPr/>
        </p:nvPicPr>
        <p:blipFill>
          <a:blip r:embed="rId4">
            <a:extLst/>
          </a:blip>
          <a:stretch>
            <a:fillRect/>
          </a:stretch>
        </p:blipFill>
        <p:spPr>
          <a:xfrm>
            <a:off x="12518297" y="2413132"/>
            <a:ext cx="345282" cy="345282"/>
          </a:xfrm>
          <a:prstGeom prst="rect">
            <a:avLst/>
          </a:prstGeom>
          <a:ln w="12700">
            <a:miter lim="400000"/>
          </a:ln>
        </p:spPr>
      </p:pic>
      <p:sp>
        <p:nvSpPr>
          <p:cNvPr id="169" name="Shape 169"/>
          <p:cNvSpPr/>
          <p:nvPr/>
        </p:nvSpPr>
        <p:spPr>
          <a:xfrm>
            <a:off x="9018721" y="3094430"/>
            <a:ext cx="3920817" cy="1"/>
          </a:xfrm>
          <a:prstGeom prst="line">
            <a:avLst/>
          </a:prstGeom>
          <a:ln w="101600">
            <a:solidFill>
              <a:schemeClr val="accent3">
                <a:lumOff val="5212"/>
              </a:schemeClr>
            </a:solidFill>
            <a:miter lim="400000"/>
          </a:ln>
        </p:spPr>
        <p:txBody>
          <a:bodyPr lIns="50800" tIns="50800" rIns="50800" bIns="50800" anchor="ctr"/>
          <a:lstStyle/>
          <a:p>
            <a:pPr>
              <a:defRPr sz="2400" cap="all" spc="384">
                <a:solidFill>
                  <a:schemeClr val="accent2">
                    <a:satOff val="44164"/>
                    <a:lumOff val="14231"/>
                  </a:schemeClr>
                </a:solidFill>
                <a:latin typeface="Avenir Medium"/>
                <a:ea typeface="Avenir Medium"/>
                <a:cs typeface="Avenir Medium"/>
                <a:sym typeface="Avenir Medium"/>
              </a:defRPr>
            </a:pPr>
            <a:endParaRPr/>
          </a:p>
        </p:txBody>
      </p:sp>
      <p:sp>
        <p:nvSpPr>
          <p:cNvPr id="170" name="Shape 170"/>
          <p:cNvSpPr/>
          <p:nvPr/>
        </p:nvSpPr>
        <p:spPr>
          <a:xfrm>
            <a:off x="9018721" y="4762363"/>
            <a:ext cx="3920817" cy="1"/>
          </a:xfrm>
          <a:prstGeom prst="line">
            <a:avLst/>
          </a:prstGeom>
          <a:ln w="101600">
            <a:solidFill>
              <a:schemeClr val="accent3">
                <a:lumOff val="5212"/>
              </a:schemeClr>
            </a:solidFill>
            <a:miter lim="400000"/>
          </a:ln>
        </p:spPr>
        <p:txBody>
          <a:bodyPr lIns="50800" tIns="50800" rIns="50800" bIns="50800" anchor="ctr"/>
          <a:lstStyle/>
          <a:p>
            <a:pPr>
              <a:defRPr sz="2400" cap="all" spc="384">
                <a:solidFill>
                  <a:schemeClr val="accent2">
                    <a:satOff val="44164"/>
                    <a:lumOff val="14231"/>
                  </a:schemeClr>
                </a:solidFill>
                <a:latin typeface="Avenir Medium"/>
                <a:ea typeface="Avenir Medium"/>
                <a:cs typeface="Avenir Medium"/>
                <a:sym typeface="Avenir Medium"/>
              </a:defRPr>
            </a:pPr>
            <a:endParaRPr/>
          </a:p>
        </p:txBody>
      </p:sp>
      <p:sp>
        <p:nvSpPr>
          <p:cNvPr id="171" name="Shape 171"/>
          <p:cNvSpPr/>
          <p:nvPr/>
        </p:nvSpPr>
        <p:spPr>
          <a:xfrm>
            <a:off x="9018721" y="6430297"/>
            <a:ext cx="3920817" cy="1"/>
          </a:xfrm>
          <a:prstGeom prst="line">
            <a:avLst/>
          </a:prstGeom>
          <a:ln w="101600">
            <a:solidFill>
              <a:schemeClr val="accent3">
                <a:lumOff val="5212"/>
              </a:schemeClr>
            </a:solidFill>
            <a:miter lim="400000"/>
          </a:ln>
        </p:spPr>
        <p:txBody>
          <a:bodyPr lIns="50800" tIns="50800" rIns="50800" bIns="50800" anchor="ctr"/>
          <a:lstStyle/>
          <a:p>
            <a:pPr>
              <a:defRPr sz="2400" cap="all" spc="384">
                <a:solidFill>
                  <a:schemeClr val="accent2">
                    <a:satOff val="44164"/>
                    <a:lumOff val="14231"/>
                  </a:schemeClr>
                </a:solidFill>
                <a:latin typeface="Avenir Medium"/>
                <a:ea typeface="Avenir Medium"/>
                <a:cs typeface="Avenir Medium"/>
                <a:sym typeface="Avenir Medium"/>
              </a:defRPr>
            </a:pPr>
            <a:endParaRPr/>
          </a:p>
        </p:txBody>
      </p:sp>
      <p:sp>
        <p:nvSpPr>
          <p:cNvPr id="172" name="Shape 172"/>
          <p:cNvSpPr/>
          <p:nvPr/>
        </p:nvSpPr>
        <p:spPr>
          <a:xfrm>
            <a:off x="11982580" y="2980130"/>
            <a:ext cx="894576" cy="2286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r">
              <a:defRPr sz="700">
                <a:latin typeface="Avenir Heavy"/>
                <a:ea typeface="Avenir Heavy"/>
                <a:cs typeface="Avenir Heavy"/>
                <a:sym typeface="Avenir Heavy"/>
              </a:defRPr>
            </a:lvl1pPr>
          </a:lstStyle>
          <a:p>
            <a:r>
              <a:t>POC:   Carl Steefel</a:t>
            </a:r>
          </a:p>
        </p:txBody>
      </p:sp>
      <p:sp>
        <p:nvSpPr>
          <p:cNvPr id="173" name="Shape 173"/>
          <p:cNvSpPr/>
          <p:nvPr/>
        </p:nvSpPr>
        <p:spPr>
          <a:xfrm>
            <a:off x="11890391" y="4648063"/>
            <a:ext cx="986765" cy="2286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r">
              <a:defRPr sz="700">
                <a:latin typeface="Avenir Heavy"/>
                <a:ea typeface="Avenir Heavy"/>
                <a:cs typeface="Avenir Heavy"/>
                <a:sym typeface="Avenir Heavy"/>
              </a:defRPr>
            </a:lvl1pPr>
          </a:lstStyle>
          <a:p>
            <a:r>
              <a:t>POC:   Travis O’Brien</a:t>
            </a:r>
          </a:p>
        </p:txBody>
      </p:sp>
      <p:sp>
        <p:nvSpPr>
          <p:cNvPr id="174" name="Shape 174"/>
          <p:cNvSpPr/>
          <p:nvPr/>
        </p:nvSpPr>
        <p:spPr>
          <a:xfrm>
            <a:off x="12025519" y="6315997"/>
            <a:ext cx="851637" cy="2286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r">
              <a:defRPr sz="700">
                <a:latin typeface="Avenir Heavy"/>
                <a:ea typeface="Avenir Heavy"/>
                <a:cs typeface="Avenir Heavy"/>
                <a:sym typeface="Avenir Heavy"/>
              </a:defRPr>
            </a:lvl1pPr>
          </a:lstStyle>
          <a:p>
            <a:r>
              <a:t>POC:   Peter Nico</a:t>
            </a:r>
          </a:p>
        </p:txBody>
      </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6" name="pasted-image.pdf"/>
          <p:cNvPicPr>
            <a:picLocks noGrp="1" noChangeAspect="1"/>
          </p:cNvPicPr>
          <p:nvPr>
            <p:ph type="pic" idx="13"/>
          </p:nvPr>
        </p:nvPicPr>
        <p:blipFill>
          <a:blip r:embed="rId2">
            <a:extLst/>
          </a:blip>
          <a:srcRect l="6862" r="6862"/>
          <a:stretch>
            <a:fillRect/>
          </a:stretch>
        </p:blipFill>
        <p:spPr>
          <a:prstGeom prst="rect">
            <a:avLst/>
          </a:prstGeom>
        </p:spPr>
      </p:pic>
      <p:sp>
        <p:nvSpPr>
          <p:cNvPr id="177" name="Shape 177"/>
          <p:cNvSpPr>
            <a:spLocks noGrp="1"/>
          </p:cNvSpPr>
          <p:nvPr>
            <p:ph type="title"/>
          </p:nvPr>
        </p:nvSpPr>
        <p:spPr>
          <a:prstGeom prst="rect">
            <a:avLst/>
          </a:prstGeom>
        </p:spPr>
        <p:txBody>
          <a:bodyPr/>
          <a:lstStyle>
            <a:lvl1pPr defTabSz="438150">
              <a:defRPr sz="3375" spc="540"/>
            </a:lvl1pPr>
          </a:lstStyle>
          <a:p>
            <a:r>
              <a:t>Show me more information</a:t>
            </a:r>
          </a:p>
        </p:txBody>
      </p:sp>
      <p:sp>
        <p:nvSpPr>
          <p:cNvPr id="178" name="Shape 178"/>
          <p:cNvSpPr>
            <a:spLocks noGrp="1"/>
          </p:cNvSpPr>
          <p:nvPr>
            <p:ph type="body" sz="half" idx="1"/>
          </p:nvPr>
        </p:nvSpPr>
        <p:spPr>
          <a:prstGeom prst="rect">
            <a:avLst/>
          </a:prstGeom>
        </p:spPr>
        <p:txBody>
          <a:bodyPr/>
          <a:lstStyle/>
          <a:p>
            <a:pPr marL="354329" indent="-354329" defTabSz="525779">
              <a:spcBef>
                <a:spcPts val="2800"/>
              </a:spcBef>
              <a:defRPr sz="2700"/>
            </a:pPr>
            <a:r>
              <a:t>When you find an opportunity that you like, you simply click the title and more information is populated in a hover screen, so you never have to leave the page.</a:t>
            </a:r>
          </a:p>
          <a:p>
            <a:pPr marL="354329" indent="-354329" defTabSz="525779">
              <a:spcBef>
                <a:spcPts val="2800"/>
              </a:spcBef>
              <a:defRPr sz="2700"/>
            </a:pPr>
            <a:r>
              <a:t>From here you can see all vital information about a posting as well read and contribute to the conversations started by your peers.</a:t>
            </a:r>
          </a:p>
        </p:txBody>
      </p:sp>
      <p:pic>
        <p:nvPicPr>
          <p:cNvPr id="179" name="Screen Shot 2016-11-18 at 7.19.53 PM.png"/>
          <p:cNvPicPr>
            <a:picLocks noChangeAspect="1"/>
          </p:cNvPicPr>
          <p:nvPr/>
        </p:nvPicPr>
        <p:blipFill>
          <a:blip r:embed="rId3">
            <a:extLst/>
          </a:blip>
          <a:stretch>
            <a:fillRect/>
          </a:stretch>
        </p:blipFill>
        <p:spPr>
          <a:xfrm>
            <a:off x="11740481" y="1133754"/>
            <a:ext cx="1233429" cy="509706"/>
          </a:xfrm>
          <a:prstGeom prst="rect">
            <a:avLst/>
          </a:prstGeom>
          <a:ln w="12700">
            <a:miter lim="400000"/>
          </a:ln>
        </p:spPr>
      </p:pic>
      <p:pic>
        <p:nvPicPr>
          <p:cNvPr id="180" name="register_icon.jpg"/>
          <p:cNvPicPr>
            <a:picLocks noChangeAspect="1"/>
          </p:cNvPicPr>
          <p:nvPr/>
        </p:nvPicPr>
        <p:blipFill>
          <a:blip r:embed="rId4">
            <a:extLst/>
          </a:blip>
          <a:stretch>
            <a:fillRect/>
          </a:stretch>
        </p:blipFill>
        <p:spPr>
          <a:xfrm>
            <a:off x="12502139" y="2443409"/>
            <a:ext cx="342059" cy="342059"/>
          </a:xfrm>
          <a:prstGeom prst="rect">
            <a:avLst/>
          </a:prstGeom>
          <a:ln w="12700">
            <a:miter lim="400000"/>
          </a:ln>
        </p:spPr>
      </p:pic>
      <p:pic>
        <p:nvPicPr>
          <p:cNvPr id="181" name="register_icon.jpg"/>
          <p:cNvPicPr>
            <a:picLocks noChangeAspect="1"/>
          </p:cNvPicPr>
          <p:nvPr/>
        </p:nvPicPr>
        <p:blipFill>
          <a:blip r:embed="rId4">
            <a:extLst/>
          </a:blip>
          <a:stretch>
            <a:fillRect/>
          </a:stretch>
        </p:blipFill>
        <p:spPr>
          <a:xfrm>
            <a:off x="12502139" y="5743425"/>
            <a:ext cx="342059" cy="342059"/>
          </a:xfrm>
          <a:prstGeom prst="rect">
            <a:avLst/>
          </a:prstGeom>
          <a:ln w="12700">
            <a:miter lim="400000"/>
          </a:ln>
        </p:spPr>
      </p:pic>
      <p:pic>
        <p:nvPicPr>
          <p:cNvPr id="182" name="register_icon.jpg"/>
          <p:cNvPicPr>
            <a:picLocks noChangeAspect="1"/>
          </p:cNvPicPr>
          <p:nvPr/>
        </p:nvPicPr>
        <p:blipFill>
          <a:blip r:embed="rId4">
            <a:extLst/>
          </a:blip>
          <a:stretch>
            <a:fillRect/>
          </a:stretch>
        </p:blipFill>
        <p:spPr>
          <a:xfrm>
            <a:off x="12502139" y="4093417"/>
            <a:ext cx="342059" cy="342059"/>
          </a:xfrm>
          <a:prstGeom prst="rect">
            <a:avLst/>
          </a:prstGeom>
          <a:ln w="12700">
            <a:miter lim="400000"/>
          </a:ln>
        </p:spPr>
      </p:pic>
      <p:pic>
        <p:nvPicPr>
          <p:cNvPr id="183" name="register_icon.jpg"/>
          <p:cNvPicPr>
            <a:picLocks noChangeAspect="1"/>
          </p:cNvPicPr>
          <p:nvPr/>
        </p:nvPicPr>
        <p:blipFill>
          <a:blip r:embed="rId4">
            <a:extLst/>
          </a:blip>
          <a:stretch>
            <a:fillRect/>
          </a:stretch>
        </p:blipFill>
        <p:spPr>
          <a:xfrm>
            <a:off x="12518297" y="2413132"/>
            <a:ext cx="345282" cy="345282"/>
          </a:xfrm>
          <a:prstGeom prst="rect">
            <a:avLst/>
          </a:prstGeom>
          <a:ln w="12700">
            <a:miter lim="400000"/>
          </a:ln>
        </p:spPr>
      </p:pic>
      <p:pic>
        <p:nvPicPr>
          <p:cNvPr id="184" name="Picture 183"/>
          <p:cNvPicPr>
            <a:picLocks/>
          </p:cNvPicPr>
          <p:nvPr/>
        </p:nvPicPr>
        <p:blipFill>
          <a:blip r:embed="rId5">
            <a:extLst/>
          </a:blip>
          <a:stretch>
            <a:fillRect/>
          </a:stretch>
        </p:blipFill>
        <p:spPr>
          <a:xfrm>
            <a:off x="7086600" y="1577507"/>
            <a:ext cx="5334000" cy="2924052"/>
          </a:xfrm>
          <a:prstGeom prst="rect">
            <a:avLst/>
          </a:prstGeom>
          <a:effectLst>
            <a:outerShdw blurRad="12700" dist="175875" dir="5400000" rotWithShape="0">
              <a:srgbClr val="000000"/>
            </a:outerShdw>
          </a:effectLst>
        </p:spPr>
      </p:pic>
      <p:pic>
        <p:nvPicPr>
          <p:cNvPr id="185" name="Picture 184"/>
          <p:cNvPicPr>
            <a:picLocks/>
          </p:cNvPicPr>
          <p:nvPr/>
        </p:nvPicPr>
        <p:blipFill>
          <a:blip r:embed="rId6">
            <a:extLst/>
          </a:blip>
          <a:stretch>
            <a:fillRect/>
          </a:stretch>
        </p:blipFill>
        <p:spPr>
          <a:xfrm>
            <a:off x="7086600" y="4328611"/>
            <a:ext cx="5334000" cy="1821442"/>
          </a:xfrm>
          <a:prstGeom prst="rect">
            <a:avLst/>
          </a:prstGeom>
          <a:effectLst>
            <a:outerShdw blurRad="12700" dist="25400" dir="5400000" rotWithShape="0">
              <a:srgbClr val="000000"/>
            </a:outerShdw>
          </a:effectLst>
        </p:spPr>
      </p:pic>
      <p:sp>
        <p:nvSpPr>
          <p:cNvPr id="186" name="Shape 186"/>
          <p:cNvSpPr/>
          <p:nvPr/>
        </p:nvSpPr>
        <p:spPr>
          <a:xfrm>
            <a:off x="11506398" y="5262313"/>
            <a:ext cx="670323" cy="509985"/>
          </a:xfrm>
          <a:custGeom>
            <a:avLst/>
            <a:gdLst/>
            <a:ahLst/>
            <a:cxnLst>
              <a:cxn ang="0">
                <a:pos x="wd2" y="hd2"/>
              </a:cxn>
              <a:cxn ang="5400000">
                <a:pos x="wd2" y="hd2"/>
              </a:cxn>
              <a:cxn ang="10800000">
                <a:pos x="wd2" y="hd2"/>
              </a:cxn>
              <a:cxn ang="16200000">
                <a:pos x="wd2" y="hd2"/>
              </a:cxn>
            </a:cxnLst>
            <a:rect l="0" t="0" r="r" b="b"/>
            <a:pathLst>
              <a:path w="21600" h="21600" extrusionOk="0">
                <a:moveTo>
                  <a:pt x="4105" y="0"/>
                </a:moveTo>
                <a:cubicBezTo>
                  <a:pt x="3651" y="0"/>
                  <a:pt x="3287" y="480"/>
                  <a:pt x="3287" y="1076"/>
                </a:cubicBezTo>
                <a:lnTo>
                  <a:pt x="3287" y="8640"/>
                </a:lnTo>
                <a:lnTo>
                  <a:pt x="0" y="10792"/>
                </a:lnTo>
                <a:lnTo>
                  <a:pt x="3287" y="12960"/>
                </a:lnTo>
                <a:lnTo>
                  <a:pt x="3287" y="20507"/>
                </a:lnTo>
                <a:cubicBezTo>
                  <a:pt x="3287" y="21104"/>
                  <a:pt x="3651" y="21600"/>
                  <a:pt x="4105" y="21600"/>
                </a:cubicBezTo>
                <a:lnTo>
                  <a:pt x="20782" y="21600"/>
                </a:lnTo>
                <a:cubicBezTo>
                  <a:pt x="21235" y="21600"/>
                  <a:pt x="21600" y="21104"/>
                  <a:pt x="21600" y="20507"/>
                </a:cubicBezTo>
                <a:lnTo>
                  <a:pt x="21600" y="1076"/>
                </a:lnTo>
                <a:cubicBezTo>
                  <a:pt x="21600" y="480"/>
                  <a:pt x="21235" y="0"/>
                  <a:pt x="20782" y="0"/>
                </a:cubicBezTo>
                <a:lnTo>
                  <a:pt x="4105" y="0"/>
                </a:lnTo>
                <a:close/>
              </a:path>
            </a:pathLst>
          </a:custGeom>
          <a:gradFill>
            <a:gsLst>
              <a:gs pos="0">
                <a:srgbClr val="A6AAA8">
                  <a:alpha val="44000"/>
                </a:srgbClr>
              </a:gs>
              <a:gs pos="100000">
                <a:srgbClr val="53585F">
                  <a:alpha val="30000"/>
                </a:srgbClr>
              </a:gs>
            </a:gsLst>
            <a:lin ang="5400000"/>
          </a:gradFill>
          <a:ln w="12700">
            <a:miter lim="400000"/>
          </a:ln>
        </p:spPr>
        <p:txBody>
          <a:bodyPr lIns="50800" tIns="50800" rIns="50800" bIns="50800" anchor="ctr"/>
          <a:lstStyle/>
          <a:p>
            <a:pPr>
              <a:defRPr sz="2400" cap="all" spc="384">
                <a:solidFill>
                  <a:schemeClr val="accent2">
                    <a:satOff val="44164"/>
                    <a:lumOff val="14231"/>
                  </a:schemeClr>
                </a:solidFill>
                <a:latin typeface="Avenir Medium"/>
                <a:ea typeface="Avenir Medium"/>
                <a:cs typeface="Avenir Medium"/>
                <a:sym typeface="Avenir Medium"/>
              </a:defRPr>
            </a:pPr>
            <a:endParaRPr/>
          </a:p>
        </p:txBody>
      </p:sp>
      <p:sp>
        <p:nvSpPr>
          <p:cNvPr id="187" name="Shape 187"/>
          <p:cNvSpPr/>
          <p:nvPr/>
        </p:nvSpPr>
        <p:spPr>
          <a:xfrm>
            <a:off x="11564143" y="5256955"/>
            <a:ext cx="670323" cy="5207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defRPr sz="800">
                <a:solidFill>
                  <a:srgbClr val="000000"/>
                </a:solidFill>
              </a:defRPr>
            </a:pPr>
            <a:r>
              <a:t>View </a:t>
            </a:r>
          </a:p>
          <a:p>
            <a:pPr>
              <a:defRPr sz="800">
                <a:solidFill>
                  <a:srgbClr val="000000"/>
                </a:solidFill>
              </a:defRPr>
            </a:pPr>
            <a:r>
              <a:t>Comments </a:t>
            </a:r>
          </a:p>
          <a:p>
            <a:pPr>
              <a:defRPr sz="800">
                <a:solidFill>
                  <a:srgbClr val="000000"/>
                </a:solidFill>
              </a:defRPr>
            </a:pPr>
            <a:r>
              <a:t>(4)</a:t>
            </a:r>
          </a:p>
        </p:txBody>
      </p:sp>
      <p:sp>
        <p:nvSpPr>
          <p:cNvPr id="188" name="Shape 188"/>
          <p:cNvSpPr/>
          <p:nvPr/>
        </p:nvSpPr>
        <p:spPr>
          <a:xfrm flipV="1">
            <a:off x="11099799" y="5659601"/>
            <a:ext cx="500725" cy="500726"/>
          </a:xfrm>
          <a:prstGeom prst="line">
            <a:avLst/>
          </a:prstGeom>
          <a:ln w="25400">
            <a:solidFill>
              <a:srgbClr val="4F4F4F"/>
            </a:solidFill>
            <a:miter lim="400000"/>
            <a:tailEnd type="triangle"/>
          </a:ln>
        </p:spPr>
        <p:txBody>
          <a:bodyPr lIns="50800" tIns="50800" rIns="50800" bIns="50800" anchor="ctr"/>
          <a:lstStyle/>
          <a:p>
            <a:pPr>
              <a:defRPr sz="2400" cap="all" spc="384">
                <a:solidFill>
                  <a:schemeClr val="accent2">
                    <a:satOff val="44164"/>
                    <a:lumOff val="14231"/>
                  </a:schemeClr>
                </a:solidFill>
                <a:latin typeface="Avenir Medium"/>
                <a:ea typeface="Avenir Medium"/>
                <a:cs typeface="Avenir Medium"/>
                <a:sym typeface="Avenir Medium"/>
              </a:defRPr>
            </a:pPr>
            <a:endParaRPr/>
          </a:p>
        </p:txBody>
      </p:sp>
      <p:pic>
        <p:nvPicPr>
          <p:cNvPr id="189" name="Picture 188"/>
          <p:cNvPicPr>
            <a:picLocks/>
          </p:cNvPicPr>
          <p:nvPr/>
        </p:nvPicPr>
        <p:blipFill>
          <a:blip r:embed="rId7">
            <a:extLst/>
          </a:blip>
          <a:stretch>
            <a:fillRect/>
          </a:stretch>
        </p:blipFill>
        <p:spPr>
          <a:xfrm>
            <a:off x="7239000" y="6142608"/>
            <a:ext cx="5080000" cy="2219746"/>
          </a:xfrm>
          <a:prstGeom prst="rect">
            <a:avLst/>
          </a:prstGeom>
          <a:effectLst>
            <a:outerShdw blurRad="12700" dist="69389" dir="5400000" rotWithShape="0">
              <a:srgbClr val="000000"/>
            </a:outerShdw>
          </a:effectLst>
        </p:spPr>
      </p:pic>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1" name="pasted-image.pdf"/>
          <p:cNvPicPr>
            <a:picLocks noGrp="1" noChangeAspect="1"/>
          </p:cNvPicPr>
          <p:nvPr>
            <p:ph type="pic" idx="13"/>
          </p:nvPr>
        </p:nvPicPr>
        <p:blipFill>
          <a:blip r:embed="rId2">
            <a:extLst/>
          </a:blip>
          <a:srcRect l="6862" r="6862"/>
          <a:stretch>
            <a:fillRect/>
          </a:stretch>
        </p:blipFill>
        <p:spPr>
          <a:prstGeom prst="rect">
            <a:avLst/>
          </a:prstGeom>
        </p:spPr>
      </p:pic>
      <p:sp>
        <p:nvSpPr>
          <p:cNvPr id="192" name="Shape 192"/>
          <p:cNvSpPr>
            <a:spLocks noGrp="1"/>
          </p:cNvSpPr>
          <p:nvPr>
            <p:ph type="title"/>
          </p:nvPr>
        </p:nvSpPr>
        <p:spPr>
          <a:prstGeom prst="rect">
            <a:avLst/>
          </a:prstGeom>
        </p:spPr>
        <p:txBody>
          <a:bodyPr/>
          <a:lstStyle>
            <a:lvl1pPr defTabSz="385572">
              <a:defRPr sz="2970" spc="475"/>
            </a:lvl1pPr>
          </a:lstStyle>
          <a:p>
            <a:r>
              <a:t>Favorites and smart suggestions</a:t>
            </a:r>
          </a:p>
        </p:txBody>
      </p:sp>
      <p:sp>
        <p:nvSpPr>
          <p:cNvPr id="193" name="Shape 193"/>
          <p:cNvSpPr>
            <a:spLocks noGrp="1"/>
          </p:cNvSpPr>
          <p:nvPr>
            <p:ph type="body" sz="half" idx="1"/>
          </p:nvPr>
        </p:nvSpPr>
        <p:spPr>
          <a:prstGeom prst="rect">
            <a:avLst/>
          </a:prstGeom>
        </p:spPr>
        <p:txBody>
          <a:bodyPr/>
          <a:lstStyle/>
          <a:p>
            <a:pPr marL="267715" indent="-267715" defTabSz="397256">
              <a:spcBef>
                <a:spcPts val="2100"/>
              </a:spcBef>
              <a:defRPr sz="2040"/>
            </a:pPr>
            <a:r>
              <a:t>A user can toggle to their favorites list to only view their saved postings.     </a:t>
            </a:r>
          </a:p>
          <a:p>
            <a:pPr marL="267715" indent="-267715" defTabSz="397256">
              <a:spcBef>
                <a:spcPts val="2100"/>
              </a:spcBef>
              <a:defRPr sz="2040"/>
            </a:pPr>
            <a:r>
              <a:t>Overtime, the tool will start to recognize the user’s activity by tracking clicks.  In the database there are keywords which are automatically assigned to a posting and as a user’s activity begins to form obvious trends, “suggested opportunities” will populate on the user’s dashboard.  </a:t>
            </a:r>
          </a:p>
          <a:p>
            <a:pPr marL="267715" indent="-267715" defTabSz="397256">
              <a:spcBef>
                <a:spcPts val="2100"/>
              </a:spcBef>
              <a:defRPr sz="2040"/>
            </a:pPr>
            <a:r>
              <a:t>The more active a user is, the more accurate these suggestions will become.  This feature saves time and brings relevant opportunities to the user without having to search further.</a:t>
            </a:r>
          </a:p>
        </p:txBody>
      </p:sp>
      <p:pic>
        <p:nvPicPr>
          <p:cNvPr id="194" name="register_icon.jpg"/>
          <p:cNvPicPr>
            <a:picLocks noChangeAspect="1"/>
          </p:cNvPicPr>
          <p:nvPr/>
        </p:nvPicPr>
        <p:blipFill>
          <a:blip r:embed="rId3">
            <a:extLst/>
          </a:blip>
          <a:stretch>
            <a:fillRect/>
          </a:stretch>
        </p:blipFill>
        <p:spPr>
          <a:xfrm>
            <a:off x="12518297" y="2413132"/>
            <a:ext cx="345282" cy="345282"/>
          </a:xfrm>
          <a:prstGeom prst="rect">
            <a:avLst/>
          </a:prstGeom>
          <a:ln w="12700">
            <a:miter lim="400000"/>
          </a:ln>
        </p:spPr>
      </p:pic>
      <p:pic>
        <p:nvPicPr>
          <p:cNvPr id="195" name="register_icon.jpg"/>
          <p:cNvPicPr>
            <a:picLocks noChangeAspect="1"/>
          </p:cNvPicPr>
          <p:nvPr/>
        </p:nvPicPr>
        <p:blipFill>
          <a:blip r:embed="rId3">
            <a:extLst/>
          </a:blip>
          <a:stretch>
            <a:fillRect/>
          </a:stretch>
        </p:blipFill>
        <p:spPr>
          <a:xfrm>
            <a:off x="12518297" y="5799799"/>
            <a:ext cx="345282" cy="345282"/>
          </a:xfrm>
          <a:prstGeom prst="rect">
            <a:avLst/>
          </a:prstGeom>
          <a:ln w="12700">
            <a:miter lim="400000"/>
          </a:ln>
        </p:spPr>
      </p:pic>
      <p:pic>
        <p:nvPicPr>
          <p:cNvPr id="196" name="register_icon.jpg"/>
          <p:cNvPicPr>
            <a:picLocks noChangeAspect="1"/>
          </p:cNvPicPr>
          <p:nvPr/>
        </p:nvPicPr>
        <p:blipFill>
          <a:blip r:embed="rId3">
            <a:extLst/>
          </a:blip>
          <a:stretch>
            <a:fillRect/>
          </a:stretch>
        </p:blipFill>
        <p:spPr>
          <a:xfrm>
            <a:off x="12518297" y="4106465"/>
            <a:ext cx="345282" cy="345282"/>
          </a:xfrm>
          <a:prstGeom prst="rect">
            <a:avLst/>
          </a:prstGeom>
          <a:ln w="12700">
            <a:miter lim="400000"/>
          </a:ln>
        </p:spPr>
      </p:pic>
      <p:sp>
        <p:nvSpPr>
          <p:cNvPr id="197" name="Shape 197"/>
          <p:cNvSpPr/>
          <p:nvPr/>
        </p:nvSpPr>
        <p:spPr>
          <a:xfrm>
            <a:off x="9018721" y="3094430"/>
            <a:ext cx="3920817" cy="1"/>
          </a:xfrm>
          <a:prstGeom prst="line">
            <a:avLst/>
          </a:prstGeom>
          <a:ln w="101600">
            <a:solidFill>
              <a:schemeClr val="accent3">
                <a:lumOff val="5212"/>
              </a:schemeClr>
            </a:solidFill>
            <a:miter lim="400000"/>
          </a:ln>
        </p:spPr>
        <p:txBody>
          <a:bodyPr lIns="50800" tIns="50800" rIns="50800" bIns="50800" anchor="ctr"/>
          <a:lstStyle/>
          <a:p>
            <a:pPr>
              <a:defRPr sz="2400" cap="all" spc="384">
                <a:solidFill>
                  <a:schemeClr val="accent2">
                    <a:satOff val="44164"/>
                    <a:lumOff val="14231"/>
                  </a:schemeClr>
                </a:solidFill>
                <a:latin typeface="Avenir Medium"/>
                <a:ea typeface="Avenir Medium"/>
                <a:cs typeface="Avenir Medium"/>
                <a:sym typeface="Avenir Medium"/>
              </a:defRPr>
            </a:pPr>
            <a:endParaRPr/>
          </a:p>
        </p:txBody>
      </p:sp>
      <p:sp>
        <p:nvSpPr>
          <p:cNvPr id="198" name="Shape 198"/>
          <p:cNvSpPr/>
          <p:nvPr/>
        </p:nvSpPr>
        <p:spPr>
          <a:xfrm>
            <a:off x="9018721" y="4753897"/>
            <a:ext cx="3920817" cy="1"/>
          </a:xfrm>
          <a:prstGeom prst="line">
            <a:avLst/>
          </a:prstGeom>
          <a:ln w="101600">
            <a:solidFill>
              <a:schemeClr val="accent3">
                <a:lumOff val="5212"/>
              </a:schemeClr>
            </a:solidFill>
            <a:miter lim="400000"/>
          </a:ln>
        </p:spPr>
        <p:txBody>
          <a:bodyPr lIns="50800" tIns="50800" rIns="50800" bIns="50800" anchor="ctr"/>
          <a:lstStyle/>
          <a:p>
            <a:pPr>
              <a:defRPr sz="2400" cap="all" spc="384">
                <a:solidFill>
                  <a:schemeClr val="accent2">
                    <a:satOff val="44164"/>
                    <a:lumOff val="14231"/>
                  </a:schemeClr>
                </a:solidFill>
                <a:latin typeface="Avenir Medium"/>
                <a:ea typeface="Avenir Medium"/>
                <a:cs typeface="Avenir Medium"/>
                <a:sym typeface="Avenir Medium"/>
              </a:defRPr>
            </a:pPr>
            <a:endParaRPr/>
          </a:p>
        </p:txBody>
      </p:sp>
      <p:sp>
        <p:nvSpPr>
          <p:cNvPr id="199" name="Shape 199"/>
          <p:cNvSpPr/>
          <p:nvPr/>
        </p:nvSpPr>
        <p:spPr>
          <a:xfrm>
            <a:off x="9018721" y="6413363"/>
            <a:ext cx="3920817" cy="1"/>
          </a:xfrm>
          <a:prstGeom prst="line">
            <a:avLst/>
          </a:prstGeom>
          <a:ln w="101600">
            <a:solidFill>
              <a:schemeClr val="accent3">
                <a:lumOff val="5212"/>
              </a:schemeClr>
            </a:solidFill>
            <a:miter lim="400000"/>
          </a:ln>
        </p:spPr>
        <p:txBody>
          <a:bodyPr lIns="50800" tIns="50800" rIns="50800" bIns="50800" anchor="ctr"/>
          <a:lstStyle/>
          <a:p>
            <a:pPr>
              <a:defRPr sz="2400" cap="all" spc="384">
                <a:solidFill>
                  <a:schemeClr val="accent2">
                    <a:satOff val="44164"/>
                    <a:lumOff val="14231"/>
                  </a:schemeClr>
                </a:solidFill>
                <a:latin typeface="Avenir Medium"/>
                <a:ea typeface="Avenir Medium"/>
                <a:cs typeface="Avenir Medium"/>
                <a:sym typeface="Avenir Medium"/>
              </a:defRPr>
            </a:pPr>
            <a:endParaRPr/>
          </a:p>
        </p:txBody>
      </p:sp>
      <p:sp>
        <p:nvSpPr>
          <p:cNvPr id="200" name="Shape 200"/>
          <p:cNvSpPr/>
          <p:nvPr/>
        </p:nvSpPr>
        <p:spPr>
          <a:xfrm>
            <a:off x="11809670" y="2980130"/>
            <a:ext cx="1067486" cy="2286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r">
              <a:defRPr sz="700">
                <a:latin typeface="Avenir Heavy"/>
                <a:ea typeface="Avenir Heavy"/>
                <a:cs typeface="Avenir Heavy"/>
                <a:sym typeface="Avenir Heavy"/>
              </a:defRPr>
            </a:lvl1pPr>
          </a:lstStyle>
          <a:p>
            <a:r>
              <a:t>POC:   Curt Oldenburg</a:t>
            </a:r>
          </a:p>
        </p:txBody>
      </p:sp>
      <p:sp>
        <p:nvSpPr>
          <p:cNvPr id="201" name="Shape 201"/>
          <p:cNvSpPr/>
          <p:nvPr/>
        </p:nvSpPr>
        <p:spPr>
          <a:xfrm>
            <a:off x="11982076" y="6299063"/>
            <a:ext cx="892888" cy="2286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r">
              <a:defRPr sz="700">
                <a:latin typeface="Avenir Heavy"/>
                <a:ea typeface="Avenir Heavy"/>
                <a:cs typeface="Avenir Heavy"/>
                <a:sym typeface="Avenir Heavy"/>
              </a:defRPr>
            </a:lvl1pPr>
          </a:lstStyle>
          <a:p>
            <a:r>
              <a:t>POC:   Eoin Brodie</a:t>
            </a:r>
          </a:p>
        </p:txBody>
      </p:sp>
      <p:sp>
        <p:nvSpPr>
          <p:cNvPr id="202" name="Shape 202"/>
          <p:cNvSpPr/>
          <p:nvPr/>
        </p:nvSpPr>
        <p:spPr>
          <a:xfrm>
            <a:off x="11840636" y="4639597"/>
            <a:ext cx="1034327" cy="2286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r">
              <a:defRPr sz="700">
                <a:latin typeface="Avenir Heavy"/>
                <a:ea typeface="Avenir Heavy"/>
                <a:cs typeface="Avenir Heavy"/>
                <a:sym typeface="Avenir Heavy"/>
              </a:defRPr>
            </a:lvl1pPr>
          </a:lstStyle>
          <a:p>
            <a:r>
              <a:t>POC:   Gary Anderson</a:t>
            </a:r>
          </a:p>
        </p:txBody>
      </p:sp>
      <p:pic>
        <p:nvPicPr>
          <p:cNvPr id="203" name="Screen Shot 2016-11-18 at 7.19.53 PM.png"/>
          <p:cNvPicPr>
            <a:picLocks noChangeAspect="1"/>
          </p:cNvPicPr>
          <p:nvPr/>
        </p:nvPicPr>
        <p:blipFill>
          <a:blip r:embed="rId4">
            <a:extLst/>
          </a:blip>
          <a:stretch>
            <a:fillRect/>
          </a:stretch>
        </p:blipFill>
        <p:spPr>
          <a:xfrm>
            <a:off x="11740481" y="1133754"/>
            <a:ext cx="1233429" cy="509706"/>
          </a:xfrm>
          <a:prstGeom prst="rect">
            <a:avLst/>
          </a:prstGeom>
          <a:ln w="12700">
            <a:miter lim="400000"/>
          </a:ln>
        </p:spPr>
      </p:pic>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 name="pasted-image.pdf"/>
          <p:cNvPicPr>
            <a:picLocks noGrp="1" noChangeAspect="1"/>
          </p:cNvPicPr>
          <p:nvPr>
            <p:ph type="pic" idx="13"/>
          </p:nvPr>
        </p:nvPicPr>
        <p:blipFill>
          <a:blip r:embed="rId2">
            <a:extLst/>
          </a:blip>
          <a:srcRect l="6862" r="6862"/>
          <a:stretch>
            <a:fillRect/>
          </a:stretch>
        </p:blipFill>
        <p:spPr>
          <a:prstGeom prst="rect">
            <a:avLst/>
          </a:prstGeom>
        </p:spPr>
      </p:pic>
      <p:pic>
        <p:nvPicPr>
          <p:cNvPr id="206" name="register_icon.jpg"/>
          <p:cNvPicPr>
            <a:picLocks noChangeAspect="1"/>
          </p:cNvPicPr>
          <p:nvPr/>
        </p:nvPicPr>
        <p:blipFill>
          <a:blip r:embed="rId3">
            <a:extLst/>
          </a:blip>
          <a:stretch>
            <a:fillRect/>
          </a:stretch>
        </p:blipFill>
        <p:spPr>
          <a:xfrm>
            <a:off x="12518297" y="2413132"/>
            <a:ext cx="345282" cy="345282"/>
          </a:xfrm>
          <a:prstGeom prst="rect">
            <a:avLst/>
          </a:prstGeom>
          <a:ln w="12700">
            <a:miter lim="400000"/>
          </a:ln>
        </p:spPr>
      </p:pic>
      <p:pic>
        <p:nvPicPr>
          <p:cNvPr id="207" name="register_icon.jpg"/>
          <p:cNvPicPr>
            <a:picLocks noChangeAspect="1"/>
          </p:cNvPicPr>
          <p:nvPr/>
        </p:nvPicPr>
        <p:blipFill>
          <a:blip r:embed="rId3">
            <a:extLst/>
          </a:blip>
          <a:stretch>
            <a:fillRect/>
          </a:stretch>
        </p:blipFill>
        <p:spPr>
          <a:xfrm>
            <a:off x="12518297" y="5799799"/>
            <a:ext cx="345282" cy="345282"/>
          </a:xfrm>
          <a:prstGeom prst="rect">
            <a:avLst/>
          </a:prstGeom>
          <a:ln w="12700">
            <a:miter lim="400000"/>
          </a:ln>
        </p:spPr>
      </p:pic>
      <p:pic>
        <p:nvPicPr>
          <p:cNvPr id="208" name="register_icon.jpg"/>
          <p:cNvPicPr>
            <a:picLocks noChangeAspect="1"/>
          </p:cNvPicPr>
          <p:nvPr/>
        </p:nvPicPr>
        <p:blipFill>
          <a:blip r:embed="rId3">
            <a:extLst/>
          </a:blip>
          <a:stretch>
            <a:fillRect/>
          </a:stretch>
        </p:blipFill>
        <p:spPr>
          <a:xfrm>
            <a:off x="12518297" y="4106465"/>
            <a:ext cx="345282" cy="345282"/>
          </a:xfrm>
          <a:prstGeom prst="rect">
            <a:avLst/>
          </a:prstGeom>
          <a:ln w="12700">
            <a:miter lim="400000"/>
          </a:ln>
        </p:spPr>
      </p:pic>
      <p:sp>
        <p:nvSpPr>
          <p:cNvPr id="209" name="Shape 209"/>
          <p:cNvSpPr/>
          <p:nvPr/>
        </p:nvSpPr>
        <p:spPr>
          <a:xfrm>
            <a:off x="9018721" y="3094430"/>
            <a:ext cx="3920817" cy="1"/>
          </a:xfrm>
          <a:prstGeom prst="line">
            <a:avLst/>
          </a:prstGeom>
          <a:ln w="101600">
            <a:solidFill>
              <a:schemeClr val="accent3">
                <a:lumOff val="5212"/>
              </a:schemeClr>
            </a:solidFill>
            <a:miter lim="400000"/>
          </a:ln>
        </p:spPr>
        <p:txBody>
          <a:bodyPr lIns="50800" tIns="50800" rIns="50800" bIns="50800" anchor="ctr"/>
          <a:lstStyle/>
          <a:p>
            <a:pPr>
              <a:defRPr sz="2400" cap="all" spc="384">
                <a:solidFill>
                  <a:schemeClr val="accent2">
                    <a:satOff val="44164"/>
                    <a:lumOff val="14231"/>
                  </a:schemeClr>
                </a:solidFill>
                <a:latin typeface="Avenir Medium"/>
                <a:ea typeface="Avenir Medium"/>
                <a:cs typeface="Avenir Medium"/>
                <a:sym typeface="Avenir Medium"/>
              </a:defRPr>
            </a:pPr>
            <a:endParaRPr/>
          </a:p>
        </p:txBody>
      </p:sp>
      <p:sp>
        <p:nvSpPr>
          <p:cNvPr id="210" name="Shape 210"/>
          <p:cNvSpPr/>
          <p:nvPr/>
        </p:nvSpPr>
        <p:spPr>
          <a:xfrm>
            <a:off x="9018721" y="4753897"/>
            <a:ext cx="3920817" cy="1"/>
          </a:xfrm>
          <a:prstGeom prst="line">
            <a:avLst/>
          </a:prstGeom>
          <a:ln w="101600">
            <a:solidFill>
              <a:schemeClr val="accent3">
                <a:lumOff val="5212"/>
              </a:schemeClr>
            </a:solidFill>
            <a:miter lim="400000"/>
          </a:ln>
        </p:spPr>
        <p:txBody>
          <a:bodyPr lIns="50800" tIns="50800" rIns="50800" bIns="50800" anchor="ctr"/>
          <a:lstStyle/>
          <a:p>
            <a:pPr>
              <a:defRPr sz="2400" cap="all" spc="384">
                <a:solidFill>
                  <a:schemeClr val="accent2">
                    <a:satOff val="44164"/>
                    <a:lumOff val="14231"/>
                  </a:schemeClr>
                </a:solidFill>
                <a:latin typeface="Avenir Medium"/>
                <a:ea typeface="Avenir Medium"/>
                <a:cs typeface="Avenir Medium"/>
                <a:sym typeface="Avenir Medium"/>
              </a:defRPr>
            </a:pPr>
            <a:endParaRPr/>
          </a:p>
        </p:txBody>
      </p:sp>
      <p:sp>
        <p:nvSpPr>
          <p:cNvPr id="211" name="Shape 211"/>
          <p:cNvSpPr/>
          <p:nvPr/>
        </p:nvSpPr>
        <p:spPr>
          <a:xfrm>
            <a:off x="9018721" y="6413363"/>
            <a:ext cx="3920817" cy="1"/>
          </a:xfrm>
          <a:prstGeom prst="line">
            <a:avLst/>
          </a:prstGeom>
          <a:ln w="101600">
            <a:solidFill>
              <a:schemeClr val="accent3">
                <a:lumOff val="5212"/>
              </a:schemeClr>
            </a:solidFill>
            <a:miter lim="400000"/>
          </a:ln>
        </p:spPr>
        <p:txBody>
          <a:bodyPr lIns="50800" tIns="50800" rIns="50800" bIns="50800" anchor="ctr"/>
          <a:lstStyle/>
          <a:p>
            <a:pPr>
              <a:defRPr sz="2400" cap="all" spc="384">
                <a:solidFill>
                  <a:schemeClr val="accent2">
                    <a:satOff val="44164"/>
                    <a:lumOff val="14231"/>
                  </a:schemeClr>
                </a:solidFill>
                <a:latin typeface="Avenir Medium"/>
                <a:ea typeface="Avenir Medium"/>
                <a:cs typeface="Avenir Medium"/>
                <a:sym typeface="Avenir Medium"/>
              </a:defRPr>
            </a:pPr>
            <a:endParaRPr/>
          </a:p>
        </p:txBody>
      </p:sp>
      <p:sp>
        <p:nvSpPr>
          <p:cNvPr id="212" name="Shape 212"/>
          <p:cNvSpPr/>
          <p:nvPr/>
        </p:nvSpPr>
        <p:spPr>
          <a:xfrm>
            <a:off x="11809670" y="2980130"/>
            <a:ext cx="1067486" cy="2286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r">
              <a:defRPr sz="700">
                <a:latin typeface="Avenir Heavy"/>
                <a:ea typeface="Avenir Heavy"/>
                <a:cs typeface="Avenir Heavy"/>
                <a:sym typeface="Avenir Heavy"/>
              </a:defRPr>
            </a:lvl1pPr>
          </a:lstStyle>
          <a:p>
            <a:r>
              <a:t>POC:   Curt Oldenburg</a:t>
            </a:r>
          </a:p>
        </p:txBody>
      </p:sp>
      <p:sp>
        <p:nvSpPr>
          <p:cNvPr id="213" name="Shape 213"/>
          <p:cNvSpPr/>
          <p:nvPr/>
        </p:nvSpPr>
        <p:spPr>
          <a:xfrm>
            <a:off x="11982076" y="6299063"/>
            <a:ext cx="892888" cy="2286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r">
              <a:defRPr sz="700">
                <a:latin typeface="Avenir Heavy"/>
                <a:ea typeface="Avenir Heavy"/>
                <a:cs typeface="Avenir Heavy"/>
                <a:sym typeface="Avenir Heavy"/>
              </a:defRPr>
            </a:lvl1pPr>
          </a:lstStyle>
          <a:p>
            <a:r>
              <a:t>POC:   Eoin Brodie</a:t>
            </a:r>
          </a:p>
        </p:txBody>
      </p:sp>
      <p:sp>
        <p:nvSpPr>
          <p:cNvPr id="214" name="Shape 214"/>
          <p:cNvSpPr/>
          <p:nvPr/>
        </p:nvSpPr>
        <p:spPr>
          <a:xfrm>
            <a:off x="11840636" y="4639597"/>
            <a:ext cx="1034327" cy="2286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r">
              <a:defRPr sz="700">
                <a:latin typeface="Avenir Heavy"/>
                <a:ea typeface="Avenir Heavy"/>
                <a:cs typeface="Avenir Heavy"/>
                <a:sym typeface="Avenir Heavy"/>
              </a:defRPr>
            </a:lvl1pPr>
          </a:lstStyle>
          <a:p>
            <a:r>
              <a:t>POC:   Gary Anderson</a:t>
            </a:r>
          </a:p>
        </p:txBody>
      </p:sp>
      <p:pic>
        <p:nvPicPr>
          <p:cNvPr id="215" name="Screen Shot 2016-11-18 at 7.19.53 PM.png"/>
          <p:cNvPicPr>
            <a:picLocks noChangeAspect="1"/>
          </p:cNvPicPr>
          <p:nvPr/>
        </p:nvPicPr>
        <p:blipFill>
          <a:blip r:embed="rId4">
            <a:extLst/>
          </a:blip>
          <a:stretch>
            <a:fillRect/>
          </a:stretch>
        </p:blipFill>
        <p:spPr>
          <a:xfrm>
            <a:off x="11740481" y="1133754"/>
            <a:ext cx="1233429" cy="509706"/>
          </a:xfrm>
          <a:prstGeom prst="rect">
            <a:avLst/>
          </a:prstGeom>
          <a:ln w="12700">
            <a:miter lim="400000"/>
          </a:ln>
        </p:spPr>
      </p:pic>
      <p:sp>
        <p:nvSpPr>
          <p:cNvPr id="216" name="Shape 216"/>
          <p:cNvSpPr>
            <a:spLocks noGrp="1"/>
          </p:cNvSpPr>
          <p:nvPr>
            <p:ph type="title"/>
          </p:nvPr>
        </p:nvSpPr>
        <p:spPr>
          <a:prstGeom prst="rect">
            <a:avLst/>
          </a:prstGeom>
        </p:spPr>
        <p:txBody>
          <a:bodyPr/>
          <a:lstStyle>
            <a:lvl1pPr defTabSz="438150">
              <a:defRPr sz="3375" spc="540"/>
            </a:lvl1pPr>
          </a:lstStyle>
          <a:p>
            <a:r>
              <a:t>Show me everything</a:t>
            </a:r>
          </a:p>
        </p:txBody>
      </p:sp>
      <p:sp>
        <p:nvSpPr>
          <p:cNvPr id="217" name="Shape 217"/>
          <p:cNvSpPr>
            <a:spLocks noGrp="1"/>
          </p:cNvSpPr>
          <p:nvPr>
            <p:ph type="body" sz="half" idx="1"/>
          </p:nvPr>
        </p:nvSpPr>
        <p:spPr>
          <a:prstGeom prst="rect">
            <a:avLst/>
          </a:prstGeom>
        </p:spPr>
        <p:txBody>
          <a:bodyPr/>
          <a:lstStyle/>
          <a:p>
            <a:pPr marL="279527" indent="-279527" defTabSz="414781">
              <a:spcBef>
                <a:spcPts val="2200"/>
              </a:spcBef>
              <a:defRPr sz="2130"/>
            </a:pPr>
            <a:r>
              <a:t>Equally as important as being able to “favorite” opportunities, a user is able to unfavorite or “hide” posts from their search results for a cleaner and more customized list.  Should a user choose to re-access previously hidden opportunities, they can toggle to the “Hidden” tab where they can go in and choose the postings they wish to restore. </a:t>
            </a:r>
          </a:p>
          <a:p>
            <a:pPr marL="279527" indent="-279527" defTabSz="414781">
              <a:spcBef>
                <a:spcPts val="2200"/>
              </a:spcBef>
              <a:defRPr sz="2130"/>
            </a:pPr>
            <a:r>
              <a:t>To the left of the postings, step-by-step instructions will be displayed informing the user how to favorite, hide, unhide &amp; view all to simplify the user experience. </a:t>
            </a:r>
          </a:p>
        </p:txBody>
      </p:sp>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9" name="pasted-image.pdf"/>
          <p:cNvPicPr>
            <a:picLocks noGrp="1" noChangeAspect="1"/>
          </p:cNvPicPr>
          <p:nvPr>
            <p:ph type="pic" idx="13"/>
          </p:nvPr>
        </p:nvPicPr>
        <p:blipFill>
          <a:blip r:embed="rId2">
            <a:extLst/>
          </a:blip>
          <a:srcRect l="6862" r="6862"/>
          <a:stretch>
            <a:fillRect/>
          </a:stretch>
        </p:blipFill>
        <p:spPr>
          <a:prstGeom prst="rect">
            <a:avLst/>
          </a:prstGeom>
        </p:spPr>
      </p:pic>
      <p:sp>
        <p:nvSpPr>
          <p:cNvPr id="220" name="Shape 220"/>
          <p:cNvSpPr>
            <a:spLocks noGrp="1"/>
          </p:cNvSpPr>
          <p:nvPr>
            <p:ph type="title"/>
          </p:nvPr>
        </p:nvSpPr>
        <p:spPr>
          <a:prstGeom prst="rect">
            <a:avLst/>
          </a:prstGeom>
        </p:spPr>
        <p:txBody>
          <a:bodyPr/>
          <a:lstStyle>
            <a:lvl1pPr defTabSz="327152">
              <a:defRPr sz="2520" spc="403"/>
            </a:lvl1pPr>
          </a:lstStyle>
          <a:p>
            <a:r>
              <a:t>Automatically Designate a Point of Contact</a:t>
            </a:r>
          </a:p>
        </p:txBody>
      </p:sp>
      <p:sp>
        <p:nvSpPr>
          <p:cNvPr id="221" name="Shape 221"/>
          <p:cNvSpPr>
            <a:spLocks noGrp="1"/>
          </p:cNvSpPr>
          <p:nvPr>
            <p:ph type="body" sz="half" idx="1"/>
          </p:nvPr>
        </p:nvSpPr>
        <p:spPr>
          <a:prstGeom prst="rect">
            <a:avLst/>
          </a:prstGeom>
        </p:spPr>
        <p:txBody>
          <a:bodyPr/>
          <a:lstStyle/>
          <a:p>
            <a:pPr marL="157480" indent="-157480" defTabSz="233679">
              <a:spcBef>
                <a:spcPts val="1200"/>
              </a:spcBef>
              <a:defRPr sz="1200"/>
            </a:pPr>
            <a:r>
              <a:t>To ensure our community is informed who to contact directly to learn more about an opportunity, a point of contact will be automatically assigned to each posting.  Logistics of how these determinations should be made have yet to be decided but there are several options:</a:t>
            </a:r>
          </a:p>
          <a:p>
            <a:pPr marL="157480" indent="-157480" defTabSz="233679">
              <a:spcBef>
                <a:spcPts val="1200"/>
              </a:spcBef>
              <a:defRPr sz="1200"/>
            </a:pPr>
            <a:r>
              <a:t>1. Program Domain Leads and Program Leads, assigned by DOE Program Manager for Office of Science Postings or by Keyword associations in FOA title for non-federal or postings by other agencies</a:t>
            </a:r>
          </a:p>
          <a:p>
            <a:pPr marL="157480" indent="-157480" defTabSz="233679">
              <a:spcBef>
                <a:spcPts val="1200"/>
              </a:spcBef>
              <a:defRPr sz="1200"/>
            </a:pPr>
            <a:r>
              <a:t>2. Program Domain Leads and Program Leads, assigned based on funding agency and keyword (two criteria).</a:t>
            </a:r>
          </a:p>
          <a:p>
            <a:pPr marL="157480" indent="-157480" defTabSz="233679">
              <a:spcBef>
                <a:spcPts val="1200"/>
              </a:spcBef>
              <a:defRPr sz="1200"/>
            </a:pPr>
            <a:r>
              <a:t>3. Program Domain Leads and Program Leads assigned by category (i.e. Category: Nuclear Energy = assigned to Jens Birkholzer)</a:t>
            </a:r>
          </a:p>
          <a:p>
            <a:pPr marL="157480" indent="-157480" defTabSz="233679">
              <a:spcBef>
                <a:spcPts val="1200"/>
              </a:spcBef>
              <a:defRPr sz="1200"/>
            </a:pPr>
            <a:r>
              <a:t>Admittedly this may not be a perfect science and the occasional posting may be incorrectly assigned.  As a solution to this challenge, users are able to reassign postings to colleagues or remove their name as the POC. </a:t>
            </a:r>
          </a:p>
          <a:p>
            <a:pPr marL="157480" indent="-157480" defTabSz="233679">
              <a:spcBef>
                <a:spcPts val="1200"/>
              </a:spcBef>
              <a:defRPr sz="1200"/>
            </a:pPr>
            <a:r>
              <a:t>Program Domain Leads and Program Leads will receive an email once-a-week with the opportunities they have been assigned to.  At this point they can choose whether to keep or remove their name on the posting.</a:t>
            </a:r>
          </a:p>
          <a:p>
            <a:pPr marL="157480" indent="-157480" defTabSz="233679">
              <a:spcBef>
                <a:spcPts val="1200"/>
              </a:spcBef>
              <a:defRPr sz="1200"/>
            </a:pPr>
            <a:endParaRPr/>
          </a:p>
          <a:p>
            <a:pPr marL="157480" indent="-157480" defTabSz="233679">
              <a:spcBef>
                <a:spcPts val="1200"/>
              </a:spcBef>
              <a:defRPr sz="1200"/>
            </a:pPr>
            <a:endParaRPr/>
          </a:p>
        </p:txBody>
      </p:sp>
      <p:pic>
        <p:nvPicPr>
          <p:cNvPr id="222" name="register_icon.jpg"/>
          <p:cNvPicPr>
            <a:picLocks noChangeAspect="1"/>
          </p:cNvPicPr>
          <p:nvPr/>
        </p:nvPicPr>
        <p:blipFill>
          <a:blip r:embed="rId3">
            <a:extLst/>
          </a:blip>
          <a:stretch>
            <a:fillRect/>
          </a:stretch>
        </p:blipFill>
        <p:spPr>
          <a:xfrm>
            <a:off x="12422152" y="2412237"/>
            <a:ext cx="354049" cy="354048"/>
          </a:xfrm>
          <a:prstGeom prst="rect">
            <a:avLst/>
          </a:prstGeom>
          <a:ln w="12700">
            <a:miter lim="400000"/>
          </a:ln>
        </p:spPr>
      </p:pic>
      <p:pic>
        <p:nvPicPr>
          <p:cNvPr id="223" name="register_icon.jpg"/>
          <p:cNvPicPr>
            <a:picLocks noChangeAspect="1"/>
          </p:cNvPicPr>
          <p:nvPr/>
        </p:nvPicPr>
        <p:blipFill>
          <a:blip r:embed="rId3">
            <a:extLst/>
          </a:blip>
          <a:stretch>
            <a:fillRect/>
          </a:stretch>
        </p:blipFill>
        <p:spPr>
          <a:xfrm>
            <a:off x="12422152" y="5680370"/>
            <a:ext cx="354049" cy="354049"/>
          </a:xfrm>
          <a:prstGeom prst="rect">
            <a:avLst/>
          </a:prstGeom>
          <a:ln w="12700">
            <a:miter lim="400000"/>
          </a:ln>
        </p:spPr>
      </p:pic>
      <p:pic>
        <p:nvPicPr>
          <p:cNvPr id="224" name="register_icon.jpg"/>
          <p:cNvPicPr>
            <a:picLocks noChangeAspect="1"/>
          </p:cNvPicPr>
          <p:nvPr/>
        </p:nvPicPr>
        <p:blipFill>
          <a:blip r:embed="rId3">
            <a:extLst/>
          </a:blip>
          <a:stretch>
            <a:fillRect/>
          </a:stretch>
        </p:blipFill>
        <p:spPr>
          <a:xfrm>
            <a:off x="12422152" y="4046304"/>
            <a:ext cx="354049" cy="354048"/>
          </a:xfrm>
          <a:prstGeom prst="rect">
            <a:avLst/>
          </a:prstGeom>
          <a:ln w="12700">
            <a:miter lim="400000"/>
          </a:ln>
        </p:spPr>
      </p:pic>
      <p:sp>
        <p:nvSpPr>
          <p:cNvPr id="225" name="Shape 225"/>
          <p:cNvSpPr/>
          <p:nvPr/>
        </p:nvSpPr>
        <p:spPr>
          <a:xfrm>
            <a:off x="9018721" y="3094430"/>
            <a:ext cx="3920817" cy="1"/>
          </a:xfrm>
          <a:prstGeom prst="line">
            <a:avLst/>
          </a:prstGeom>
          <a:ln w="101600">
            <a:solidFill>
              <a:schemeClr val="accent3">
                <a:lumOff val="5212"/>
              </a:schemeClr>
            </a:solidFill>
            <a:miter lim="400000"/>
          </a:ln>
        </p:spPr>
        <p:txBody>
          <a:bodyPr lIns="50800" tIns="50800" rIns="50800" bIns="50800" anchor="ctr"/>
          <a:lstStyle/>
          <a:p>
            <a:pPr>
              <a:defRPr sz="2400" cap="all" spc="384">
                <a:solidFill>
                  <a:schemeClr val="accent2">
                    <a:satOff val="44164"/>
                    <a:lumOff val="14231"/>
                  </a:schemeClr>
                </a:solidFill>
                <a:latin typeface="Avenir Medium"/>
                <a:ea typeface="Avenir Medium"/>
                <a:cs typeface="Avenir Medium"/>
                <a:sym typeface="Avenir Medium"/>
              </a:defRPr>
            </a:pPr>
            <a:endParaRPr/>
          </a:p>
        </p:txBody>
      </p:sp>
      <p:sp>
        <p:nvSpPr>
          <p:cNvPr id="226" name="Shape 226"/>
          <p:cNvSpPr/>
          <p:nvPr/>
        </p:nvSpPr>
        <p:spPr>
          <a:xfrm>
            <a:off x="11861943" y="2980130"/>
            <a:ext cx="1015213" cy="2286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r">
              <a:defRPr sz="700">
                <a:latin typeface="Avenir Heavy"/>
                <a:ea typeface="Avenir Heavy"/>
                <a:cs typeface="Avenir Heavy"/>
                <a:sym typeface="Avenir Heavy"/>
              </a:defRPr>
            </a:lvl1pPr>
          </a:lstStyle>
          <a:p>
            <a:r>
              <a:t>POC:   William Collins</a:t>
            </a:r>
          </a:p>
        </p:txBody>
      </p:sp>
      <p:sp>
        <p:nvSpPr>
          <p:cNvPr id="227" name="Shape 227"/>
          <p:cNvSpPr/>
          <p:nvPr/>
        </p:nvSpPr>
        <p:spPr>
          <a:xfrm>
            <a:off x="9018721" y="4740642"/>
            <a:ext cx="3920817" cy="1"/>
          </a:xfrm>
          <a:prstGeom prst="line">
            <a:avLst/>
          </a:prstGeom>
          <a:ln w="101600">
            <a:solidFill>
              <a:schemeClr val="accent3">
                <a:lumOff val="5212"/>
              </a:schemeClr>
            </a:solidFill>
            <a:miter lim="400000"/>
          </a:ln>
        </p:spPr>
        <p:txBody>
          <a:bodyPr lIns="50800" tIns="50800" rIns="50800" bIns="50800" anchor="ctr"/>
          <a:lstStyle/>
          <a:p>
            <a:pPr>
              <a:defRPr sz="2400" cap="all" spc="384">
                <a:solidFill>
                  <a:schemeClr val="accent2">
                    <a:satOff val="44164"/>
                    <a:lumOff val="14231"/>
                  </a:schemeClr>
                </a:solidFill>
                <a:latin typeface="Avenir Medium"/>
                <a:ea typeface="Avenir Medium"/>
                <a:cs typeface="Avenir Medium"/>
                <a:sym typeface="Avenir Medium"/>
              </a:defRPr>
            </a:pPr>
            <a:endParaRPr/>
          </a:p>
        </p:txBody>
      </p:sp>
      <p:sp>
        <p:nvSpPr>
          <p:cNvPr id="228" name="Shape 228"/>
          <p:cNvSpPr/>
          <p:nvPr/>
        </p:nvSpPr>
        <p:spPr>
          <a:xfrm>
            <a:off x="9018721" y="6386854"/>
            <a:ext cx="3920817" cy="1"/>
          </a:xfrm>
          <a:prstGeom prst="line">
            <a:avLst/>
          </a:prstGeom>
          <a:ln w="101600">
            <a:solidFill>
              <a:schemeClr val="accent3">
                <a:lumOff val="5212"/>
              </a:schemeClr>
            </a:solidFill>
            <a:miter lim="400000"/>
          </a:ln>
        </p:spPr>
        <p:txBody>
          <a:bodyPr lIns="50800" tIns="50800" rIns="50800" bIns="50800" anchor="ctr"/>
          <a:lstStyle/>
          <a:p>
            <a:pPr>
              <a:defRPr sz="2400" cap="all" spc="384">
                <a:solidFill>
                  <a:schemeClr val="accent2">
                    <a:satOff val="44164"/>
                    <a:lumOff val="14231"/>
                  </a:schemeClr>
                </a:solidFill>
                <a:latin typeface="Avenir Medium"/>
                <a:ea typeface="Avenir Medium"/>
                <a:cs typeface="Avenir Medium"/>
                <a:sym typeface="Avenir Medium"/>
              </a:defRPr>
            </a:pPr>
            <a:endParaRPr/>
          </a:p>
        </p:txBody>
      </p:sp>
      <p:sp>
        <p:nvSpPr>
          <p:cNvPr id="229" name="Shape 229"/>
          <p:cNvSpPr/>
          <p:nvPr/>
        </p:nvSpPr>
        <p:spPr>
          <a:xfrm>
            <a:off x="11836162" y="6272554"/>
            <a:ext cx="1040994" cy="2286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r">
              <a:defRPr sz="700">
                <a:latin typeface="Avenir Heavy"/>
                <a:ea typeface="Avenir Heavy"/>
                <a:cs typeface="Avenir Heavy"/>
                <a:sym typeface="Avenir Heavy"/>
              </a:defRPr>
            </a:lvl1pPr>
          </a:lstStyle>
          <a:p>
            <a:r>
              <a:t>POC:   Jens Birkholzer</a:t>
            </a:r>
          </a:p>
        </p:txBody>
      </p:sp>
      <p:sp>
        <p:nvSpPr>
          <p:cNvPr id="230" name="Shape 230"/>
          <p:cNvSpPr/>
          <p:nvPr/>
        </p:nvSpPr>
        <p:spPr>
          <a:xfrm>
            <a:off x="11868877" y="4626342"/>
            <a:ext cx="1001345" cy="2286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r">
              <a:defRPr sz="700">
                <a:latin typeface="Avenir Heavy"/>
                <a:ea typeface="Avenir Heavy"/>
                <a:cs typeface="Avenir Heavy"/>
                <a:sym typeface="Avenir Heavy"/>
              </a:defRPr>
            </a:lvl1pPr>
          </a:lstStyle>
          <a:p>
            <a:r>
              <a:t>POC:   Andrew Jones</a:t>
            </a:r>
          </a:p>
        </p:txBody>
      </p:sp>
      <p:pic>
        <p:nvPicPr>
          <p:cNvPr id="231" name="Screen Shot 2016-11-18 at 7.19.53 PM.png"/>
          <p:cNvPicPr>
            <a:picLocks noChangeAspect="1"/>
          </p:cNvPicPr>
          <p:nvPr/>
        </p:nvPicPr>
        <p:blipFill>
          <a:blip r:embed="rId4">
            <a:extLst/>
          </a:blip>
          <a:stretch>
            <a:fillRect/>
          </a:stretch>
        </p:blipFill>
        <p:spPr>
          <a:xfrm>
            <a:off x="11740481" y="1133754"/>
            <a:ext cx="1233429" cy="509706"/>
          </a:xfrm>
          <a:prstGeom prst="rect">
            <a:avLst/>
          </a:prstGeom>
          <a:ln w="12700">
            <a:miter lim="400000"/>
          </a:ln>
        </p:spPr>
      </p:pic>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Shape 233"/>
          <p:cNvSpPr>
            <a:spLocks noGrp="1"/>
          </p:cNvSpPr>
          <p:nvPr>
            <p:ph type="title"/>
          </p:nvPr>
        </p:nvSpPr>
        <p:spPr>
          <a:prstGeom prst="rect">
            <a:avLst/>
          </a:prstGeom>
        </p:spPr>
        <p:txBody>
          <a:bodyPr/>
          <a:lstStyle/>
          <a:p>
            <a:r>
              <a:t>The inside scoop</a:t>
            </a:r>
          </a:p>
        </p:txBody>
      </p:sp>
      <p:sp>
        <p:nvSpPr>
          <p:cNvPr id="234" name="Shape 234"/>
          <p:cNvSpPr>
            <a:spLocks noGrp="1"/>
          </p:cNvSpPr>
          <p:nvPr>
            <p:ph type="body" idx="1"/>
          </p:nvPr>
        </p:nvSpPr>
        <p:spPr>
          <a:prstGeom prst="rect">
            <a:avLst/>
          </a:prstGeom>
        </p:spPr>
        <p:txBody>
          <a:bodyPr/>
          <a:lstStyle/>
          <a:p>
            <a:pPr marL="437006" indent="-437006" defTabSz="543305">
              <a:spcBef>
                <a:spcPts val="3900"/>
              </a:spcBef>
              <a:defRPr sz="3348"/>
            </a:pPr>
            <a:r>
              <a:t>For opportunities that are not formally posted on any website, this tool allows users to manually inform the broader community.   </a:t>
            </a:r>
          </a:p>
          <a:p>
            <a:pPr marL="437006" indent="-437006" defTabSz="543305">
              <a:spcBef>
                <a:spcPts val="3900"/>
              </a:spcBef>
              <a:defRPr sz="3348"/>
            </a:pPr>
            <a:r>
              <a:t>To do this, a user clicks “Post to Site” from their dashboard and are brought to a form where they can input this notification. To ensure consistency, there will be mandatory fields that must be filled in before they are able to submit.  </a:t>
            </a:r>
          </a:p>
          <a:p>
            <a:pPr marL="437006" indent="-437006" defTabSz="543305">
              <a:spcBef>
                <a:spcPts val="3900"/>
              </a:spcBef>
              <a:defRPr sz="3348"/>
            </a:pPr>
            <a:r>
              <a:t>These opportunities which have been manually posted to the site will be flagged as “Coming Soon” by default.</a:t>
            </a:r>
          </a:p>
        </p:txBody>
      </p:sp>
    </p:spTree>
  </p:cSld>
  <p:clrMapOvr>
    <a:masterClrMapping/>
  </p:clrMapOvr>
  <p:transition spd="slow"/>
</p:sld>
</file>

<file path=ppt/theme/theme1.xml><?xml version="1.0" encoding="utf-8"?>
<a:theme xmlns:a="http://schemas.openxmlformats.org/drawingml/2006/main" name="New_Template1">
  <a:themeElements>
    <a:clrScheme name="New_Template1">
      <a:dk1>
        <a:srgbClr val="000000"/>
      </a:dk1>
      <a:lt1>
        <a:srgbClr val="FFFFFF"/>
      </a:lt1>
      <a:dk2>
        <a:srgbClr val="4F4F4F"/>
      </a:dk2>
      <a:lt2>
        <a:srgbClr val="BFBFBF"/>
      </a:lt2>
      <a:accent1>
        <a:srgbClr val="1B6BBC"/>
      </a:accent1>
      <a:accent2>
        <a:srgbClr val="42AAC9"/>
      </a:accent2>
      <a:accent3>
        <a:srgbClr val="518C15"/>
      </a:accent3>
      <a:accent4>
        <a:srgbClr val="DE9000"/>
      </a:accent4>
      <a:accent5>
        <a:srgbClr val="DB2800"/>
      </a:accent5>
      <a:accent6>
        <a:srgbClr val="B130C2"/>
      </a:accent6>
      <a:hlink>
        <a:srgbClr val="0000FF"/>
      </a:hlink>
      <a:folHlink>
        <a:srgbClr val="FF00FF"/>
      </a:folHlink>
    </a:clrScheme>
    <a:fontScheme name="New_Template1">
      <a:majorFont>
        <a:latin typeface="Avenir Light"/>
        <a:ea typeface="Avenir Light"/>
        <a:cs typeface="Avenir Light"/>
      </a:majorFont>
      <a:minorFont>
        <a:latin typeface="Avenir Light"/>
        <a:ea typeface="Avenir Light"/>
        <a:cs typeface="Avenir Light"/>
      </a:minorFont>
    </a:fontScheme>
    <a:fmtScheme name="New_Template1">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hueOff val="450000"/>
            <a:satOff val="-18071"/>
            <a:lumOff val="-14609"/>
          </a:schemeClr>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all" spc="384" normalizeH="0" baseline="0">
            <a:ln>
              <a:noFill/>
            </a:ln>
            <a:solidFill>
              <a:srgbClr val="FFFFFF"/>
            </a:solidFill>
            <a:effectLst/>
            <a:uFillTx/>
            <a:latin typeface="Avenir Medium"/>
            <a:ea typeface="Avenir Medium"/>
            <a:cs typeface="Avenir Medium"/>
            <a:sym typeface="Avenir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4000" b="0" i="0" u="none" strike="noStrike" cap="none" spc="0" normalizeH="0" baseline="0">
            <a:ln>
              <a:noFill/>
            </a:ln>
            <a:solidFill>
              <a:srgbClr val="FFFFFF"/>
            </a:solidFill>
            <a:effectLst/>
            <a:uFillTx/>
            <a:latin typeface="+mn-lt"/>
            <a:ea typeface="+mn-ea"/>
            <a:cs typeface="+mn-cs"/>
            <a:sym typeface="Avenir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New_Template1">
  <a:themeElements>
    <a:clrScheme name="New_Template1">
      <a:dk1>
        <a:srgbClr val="000000"/>
      </a:dk1>
      <a:lt1>
        <a:srgbClr val="FFFFFF"/>
      </a:lt1>
      <a:dk2>
        <a:srgbClr val="4F4F4F"/>
      </a:dk2>
      <a:lt2>
        <a:srgbClr val="BFBFBF"/>
      </a:lt2>
      <a:accent1>
        <a:srgbClr val="1B6BBC"/>
      </a:accent1>
      <a:accent2>
        <a:srgbClr val="42AAC9"/>
      </a:accent2>
      <a:accent3>
        <a:srgbClr val="518C15"/>
      </a:accent3>
      <a:accent4>
        <a:srgbClr val="DE9000"/>
      </a:accent4>
      <a:accent5>
        <a:srgbClr val="DB2800"/>
      </a:accent5>
      <a:accent6>
        <a:srgbClr val="B130C2"/>
      </a:accent6>
      <a:hlink>
        <a:srgbClr val="0000FF"/>
      </a:hlink>
      <a:folHlink>
        <a:srgbClr val="FF00FF"/>
      </a:folHlink>
    </a:clrScheme>
    <a:fontScheme name="New_Template1">
      <a:majorFont>
        <a:latin typeface="Avenir Light"/>
        <a:ea typeface="Avenir Light"/>
        <a:cs typeface="Avenir Light"/>
      </a:majorFont>
      <a:minorFont>
        <a:latin typeface="Avenir Light"/>
        <a:ea typeface="Avenir Light"/>
        <a:cs typeface="Avenir Light"/>
      </a:minorFont>
    </a:fontScheme>
    <a:fmtScheme name="New_Template1">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hueOff val="450000"/>
            <a:satOff val="-18071"/>
            <a:lumOff val="-14609"/>
          </a:schemeClr>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all" spc="384" normalizeH="0" baseline="0">
            <a:ln>
              <a:noFill/>
            </a:ln>
            <a:solidFill>
              <a:srgbClr val="FFFFFF"/>
            </a:solidFill>
            <a:effectLst/>
            <a:uFillTx/>
            <a:latin typeface="Avenir Medium"/>
            <a:ea typeface="Avenir Medium"/>
            <a:cs typeface="Avenir Medium"/>
            <a:sym typeface="Avenir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4000" b="0" i="0" u="none" strike="noStrike" cap="none" spc="0" normalizeH="0" baseline="0">
            <a:ln>
              <a:noFill/>
            </a:ln>
            <a:solidFill>
              <a:srgbClr val="FFFFFF"/>
            </a:solidFill>
            <a:effectLst/>
            <a:uFillTx/>
            <a:latin typeface="+mn-lt"/>
            <a:ea typeface="+mn-ea"/>
            <a:cs typeface="+mn-cs"/>
            <a:sym typeface="Avenir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1181</Words>
  <Application>Microsoft Office PowerPoint</Application>
  <PresentationFormat>Custom</PresentationFormat>
  <Paragraphs>67</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New_Template1</vt:lpstr>
      <vt:lpstr>FOA Automation tool</vt:lpstr>
      <vt:lpstr>Introduction</vt:lpstr>
      <vt:lpstr>The user’s Dashboard</vt:lpstr>
      <vt:lpstr>Collaborating with your peers</vt:lpstr>
      <vt:lpstr>Show me more information</vt:lpstr>
      <vt:lpstr>Favorites and smart suggestions</vt:lpstr>
      <vt:lpstr>Show me everything</vt:lpstr>
      <vt:lpstr>Automatically Designate a Point of Contact</vt:lpstr>
      <vt:lpstr>The inside scoop</vt:lpstr>
      <vt:lpstr>The inside scoop</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FOA Automation tool</dc:title>
  <dc:creator>La Venture, Amanda</dc:creator>
  <cp:lastModifiedBy>Rosie Davis</cp:lastModifiedBy>
  <cp:revision>1</cp:revision>
  <dcterms:modified xsi:type="dcterms:W3CDTF">2017-03-10T05:14:37Z</dcterms:modified>
</cp:coreProperties>
</file>