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32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4340-9EF2-40EE-8BE2-DA71EDC192D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E8C0-7308-49FB-9621-B7C699CD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8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Lucida Calligraphy" panose="03010101010101010101" pitchFamily="66" charset="0"/>
              </a:rPr>
              <a:t>Chronicles of a new beginning.</a:t>
            </a:r>
            <a:endParaRPr lang="en-US" i="1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My AkiraChix first weeks Journey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3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26" y="901532"/>
            <a:ext cx="8610600" cy="1293028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Admission and			 orientation.				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 </a:t>
            </a:r>
            <a:r>
              <a:rPr lang="en-US" dirty="0" smtClean="0"/>
              <a:t>beautiful and serene environment.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welcoming staff.</a:t>
            </a:r>
          </a:p>
          <a:p>
            <a:r>
              <a:rPr lang="en-US" dirty="0" smtClean="0"/>
              <a:t>Motivating alumnae.</a:t>
            </a:r>
          </a:p>
          <a:p>
            <a:r>
              <a:rPr lang="en-US" dirty="0" smtClean="0"/>
              <a:t>Interests, values and hobbies.</a:t>
            </a:r>
          </a:p>
          <a:p>
            <a:r>
              <a:rPr lang="en-US" dirty="0" smtClean="0"/>
              <a:t>Interactions and discoveries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8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01" y="805317"/>
            <a:ext cx="8610600" cy="1293028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Rooms. </a:t>
            </a: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hot showers.</a:t>
            </a:r>
          </a:p>
          <a:p>
            <a:r>
              <a:rPr lang="en-US" dirty="0" smtClean="0"/>
              <a:t>Clean and spacious rooms.</a:t>
            </a:r>
          </a:p>
          <a:p>
            <a:r>
              <a:rPr lang="en-US" dirty="0" smtClean="0"/>
              <a:t>Perfect view of the flower garden.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Food</a:t>
            </a:r>
            <a:r>
              <a:rPr lang="en-US" dirty="0"/>
              <a:t>.</a:t>
            </a:r>
            <a:r>
              <a:rPr lang="en-US" dirty="0" smtClean="0"/>
              <a:t>		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diet.</a:t>
            </a:r>
          </a:p>
          <a:p>
            <a:r>
              <a:rPr lang="en-US" dirty="0" smtClean="0"/>
              <a:t>Different pastries.</a:t>
            </a:r>
          </a:p>
          <a:p>
            <a:r>
              <a:rPr lang="en-US" dirty="0" smtClean="0"/>
              <a:t>A menu.</a:t>
            </a:r>
          </a:p>
          <a:p>
            <a:r>
              <a:rPr lang="en-US" dirty="0" smtClean="0"/>
              <a:t>Second helpings.</a:t>
            </a:r>
          </a:p>
          <a:p>
            <a:r>
              <a:rPr lang="en-US" dirty="0" smtClean="0"/>
              <a:t>Fruits.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358" y="777922"/>
            <a:ext cx="8610600" cy="132042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>
                <a:latin typeface="Lucida Calligraphy" panose="03010101010101010101" pitchFamily="66" charset="0"/>
              </a:rPr>
              <a:t>Learning </a:t>
            </a:r>
            <a:r>
              <a:rPr lang="en-US" dirty="0" smtClean="0">
                <a:latin typeface="Lucida Calligraphy" panose="03010101010101010101" pitchFamily="66" charset="0"/>
              </a:rPr>
              <a:t>experience.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Issuance of laptops.</a:t>
            </a:r>
          </a:p>
          <a:p>
            <a:r>
              <a:rPr lang="en-US" dirty="0" smtClean="0"/>
              <a:t>Meeting of our trainers.</a:t>
            </a:r>
          </a:p>
          <a:p>
            <a:r>
              <a:rPr lang="en-US" dirty="0" smtClean="0"/>
              <a:t>Learning new things.</a:t>
            </a:r>
          </a:p>
          <a:p>
            <a:r>
              <a:rPr lang="en-US" dirty="0" smtClean="0"/>
              <a:t>Mixed reactions.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2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Parting shot.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vibes.</a:t>
            </a:r>
          </a:p>
          <a:p>
            <a:r>
              <a:rPr lang="en-US" dirty="0" smtClean="0"/>
              <a:t>Be happy, be humble, be resourceful and be yourself.</a:t>
            </a:r>
          </a:p>
        </p:txBody>
      </p:sp>
    </p:spTree>
    <p:extLst>
      <p:ext uri="{BB962C8B-B14F-4D97-AF65-F5344CB8AC3E}">
        <p14:creationId xmlns:p14="http://schemas.microsoft.com/office/powerpoint/2010/main" val="290829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359" y="2852481"/>
            <a:ext cx="8610600" cy="1293028"/>
          </a:xfrm>
        </p:spPr>
        <p:txBody>
          <a:bodyPr/>
          <a:lstStyle/>
          <a:p>
            <a:r>
              <a:rPr lang="en-US" sz="6000" dirty="0" smtClean="0">
                <a:latin typeface="Lucida Calligraphy" panose="03010101010101010101" pitchFamily="66" charset="0"/>
              </a:rPr>
              <a:t>Thank you.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107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Lucida Calligraphy</vt:lpstr>
      <vt:lpstr>Vapor Trail</vt:lpstr>
      <vt:lpstr>Chronicles of a new beginning.</vt:lpstr>
      <vt:lpstr>Admission and    orientation.    </vt:lpstr>
      <vt:lpstr>Rooms.      </vt:lpstr>
      <vt:lpstr>Food.     </vt:lpstr>
      <vt:lpstr> Learning experience.</vt:lpstr>
      <vt:lpstr>Parting shot.    </vt:lpstr>
      <vt:lpstr>Thank you.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Chronicles of a new beginning.</dc:title>
  <dc:creator>student</dc:creator>
  <cp:lastModifiedBy>student</cp:lastModifiedBy>
  <cp:revision>16</cp:revision>
  <dcterms:created xsi:type="dcterms:W3CDTF">2020-02-18T05:11:43Z</dcterms:created>
  <dcterms:modified xsi:type="dcterms:W3CDTF">2020-02-20T15:44:58Z</dcterms:modified>
</cp:coreProperties>
</file>