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64" r:id="rId3"/>
    <p:sldId id="266" r:id="rId4"/>
    <p:sldId id="267" r:id="rId5"/>
    <p:sldId id="268" r:id="rId6"/>
    <p:sldId id="259" r:id="rId7"/>
    <p:sldId id="269" r:id="rId8"/>
  </p:sldIdLst>
  <p:sldSz cx="12192000" cy="6858000"/>
  <p:notesSz cx="6858000" cy="91440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D45A0A-0B58-FA4C-8BFA-75DF9783900B}" v="92" dt="2022-08-04T09:07:30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429"/>
  </p:normalViewPr>
  <p:slideViewPr>
    <p:cSldViewPr snapToGrid="0">
      <p:cViewPr varScale="1">
        <p:scale>
          <a:sx n="103" d="100"/>
          <a:sy n="103" d="100"/>
        </p:scale>
        <p:origin x="1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a Constantinou" userId="e61dc813-a504-4ae7-a5d1-38eea9dee47c" providerId="ADAL" clId="{55D45A0A-0B58-FA4C-8BFA-75DF9783900B}"/>
    <pc:docChg chg="undo custSel addSld delSld modSld sldOrd">
      <pc:chgData name="Sophia Constantinou" userId="e61dc813-a504-4ae7-a5d1-38eea9dee47c" providerId="ADAL" clId="{55D45A0A-0B58-FA4C-8BFA-75DF9783900B}" dt="2022-08-25T15:09:54.335" v="3845" actId="20577"/>
      <pc:docMkLst>
        <pc:docMk/>
      </pc:docMkLst>
      <pc:sldChg chg="addSp delSp modSp del mod modNotesTx">
        <pc:chgData name="Sophia Constantinou" userId="e61dc813-a504-4ae7-a5d1-38eea9dee47c" providerId="ADAL" clId="{55D45A0A-0B58-FA4C-8BFA-75DF9783900B}" dt="2022-08-04T09:00:42.176" v="3282" actId="2696"/>
        <pc:sldMkLst>
          <pc:docMk/>
          <pc:sldMk cId="290506211" sldId="257"/>
        </pc:sldMkLst>
        <pc:spChg chg="mod">
          <ac:chgData name="Sophia Constantinou" userId="e61dc813-a504-4ae7-a5d1-38eea9dee47c" providerId="ADAL" clId="{55D45A0A-0B58-FA4C-8BFA-75DF9783900B}" dt="2022-08-04T08:38:01.976" v="1599" actId="21"/>
          <ac:spMkLst>
            <pc:docMk/>
            <pc:sldMk cId="290506211" sldId="257"/>
            <ac:spMk id="2" creationId="{AFFB35F5-598A-4790-CAB3-D75EDB158AD3}"/>
          </ac:spMkLst>
        </pc:spChg>
        <pc:spChg chg="mod">
          <ac:chgData name="Sophia Constantinou" userId="e61dc813-a504-4ae7-a5d1-38eea9dee47c" providerId="ADAL" clId="{55D45A0A-0B58-FA4C-8BFA-75DF9783900B}" dt="2022-08-03T10:57:43.165" v="833" actId="5793"/>
          <ac:spMkLst>
            <pc:docMk/>
            <pc:sldMk cId="290506211" sldId="257"/>
            <ac:spMk id="3" creationId="{29F468B8-3A6C-2DFA-123C-F9DF12B05DA1}"/>
          </ac:spMkLst>
        </pc:spChg>
        <pc:spChg chg="mod">
          <ac:chgData name="Sophia Constantinou" userId="e61dc813-a504-4ae7-a5d1-38eea9dee47c" providerId="ADAL" clId="{55D45A0A-0B58-FA4C-8BFA-75DF9783900B}" dt="2022-08-03T15:31:56.153" v="1335" actId="20577"/>
          <ac:spMkLst>
            <pc:docMk/>
            <pc:sldMk cId="290506211" sldId="257"/>
            <ac:spMk id="8" creationId="{D0E504F9-1886-7630-AF33-59E4CDD6A7AD}"/>
          </ac:spMkLst>
        </pc:spChg>
        <pc:spChg chg="del mod">
          <ac:chgData name="Sophia Constantinou" userId="e61dc813-a504-4ae7-a5d1-38eea9dee47c" providerId="ADAL" clId="{55D45A0A-0B58-FA4C-8BFA-75DF9783900B}" dt="2022-08-03T10:56:25.562" v="785" actId="478"/>
          <ac:spMkLst>
            <pc:docMk/>
            <pc:sldMk cId="290506211" sldId="257"/>
            <ac:spMk id="9" creationId="{8F9FD75F-D93E-56A6-A4E0-A32921EE11AB}"/>
          </ac:spMkLst>
        </pc:spChg>
        <pc:picChg chg="add mod">
          <ac:chgData name="Sophia Constantinou" userId="e61dc813-a504-4ae7-a5d1-38eea9dee47c" providerId="ADAL" clId="{55D45A0A-0B58-FA4C-8BFA-75DF9783900B}" dt="2022-08-03T14:07:39.047" v="1258" actId="1076"/>
          <ac:picMkLst>
            <pc:docMk/>
            <pc:sldMk cId="290506211" sldId="257"/>
            <ac:picMk id="5" creationId="{3EC640BA-52E9-B106-3C83-5E4762112E51}"/>
          </ac:picMkLst>
        </pc:picChg>
        <pc:picChg chg="del">
          <ac:chgData name="Sophia Constantinou" userId="e61dc813-a504-4ae7-a5d1-38eea9dee47c" providerId="ADAL" clId="{55D45A0A-0B58-FA4C-8BFA-75DF9783900B}" dt="2022-08-03T14:07:36.804" v="1257" actId="478"/>
          <ac:picMkLst>
            <pc:docMk/>
            <pc:sldMk cId="290506211" sldId="257"/>
            <ac:picMk id="12" creationId="{264207D8-3803-7E02-2889-66A317434E92}"/>
          </ac:picMkLst>
        </pc:picChg>
      </pc:sldChg>
      <pc:sldChg chg="addSp delSp modSp del mod modNotesTx">
        <pc:chgData name="Sophia Constantinou" userId="e61dc813-a504-4ae7-a5d1-38eea9dee47c" providerId="ADAL" clId="{55D45A0A-0B58-FA4C-8BFA-75DF9783900B}" dt="2022-08-04T09:03:14.579" v="3436" actId="2696"/>
        <pc:sldMkLst>
          <pc:docMk/>
          <pc:sldMk cId="1171985364" sldId="258"/>
        </pc:sldMkLst>
        <pc:spChg chg="mod">
          <ac:chgData name="Sophia Constantinou" userId="e61dc813-a504-4ae7-a5d1-38eea9dee47c" providerId="ADAL" clId="{55D45A0A-0B58-FA4C-8BFA-75DF9783900B}" dt="2022-08-03T12:16:25.781" v="1076" actId="20577"/>
          <ac:spMkLst>
            <pc:docMk/>
            <pc:sldMk cId="1171985364" sldId="258"/>
            <ac:spMk id="2" creationId="{1A66A13C-EF47-A0BC-1631-66E328FCE494}"/>
          </ac:spMkLst>
        </pc:spChg>
        <pc:spChg chg="add del mod">
          <ac:chgData name="Sophia Constantinou" userId="e61dc813-a504-4ae7-a5d1-38eea9dee47c" providerId="ADAL" clId="{55D45A0A-0B58-FA4C-8BFA-75DF9783900B}" dt="2022-08-03T09:11:25.624" v="32"/>
          <ac:spMkLst>
            <pc:docMk/>
            <pc:sldMk cId="1171985364" sldId="258"/>
            <ac:spMk id="4" creationId="{F37E8257-D033-E52E-EB16-F9D243E1B178}"/>
          </ac:spMkLst>
        </pc:spChg>
        <pc:spChg chg="mod">
          <ac:chgData name="Sophia Constantinou" userId="e61dc813-a504-4ae7-a5d1-38eea9dee47c" providerId="ADAL" clId="{55D45A0A-0B58-FA4C-8BFA-75DF9783900B}" dt="2022-08-03T12:12:12.689" v="1029" actId="1076"/>
          <ac:spMkLst>
            <pc:docMk/>
            <pc:sldMk cId="1171985364" sldId="258"/>
            <ac:spMk id="10" creationId="{FAD73582-7551-C029-BAC5-BBA025BC93D6}"/>
          </ac:spMkLst>
        </pc:spChg>
        <pc:spChg chg="del mod">
          <ac:chgData name="Sophia Constantinou" userId="e61dc813-a504-4ae7-a5d1-38eea9dee47c" providerId="ADAL" clId="{55D45A0A-0B58-FA4C-8BFA-75DF9783900B}" dt="2022-08-03T09:12:12.262" v="38" actId="478"/>
          <ac:spMkLst>
            <pc:docMk/>
            <pc:sldMk cId="1171985364" sldId="258"/>
            <ac:spMk id="11" creationId="{1F6F95B8-D073-5B77-6413-7D384F95EFEF}"/>
          </ac:spMkLst>
        </pc:spChg>
        <pc:spChg chg="add del mod">
          <ac:chgData name="Sophia Constantinou" userId="e61dc813-a504-4ae7-a5d1-38eea9dee47c" providerId="ADAL" clId="{55D45A0A-0B58-FA4C-8BFA-75DF9783900B}" dt="2022-08-03T09:34:34.796" v="111" actId="478"/>
          <ac:spMkLst>
            <pc:docMk/>
            <pc:sldMk cId="1171985364" sldId="258"/>
            <ac:spMk id="20" creationId="{09A07E78-AAE5-CA94-2E08-9FF7DB66213E}"/>
          </ac:spMkLst>
        </pc:spChg>
        <pc:spChg chg="add mod">
          <ac:chgData name="Sophia Constantinou" userId="e61dc813-a504-4ae7-a5d1-38eea9dee47c" providerId="ADAL" clId="{55D45A0A-0B58-FA4C-8BFA-75DF9783900B}" dt="2022-08-03T12:16:14.472" v="1065" actId="1076"/>
          <ac:spMkLst>
            <pc:docMk/>
            <pc:sldMk cId="1171985364" sldId="258"/>
            <ac:spMk id="27" creationId="{8E8FA9BD-9D29-5923-8232-859B8A382FFD}"/>
          </ac:spMkLst>
        </pc:spChg>
        <pc:graphicFrameChg chg="add del">
          <ac:chgData name="Sophia Constantinou" userId="e61dc813-a504-4ae7-a5d1-38eea9dee47c" providerId="ADAL" clId="{55D45A0A-0B58-FA4C-8BFA-75DF9783900B}" dt="2022-08-03T09:07:29.886" v="25" actId="478"/>
          <ac:graphicFrameMkLst>
            <pc:docMk/>
            <pc:sldMk cId="1171985364" sldId="258"/>
            <ac:graphicFrameMk id="3" creationId="{6EFB276A-6439-1593-3224-B8EC84FAA2CA}"/>
          </ac:graphicFrameMkLst>
        </pc:graphicFrameChg>
        <pc:graphicFrameChg chg="add del mod">
          <ac:chgData name="Sophia Constantinou" userId="e61dc813-a504-4ae7-a5d1-38eea9dee47c" providerId="ADAL" clId="{55D45A0A-0B58-FA4C-8BFA-75DF9783900B}" dt="2022-08-03T09:11:24.101" v="30" actId="478"/>
          <ac:graphicFrameMkLst>
            <pc:docMk/>
            <pc:sldMk cId="1171985364" sldId="258"/>
            <ac:graphicFrameMk id="6" creationId="{8FE49C7B-759A-20A1-62A4-063B05DC03ED}"/>
          </ac:graphicFrameMkLst>
        </pc:graphicFrameChg>
        <pc:picChg chg="del mod modCrop">
          <ac:chgData name="Sophia Constantinou" userId="e61dc813-a504-4ae7-a5d1-38eea9dee47c" providerId="ADAL" clId="{55D45A0A-0B58-FA4C-8BFA-75DF9783900B}" dt="2022-08-03T09:34:31.804" v="110" actId="478"/>
          <ac:picMkLst>
            <pc:docMk/>
            <pc:sldMk cId="1171985364" sldId="258"/>
            <ac:picMk id="5" creationId="{BAEEE90C-42F7-6132-2739-DB7719F451A9}"/>
          </ac:picMkLst>
        </pc:picChg>
        <pc:picChg chg="del mod">
          <ac:chgData name="Sophia Constantinou" userId="e61dc813-a504-4ae7-a5d1-38eea9dee47c" providerId="ADAL" clId="{55D45A0A-0B58-FA4C-8BFA-75DF9783900B}" dt="2022-08-03T09:34:48.861" v="118" actId="478"/>
          <ac:picMkLst>
            <pc:docMk/>
            <pc:sldMk cId="1171985364" sldId="258"/>
            <ac:picMk id="7" creationId="{B81FDB55-C64C-8583-97CE-A6A9699AF0F8}"/>
          </ac:picMkLst>
        </pc:picChg>
        <pc:picChg chg="del mod">
          <ac:chgData name="Sophia Constantinou" userId="e61dc813-a504-4ae7-a5d1-38eea9dee47c" providerId="ADAL" clId="{55D45A0A-0B58-FA4C-8BFA-75DF9783900B}" dt="2022-08-03T09:35:59.422" v="154" actId="478"/>
          <ac:picMkLst>
            <pc:docMk/>
            <pc:sldMk cId="1171985364" sldId="258"/>
            <ac:picMk id="9" creationId="{C7F5B35C-9F9A-D509-8443-014460433A64}"/>
          </ac:picMkLst>
        </pc:picChg>
        <pc:picChg chg="add del mod">
          <ac:chgData name="Sophia Constantinou" userId="e61dc813-a504-4ae7-a5d1-38eea9dee47c" providerId="ADAL" clId="{55D45A0A-0B58-FA4C-8BFA-75DF9783900B}" dt="2022-08-03T09:13:14.573" v="43" actId="478"/>
          <ac:picMkLst>
            <pc:docMk/>
            <pc:sldMk cId="1171985364" sldId="258"/>
            <ac:picMk id="12" creationId="{42B5C537-FB74-C0BA-122E-53FCF44C1379}"/>
          </ac:picMkLst>
        </pc:picChg>
        <pc:picChg chg="add del mod modCrop">
          <ac:chgData name="Sophia Constantinou" userId="e61dc813-a504-4ae7-a5d1-38eea9dee47c" providerId="ADAL" clId="{55D45A0A-0B58-FA4C-8BFA-75DF9783900B}" dt="2022-08-03T14:05:22.163" v="1229" actId="478"/>
          <ac:picMkLst>
            <pc:docMk/>
            <pc:sldMk cId="1171985364" sldId="258"/>
            <ac:picMk id="14" creationId="{B032B081-D211-A1E4-B2E8-09823DA2A37B}"/>
          </ac:picMkLst>
        </pc:picChg>
        <pc:picChg chg="add del mod modCrop">
          <ac:chgData name="Sophia Constantinou" userId="e61dc813-a504-4ae7-a5d1-38eea9dee47c" providerId="ADAL" clId="{55D45A0A-0B58-FA4C-8BFA-75DF9783900B}" dt="2022-08-03T09:33:22.782" v="105" actId="478"/>
          <ac:picMkLst>
            <pc:docMk/>
            <pc:sldMk cId="1171985364" sldId="258"/>
            <ac:picMk id="16" creationId="{031C32D8-6DB4-0CB3-8E2A-E14200EDB32C}"/>
          </ac:picMkLst>
        </pc:picChg>
        <pc:picChg chg="add del mod modCrop">
          <ac:chgData name="Sophia Constantinou" userId="e61dc813-a504-4ae7-a5d1-38eea9dee47c" providerId="ADAL" clId="{55D45A0A-0B58-FA4C-8BFA-75DF9783900B}" dt="2022-08-03T12:22:37.200" v="1133" actId="478"/>
          <ac:picMkLst>
            <pc:docMk/>
            <pc:sldMk cId="1171985364" sldId="258"/>
            <ac:picMk id="18" creationId="{06E6B828-507B-8361-1E95-9975A770A0EF}"/>
          </ac:picMkLst>
        </pc:picChg>
        <pc:picChg chg="add del mod modCrop">
          <ac:chgData name="Sophia Constantinou" userId="e61dc813-a504-4ae7-a5d1-38eea9dee47c" providerId="ADAL" clId="{55D45A0A-0B58-FA4C-8BFA-75DF9783900B}" dt="2022-08-03T12:22:53.688" v="1139" actId="478"/>
          <ac:picMkLst>
            <pc:docMk/>
            <pc:sldMk cId="1171985364" sldId="258"/>
            <ac:picMk id="22" creationId="{ED6F21A0-65EF-C5C3-3E19-0387727BAC11}"/>
          </ac:picMkLst>
        </pc:picChg>
        <pc:picChg chg="add mod">
          <ac:chgData name="Sophia Constantinou" userId="e61dc813-a504-4ae7-a5d1-38eea9dee47c" providerId="ADAL" clId="{55D45A0A-0B58-FA4C-8BFA-75DF9783900B}" dt="2022-08-04T08:47:59.248" v="2323" actId="1076"/>
          <ac:picMkLst>
            <pc:docMk/>
            <pc:sldMk cId="1171985364" sldId="258"/>
            <ac:picMk id="24" creationId="{D6905966-4AF3-9E34-3202-2E878E6DF30F}"/>
          </ac:picMkLst>
        </pc:picChg>
        <pc:picChg chg="add del mod">
          <ac:chgData name="Sophia Constantinou" userId="e61dc813-a504-4ae7-a5d1-38eea9dee47c" providerId="ADAL" clId="{55D45A0A-0B58-FA4C-8BFA-75DF9783900B}" dt="2022-08-03T14:07:03.936" v="1251" actId="478"/>
          <ac:picMkLst>
            <pc:docMk/>
            <pc:sldMk cId="1171985364" sldId="258"/>
            <ac:picMk id="26" creationId="{ED749AB3-23E1-C31D-C218-6015680B2E9C}"/>
          </ac:picMkLst>
        </pc:picChg>
        <pc:picChg chg="add mod modCrop">
          <ac:chgData name="Sophia Constantinou" userId="e61dc813-a504-4ae7-a5d1-38eea9dee47c" providerId="ADAL" clId="{55D45A0A-0B58-FA4C-8BFA-75DF9783900B}" dt="2022-08-04T08:46:57.769" v="2134" actId="1076"/>
          <ac:picMkLst>
            <pc:docMk/>
            <pc:sldMk cId="1171985364" sldId="258"/>
            <ac:picMk id="29" creationId="{5FBFD816-FE12-7119-2EE3-B3A2DCF5ED69}"/>
          </ac:picMkLst>
        </pc:picChg>
        <pc:picChg chg="add mod modCrop">
          <ac:chgData name="Sophia Constantinou" userId="e61dc813-a504-4ae7-a5d1-38eea9dee47c" providerId="ADAL" clId="{55D45A0A-0B58-FA4C-8BFA-75DF9783900B}" dt="2022-08-04T08:47:57.384" v="2322" actId="1076"/>
          <ac:picMkLst>
            <pc:docMk/>
            <pc:sldMk cId="1171985364" sldId="258"/>
            <ac:picMk id="31" creationId="{C937AB84-7B3B-D418-FC14-01547C4CB419}"/>
          </ac:picMkLst>
        </pc:picChg>
        <pc:picChg chg="add mod modCrop">
          <ac:chgData name="Sophia Constantinou" userId="e61dc813-a504-4ae7-a5d1-38eea9dee47c" providerId="ADAL" clId="{55D45A0A-0B58-FA4C-8BFA-75DF9783900B}" dt="2022-08-03T14:05:23.627" v="1230" actId="1076"/>
          <ac:picMkLst>
            <pc:docMk/>
            <pc:sldMk cId="1171985364" sldId="258"/>
            <ac:picMk id="33" creationId="{5C2A4EE7-0AA9-DF0F-4D8F-8FC4886E7A10}"/>
          </ac:picMkLst>
        </pc:picChg>
        <pc:picChg chg="add del mod modCrop">
          <ac:chgData name="Sophia Constantinou" userId="e61dc813-a504-4ae7-a5d1-38eea9dee47c" providerId="ADAL" clId="{55D45A0A-0B58-FA4C-8BFA-75DF9783900B}" dt="2022-08-03T14:05:39.528" v="1234" actId="21"/>
          <ac:picMkLst>
            <pc:docMk/>
            <pc:sldMk cId="1171985364" sldId="258"/>
            <ac:picMk id="35" creationId="{4B328982-6ADF-B50D-BE5C-8FEE2ED1F7CD}"/>
          </ac:picMkLst>
        </pc:picChg>
        <pc:picChg chg="add mod modCrop">
          <ac:chgData name="Sophia Constantinou" userId="e61dc813-a504-4ae7-a5d1-38eea9dee47c" providerId="ADAL" clId="{55D45A0A-0B58-FA4C-8BFA-75DF9783900B}" dt="2022-08-03T14:07:05.671" v="1252" actId="1076"/>
          <ac:picMkLst>
            <pc:docMk/>
            <pc:sldMk cId="1171985364" sldId="258"/>
            <ac:picMk id="37" creationId="{23242F77-4E36-3D00-79EA-8DF6CA523C2D}"/>
          </ac:picMkLst>
        </pc:picChg>
      </pc:sldChg>
      <pc:sldChg chg="addSp delSp modSp mod setBg modNotesTx">
        <pc:chgData name="Sophia Constantinou" userId="e61dc813-a504-4ae7-a5d1-38eea9dee47c" providerId="ADAL" clId="{55D45A0A-0B58-FA4C-8BFA-75DF9783900B}" dt="2022-08-15T14:44:32.149" v="3819" actId="1035"/>
        <pc:sldMkLst>
          <pc:docMk/>
          <pc:sldMk cId="804905924" sldId="259"/>
        </pc:sldMkLst>
        <pc:spChg chg="mod">
          <ac:chgData name="Sophia Constantinou" userId="e61dc813-a504-4ae7-a5d1-38eea9dee47c" providerId="ADAL" clId="{55D45A0A-0B58-FA4C-8BFA-75DF9783900B}" dt="2022-08-04T08:53:19.267" v="2725" actId="255"/>
          <ac:spMkLst>
            <pc:docMk/>
            <pc:sldMk cId="804905924" sldId="259"/>
            <ac:spMk id="2" creationId="{BE3C90BD-2304-3FC9-6B13-D083AD5061E3}"/>
          </ac:spMkLst>
        </pc:spChg>
        <pc:spChg chg="del mod">
          <ac:chgData name="Sophia Constantinou" userId="e61dc813-a504-4ae7-a5d1-38eea9dee47c" providerId="ADAL" clId="{55D45A0A-0B58-FA4C-8BFA-75DF9783900B}" dt="2022-08-03T15:43:03.818" v="1447" actId="931"/>
          <ac:spMkLst>
            <pc:docMk/>
            <pc:sldMk cId="804905924" sldId="259"/>
            <ac:spMk id="3" creationId="{4DE8C894-A985-0592-58F2-FF5A60DCDC01}"/>
          </ac:spMkLst>
        </pc:spChg>
        <pc:spChg chg="add del">
          <ac:chgData name="Sophia Constantinou" userId="e61dc813-a504-4ae7-a5d1-38eea9dee47c" providerId="ADAL" clId="{55D45A0A-0B58-FA4C-8BFA-75DF9783900B}" dt="2022-08-04T08:52:47.399" v="2721" actId="26606"/>
          <ac:spMkLst>
            <pc:docMk/>
            <pc:sldMk cId="804905924" sldId="259"/>
            <ac:spMk id="9" creationId="{7F57BEA8-497D-4AA8-8A18-BDCD696B25FE}"/>
          </ac:spMkLst>
        </pc:spChg>
        <pc:spChg chg="add del">
          <ac:chgData name="Sophia Constantinou" userId="e61dc813-a504-4ae7-a5d1-38eea9dee47c" providerId="ADAL" clId="{55D45A0A-0B58-FA4C-8BFA-75DF9783900B}" dt="2022-08-04T08:52:39.224" v="2719" actId="26606"/>
          <ac:spMkLst>
            <pc:docMk/>
            <pc:sldMk cId="804905924" sldId="259"/>
            <ac:spMk id="11" creationId="{D345F884-1976-7F96-2C0C-6DB4470870F9}"/>
          </ac:spMkLst>
        </pc:spChg>
        <pc:spChg chg="add del">
          <ac:chgData name="Sophia Constantinou" userId="e61dc813-a504-4ae7-a5d1-38eea9dee47c" providerId="ADAL" clId="{55D45A0A-0B58-FA4C-8BFA-75DF9783900B}" dt="2022-08-04T08:52:39.224" v="2719" actId="26606"/>
          <ac:spMkLst>
            <pc:docMk/>
            <pc:sldMk cId="804905924" sldId="259"/>
            <ac:spMk id="14" creationId="{1B15ED52-F352-441B-82BF-E0EA34836D08}"/>
          </ac:spMkLst>
        </pc:spChg>
        <pc:spChg chg="add">
          <ac:chgData name="Sophia Constantinou" userId="e61dc813-a504-4ae7-a5d1-38eea9dee47c" providerId="ADAL" clId="{55D45A0A-0B58-FA4C-8BFA-75DF9783900B}" dt="2022-08-04T08:52:47.399" v="2721" actId="26606"/>
          <ac:spMkLst>
            <pc:docMk/>
            <pc:sldMk cId="804905924" sldId="259"/>
            <ac:spMk id="15" creationId="{A8384FB5-9ADC-4DDC-881B-597D56F5B15D}"/>
          </ac:spMkLst>
        </pc:spChg>
        <pc:spChg chg="add del">
          <ac:chgData name="Sophia Constantinou" userId="e61dc813-a504-4ae7-a5d1-38eea9dee47c" providerId="ADAL" clId="{55D45A0A-0B58-FA4C-8BFA-75DF9783900B}" dt="2022-08-04T08:52:39.224" v="2719" actId="26606"/>
          <ac:spMkLst>
            <pc:docMk/>
            <pc:sldMk cId="804905924" sldId="259"/>
            <ac:spMk id="16" creationId="{3B2E3793-BFE6-45A2-9B7B-E18844431C99}"/>
          </ac:spMkLst>
        </pc:spChg>
        <pc:spChg chg="add">
          <ac:chgData name="Sophia Constantinou" userId="e61dc813-a504-4ae7-a5d1-38eea9dee47c" providerId="ADAL" clId="{55D45A0A-0B58-FA4C-8BFA-75DF9783900B}" dt="2022-08-04T08:52:47.399" v="2721" actId="26606"/>
          <ac:spMkLst>
            <pc:docMk/>
            <pc:sldMk cId="804905924" sldId="259"/>
            <ac:spMk id="17" creationId="{1199E1B1-A8C0-4FE8-A5A8-1CB41D69F857}"/>
          </ac:spMkLst>
        </pc:spChg>
        <pc:spChg chg="add del">
          <ac:chgData name="Sophia Constantinou" userId="e61dc813-a504-4ae7-a5d1-38eea9dee47c" providerId="ADAL" clId="{55D45A0A-0B58-FA4C-8BFA-75DF9783900B}" dt="2022-08-04T08:52:39.224" v="2719" actId="26606"/>
          <ac:spMkLst>
            <pc:docMk/>
            <pc:sldMk cId="804905924" sldId="259"/>
            <ac:spMk id="18" creationId="{BC4C4868-CB8F-4AF9-9CDB-8108F2C19B67}"/>
          </ac:spMkLst>
        </pc:spChg>
        <pc:spChg chg="add">
          <ac:chgData name="Sophia Constantinou" userId="e61dc813-a504-4ae7-a5d1-38eea9dee47c" providerId="ADAL" clId="{55D45A0A-0B58-FA4C-8BFA-75DF9783900B}" dt="2022-08-04T08:52:47.399" v="2721" actId="26606"/>
          <ac:spMkLst>
            <pc:docMk/>
            <pc:sldMk cId="804905924" sldId="259"/>
            <ac:spMk id="19" creationId="{84A8DE83-DE75-4B41-9DB4-A7EC0B0DEC0B}"/>
          </ac:spMkLst>
        </pc:spChg>
        <pc:spChg chg="add del">
          <ac:chgData name="Sophia Constantinou" userId="e61dc813-a504-4ae7-a5d1-38eea9dee47c" providerId="ADAL" clId="{55D45A0A-0B58-FA4C-8BFA-75DF9783900B}" dt="2022-08-04T08:52:39.224" v="2719" actId="26606"/>
          <ac:spMkLst>
            <pc:docMk/>
            <pc:sldMk cId="804905924" sldId="259"/>
            <ac:spMk id="20" creationId="{375E0459-6403-40CD-989D-56A4407CA12E}"/>
          </ac:spMkLst>
        </pc:spChg>
        <pc:spChg chg="add del">
          <ac:chgData name="Sophia Constantinou" userId="e61dc813-a504-4ae7-a5d1-38eea9dee47c" providerId="ADAL" clId="{55D45A0A-0B58-FA4C-8BFA-75DF9783900B}" dt="2022-08-04T08:52:39.224" v="2719" actId="26606"/>
          <ac:spMkLst>
            <pc:docMk/>
            <pc:sldMk cId="804905924" sldId="259"/>
            <ac:spMk id="22" creationId="{53E5B1A8-3AC9-4BD1-9BBC-78CA94F2D1BA}"/>
          </ac:spMkLst>
        </pc:spChg>
        <pc:spChg chg="add">
          <ac:chgData name="Sophia Constantinou" userId="e61dc813-a504-4ae7-a5d1-38eea9dee47c" providerId="ADAL" clId="{55D45A0A-0B58-FA4C-8BFA-75DF9783900B}" dt="2022-08-04T08:52:47.399" v="2721" actId="26606"/>
          <ac:spMkLst>
            <pc:docMk/>
            <pc:sldMk cId="804905924" sldId="259"/>
            <ac:spMk id="24" creationId="{A7009A0A-BEF5-4EAC-AF15-E4F9F002E239}"/>
          </ac:spMkLst>
        </pc:spChg>
        <pc:picChg chg="add mod modCrop">
          <ac:chgData name="Sophia Constantinou" userId="e61dc813-a504-4ae7-a5d1-38eea9dee47c" providerId="ADAL" clId="{55D45A0A-0B58-FA4C-8BFA-75DF9783900B}" dt="2022-08-15T14:44:32.149" v="3819" actId="1035"/>
          <ac:picMkLst>
            <pc:docMk/>
            <pc:sldMk cId="804905924" sldId="259"/>
            <ac:picMk id="7" creationId="{D3CC3D7F-4DB1-5B86-AB26-53094E20EAEE}"/>
          </ac:picMkLst>
        </pc:picChg>
        <pc:cxnChg chg="add del">
          <ac:chgData name="Sophia Constantinou" userId="e61dc813-a504-4ae7-a5d1-38eea9dee47c" providerId="ADAL" clId="{55D45A0A-0B58-FA4C-8BFA-75DF9783900B}" dt="2022-08-04T08:52:47.399" v="2721" actId="26606"/>
          <ac:cxnSpMkLst>
            <pc:docMk/>
            <pc:sldMk cId="804905924" sldId="259"/>
            <ac:cxnSpMk id="10" creationId="{A82415D3-DDE5-4D63-8CB3-23A5EC581B27}"/>
          </ac:cxnSpMkLst>
        </pc:cxnChg>
        <pc:cxnChg chg="add del">
          <ac:chgData name="Sophia Constantinou" userId="e61dc813-a504-4ae7-a5d1-38eea9dee47c" providerId="ADAL" clId="{55D45A0A-0B58-FA4C-8BFA-75DF9783900B}" dt="2022-08-04T08:52:47.399" v="2721" actId="26606"/>
          <ac:cxnSpMkLst>
            <pc:docMk/>
            <pc:sldMk cId="804905924" sldId="259"/>
            <ac:cxnSpMk id="12" creationId="{D2E961F1-4A28-4A5F-BBD4-6E400E5E6C75}"/>
          </ac:cxnSpMkLst>
        </pc:cxnChg>
        <pc:cxnChg chg="add del">
          <ac:chgData name="Sophia Constantinou" userId="e61dc813-a504-4ae7-a5d1-38eea9dee47c" providerId="ADAL" clId="{55D45A0A-0B58-FA4C-8BFA-75DF9783900B}" dt="2022-08-04T08:52:47.399" v="2721" actId="26606"/>
          <ac:cxnSpMkLst>
            <pc:docMk/>
            <pc:sldMk cId="804905924" sldId="259"/>
            <ac:cxnSpMk id="13" creationId="{AD7193FB-6AE6-4B3B-8F89-56B55DD63B4D}"/>
          </ac:cxnSpMkLst>
        </pc:cxnChg>
      </pc:sldChg>
      <pc:sldChg chg="addSp delSp modSp del mod ord modNotesTx">
        <pc:chgData name="Sophia Constantinou" userId="e61dc813-a504-4ae7-a5d1-38eea9dee47c" providerId="ADAL" clId="{55D45A0A-0B58-FA4C-8BFA-75DF9783900B}" dt="2022-08-04T09:04:57.186" v="3468" actId="2696"/>
        <pc:sldMkLst>
          <pc:docMk/>
          <pc:sldMk cId="2786436096" sldId="260"/>
        </pc:sldMkLst>
        <pc:spChg chg="mod">
          <ac:chgData name="Sophia Constantinou" userId="e61dc813-a504-4ae7-a5d1-38eea9dee47c" providerId="ADAL" clId="{55D45A0A-0B58-FA4C-8BFA-75DF9783900B}" dt="2022-08-04T08:58:13.882" v="3176" actId="20577"/>
          <ac:spMkLst>
            <pc:docMk/>
            <pc:sldMk cId="2786436096" sldId="260"/>
            <ac:spMk id="2" creationId="{2F697D52-ED39-E992-4144-A06FBDDEEE1F}"/>
          </ac:spMkLst>
        </pc:spChg>
        <pc:spChg chg="del">
          <ac:chgData name="Sophia Constantinou" userId="e61dc813-a504-4ae7-a5d1-38eea9dee47c" providerId="ADAL" clId="{55D45A0A-0B58-FA4C-8BFA-75DF9783900B}" dt="2022-08-03T10:16:11.694" v="256" actId="931"/>
          <ac:spMkLst>
            <pc:docMk/>
            <pc:sldMk cId="2786436096" sldId="260"/>
            <ac:spMk id="3" creationId="{F0DB00B9-5D54-9FF3-8534-1229556E301C}"/>
          </ac:spMkLst>
        </pc:spChg>
        <pc:spChg chg="add mod">
          <ac:chgData name="Sophia Constantinou" userId="e61dc813-a504-4ae7-a5d1-38eea9dee47c" providerId="ADAL" clId="{55D45A0A-0B58-FA4C-8BFA-75DF9783900B}" dt="2022-08-04T08:56:23.827" v="2849" actId="20577"/>
          <ac:spMkLst>
            <pc:docMk/>
            <pc:sldMk cId="2786436096" sldId="260"/>
            <ac:spMk id="5" creationId="{69B7894D-6D4F-DF66-0FB5-CEEB0950E81A}"/>
          </ac:spMkLst>
        </pc:spChg>
        <pc:spChg chg="add mod">
          <ac:chgData name="Sophia Constantinou" userId="e61dc813-a504-4ae7-a5d1-38eea9dee47c" providerId="ADAL" clId="{55D45A0A-0B58-FA4C-8BFA-75DF9783900B}" dt="2022-08-04T08:56:16.913" v="2828" actId="20577"/>
          <ac:spMkLst>
            <pc:docMk/>
            <pc:sldMk cId="2786436096" sldId="260"/>
            <ac:spMk id="6" creationId="{E3B25FCF-1F51-69D5-DF58-63B890FA15FA}"/>
          </ac:spMkLst>
        </pc:spChg>
        <pc:spChg chg="add mod">
          <ac:chgData name="Sophia Constantinou" userId="e61dc813-a504-4ae7-a5d1-38eea9dee47c" providerId="ADAL" clId="{55D45A0A-0B58-FA4C-8BFA-75DF9783900B}" dt="2022-08-04T08:56:36.014" v="2862" actId="20577"/>
          <ac:spMkLst>
            <pc:docMk/>
            <pc:sldMk cId="2786436096" sldId="260"/>
            <ac:spMk id="7" creationId="{A00CE1BD-D058-480B-B824-346E0E26BC10}"/>
          </ac:spMkLst>
        </pc:spChg>
        <pc:spChg chg="add mod">
          <ac:chgData name="Sophia Constantinou" userId="e61dc813-a504-4ae7-a5d1-38eea9dee47c" providerId="ADAL" clId="{55D45A0A-0B58-FA4C-8BFA-75DF9783900B}" dt="2022-08-04T08:56:20.070" v="2838" actId="20577"/>
          <ac:spMkLst>
            <pc:docMk/>
            <pc:sldMk cId="2786436096" sldId="260"/>
            <ac:spMk id="9" creationId="{3B01FCA8-521B-9B4E-E611-BEC4A7A6B1EC}"/>
          </ac:spMkLst>
        </pc:spChg>
        <pc:spChg chg="add del mod">
          <ac:chgData name="Sophia Constantinou" userId="e61dc813-a504-4ae7-a5d1-38eea9dee47c" providerId="ADAL" clId="{55D45A0A-0B58-FA4C-8BFA-75DF9783900B}" dt="2022-08-03T14:05:50.377" v="1239" actId="478"/>
          <ac:spMkLst>
            <pc:docMk/>
            <pc:sldMk cId="2786436096" sldId="260"/>
            <ac:spMk id="14" creationId="{AA6D7BC3-44C3-5B05-717F-F7337C14AF41}"/>
          </ac:spMkLst>
        </pc:spChg>
        <pc:picChg chg="add mod">
          <ac:chgData name="Sophia Constantinou" userId="e61dc813-a504-4ae7-a5d1-38eea9dee47c" providerId="ADAL" clId="{55D45A0A-0B58-FA4C-8BFA-75DF9783900B}" dt="2022-08-04T08:55:57.990" v="2814" actId="1076"/>
          <ac:picMkLst>
            <pc:docMk/>
            <pc:sldMk cId="2786436096" sldId="260"/>
            <ac:picMk id="3" creationId="{6E806907-EA0D-68E5-716D-1E9161825512}"/>
          </ac:picMkLst>
        </pc:picChg>
        <pc:picChg chg="add mod">
          <ac:chgData name="Sophia Constantinou" userId="e61dc813-a504-4ae7-a5d1-38eea9dee47c" providerId="ADAL" clId="{55D45A0A-0B58-FA4C-8BFA-75DF9783900B}" dt="2022-08-04T08:56:04.217" v="2816" actId="1076"/>
          <ac:picMkLst>
            <pc:docMk/>
            <pc:sldMk cId="2786436096" sldId="260"/>
            <ac:picMk id="4" creationId="{755AF594-BB80-F44F-39C4-524A948C9794}"/>
          </ac:picMkLst>
        </pc:picChg>
        <pc:picChg chg="add del mod">
          <ac:chgData name="Sophia Constantinou" userId="e61dc813-a504-4ae7-a5d1-38eea9dee47c" providerId="ADAL" clId="{55D45A0A-0B58-FA4C-8BFA-75DF9783900B}" dt="2022-08-03T14:05:48.272" v="1238" actId="478"/>
          <ac:picMkLst>
            <pc:docMk/>
            <pc:sldMk cId="2786436096" sldId="260"/>
            <ac:picMk id="5" creationId="{9A48FB0A-03C8-7167-3214-42AF36542EA7}"/>
          </ac:picMkLst>
        </pc:picChg>
        <pc:picChg chg="add del mod">
          <ac:chgData name="Sophia Constantinou" userId="e61dc813-a504-4ae7-a5d1-38eea9dee47c" providerId="ADAL" clId="{55D45A0A-0B58-FA4C-8BFA-75DF9783900B}" dt="2022-08-03T12:20:24.613" v="1125" actId="478"/>
          <ac:picMkLst>
            <pc:docMk/>
            <pc:sldMk cId="2786436096" sldId="260"/>
            <ac:picMk id="8" creationId="{BD7D18A1-C623-45F9-D592-6D3485B21F47}"/>
          </ac:picMkLst>
        </pc:picChg>
        <pc:picChg chg="add del mod">
          <ac:chgData name="Sophia Constantinou" userId="e61dc813-a504-4ae7-a5d1-38eea9dee47c" providerId="ADAL" clId="{55D45A0A-0B58-FA4C-8BFA-75DF9783900B}" dt="2022-08-03T14:06:39.194" v="1243" actId="478"/>
          <ac:picMkLst>
            <pc:docMk/>
            <pc:sldMk cId="2786436096" sldId="260"/>
            <ac:picMk id="11" creationId="{72DC5E34-CA55-72DA-99C0-0B804C6A4185}"/>
          </ac:picMkLst>
        </pc:picChg>
        <pc:picChg chg="add mod">
          <ac:chgData name="Sophia Constantinou" userId="e61dc813-a504-4ae7-a5d1-38eea9dee47c" providerId="ADAL" clId="{55D45A0A-0B58-FA4C-8BFA-75DF9783900B}" dt="2022-08-03T14:05:52.046" v="1240" actId="1076"/>
          <ac:picMkLst>
            <pc:docMk/>
            <pc:sldMk cId="2786436096" sldId="260"/>
            <ac:picMk id="12" creationId="{8B4A33AA-F6E7-660B-F7AF-0B59AB83C2E9}"/>
          </ac:picMkLst>
        </pc:picChg>
        <pc:picChg chg="add mod modCrop">
          <ac:chgData name="Sophia Constantinou" userId="e61dc813-a504-4ae7-a5d1-38eea9dee47c" providerId="ADAL" clId="{55D45A0A-0B58-FA4C-8BFA-75DF9783900B}" dt="2022-08-04T08:55:44.496" v="2810" actId="1076"/>
          <ac:picMkLst>
            <pc:docMk/>
            <pc:sldMk cId="2786436096" sldId="260"/>
            <ac:picMk id="16" creationId="{8066CDAC-2A37-572B-A43D-109E636804FD}"/>
          </ac:picMkLst>
        </pc:picChg>
      </pc:sldChg>
      <pc:sldChg chg="modNotesTx">
        <pc:chgData name="Sophia Constantinou" userId="e61dc813-a504-4ae7-a5d1-38eea9dee47c" providerId="ADAL" clId="{55D45A0A-0B58-FA4C-8BFA-75DF9783900B}" dt="2022-08-25T15:09:43.374" v="3833" actId="20577"/>
        <pc:sldMkLst>
          <pc:docMk/>
          <pc:sldMk cId="3034519197" sldId="261"/>
        </pc:sldMkLst>
      </pc:sldChg>
      <pc:sldChg chg="modSp new del mod">
        <pc:chgData name="Sophia Constantinou" userId="e61dc813-a504-4ae7-a5d1-38eea9dee47c" providerId="ADAL" clId="{55D45A0A-0B58-FA4C-8BFA-75DF9783900B}" dt="2022-08-03T12:04:39.722" v="952" actId="2696"/>
        <pc:sldMkLst>
          <pc:docMk/>
          <pc:sldMk cId="207111666" sldId="262"/>
        </pc:sldMkLst>
        <pc:spChg chg="mod">
          <ac:chgData name="Sophia Constantinou" userId="e61dc813-a504-4ae7-a5d1-38eea9dee47c" providerId="ADAL" clId="{55D45A0A-0B58-FA4C-8BFA-75DF9783900B}" dt="2022-08-03T10:57:09.644" v="811" actId="20577"/>
          <ac:spMkLst>
            <pc:docMk/>
            <pc:sldMk cId="207111666" sldId="262"/>
            <ac:spMk id="2" creationId="{417C2AB2-5E71-E771-11D3-5C26058F5B31}"/>
          </ac:spMkLst>
        </pc:spChg>
        <pc:spChg chg="mod">
          <ac:chgData name="Sophia Constantinou" userId="e61dc813-a504-4ae7-a5d1-38eea9dee47c" providerId="ADAL" clId="{55D45A0A-0B58-FA4C-8BFA-75DF9783900B}" dt="2022-08-03T12:04:38.443" v="951" actId="21"/>
          <ac:spMkLst>
            <pc:docMk/>
            <pc:sldMk cId="207111666" sldId="262"/>
            <ac:spMk id="3" creationId="{49F6798F-D687-EA44-708C-14F79AD2CD15}"/>
          </ac:spMkLst>
        </pc:spChg>
      </pc:sldChg>
      <pc:sldChg chg="modSp new del mod">
        <pc:chgData name="Sophia Constantinou" userId="e61dc813-a504-4ae7-a5d1-38eea9dee47c" providerId="ADAL" clId="{55D45A0A-0B58-FA4C-8BFA-75DF9783900B}" dt="2022-08-03T12:16:27.496" v="1077" actId="2696"/>
        <pc:sldMkLst>
          <pc:docMk/>
          <pc:sldMk cId="690928611" sldId="263"/>
        </pc:sldMkLst>
        <pc:spChg chg="mod">
          <ac:chgData name="Sophia Constantinou" userId="e61dc813-a504-4ae7-a5d1-38eea9dee47c" providerId="ADAL" clId="{55D45A0A-0B58-FA4C-8BFA-75DF9783900B}" dt="2022-08-03T11:07:55.674" v="922" actId="20577"/>
          <ac:spMkLst>
            <pc:docMk/>
            <pc:sldMk cId="690928611" sldId="263"/>
            <ac:spMk id="2" creationId="{B597C0C7-F79F-0B22-C25A-662C3F6D441C}"/>
          </ac:spMkLst>
        </pc:spChg>
      </pc:sldChg>
      <pc:sldChg chg="modSp new del mod">
        <pc:chgData name="Sophia Constantinou" userId="e61dc813-a504-4ae7-a5d1-38eea9dee47c" providerId="ADAL" clId="{55D45A0A-0B58-FA4C-8BFA-75DF9783900B}" dt="2022-08-03T12:07:28.136" v="999" actId="2696"/>
        <pc:sldMkLst>
          <pc:docMk/>
          <pc:sldMk cId="2398884327" sldId="264"/>
        </pc:sldMkLst>
        <pc:spChg chg="mod">
          <ac:chgData name="Sophia Constantinou" userId="e61dc813-a504-4ae7-a5d1-38eea9dee47c" providerId="ADAL" clId="{55D45A0A-0B58-FA4C-8BFA-75DF9783900B}" dt="2022-08-03T12:06:22.508" v="997" actId="20577"/>
          <ac:spMkLst>
            <pc:docMk/>
            <pc:sldMk cId="2398884327" sldId="264"/>
            <ac:spMk id="2" creationId="{293D4C6A-AA94-ED2B-9E74-1A598304ABC8}"/>
          </ac:spMkLst>
        </pc:spChg>
        <pc:spChg chg="mod">
          <ac:chgData name="Sophia Constantinou" userId="e61dc813-a504-4ae7-a5d1-38eea9dee47c" providerId="ADAL" clId="{55D45A0A-0B58-FA4C-8BFA-75DF9783900B}" dt="2022-08-03T12:07:26.197" v="998" actId="21"/>
          <ac:spMkLst>
            <pc:docMk/>
            <pc:sldMk cId="2398884327" sldId="264"/>
            <ac:spMk id="3" creationId="{EF7B6DEA-84A3-78DB-8EDE-D6E5EF0B3B65}"/>
          </ac:spMkLst>
        </pc:spChg>
      </pc:sldChg>
      <pc:sldChg chg="addSp delSp modSp new mod setBg delDesignElem modNotesTx">
        <pc:chgData name="Sophia Constantinou" userId="e61dc813-a504-4ae7-a5d1-38eea9dee47c" providerId="ADAL" clId="{55D45A0A-0B58-FA4C-8BFA-75DF9783900B}" dt="2022-08-04T08:46:05.253" v="2120"/>
        <pc:sldMkLst>
          <pc:docMk/>
          <pc:sldMk cId="3529352055" sldId="264"/>
        </pc:sldMkLst>
        <pc:spChg chg="mod">
          <ac:chgData name="Sophia Constantinou" userId="e61dc813-a504-4ae7-a5d1-38eea9dee47c" providerId="ADAL" clId="{55D45A0A-0B58-FA4C-8BFA-75DF9783900B}" dt="2022-08-04T08:27:30.434" v="1597" actId="26606"/>
          <ac:spMkLst>
            <pc:docMk/>
            <pc:sldMk cId="3529352055" sldId="264"/>
            <ac:spMk id="2" creationId="{BD6397B5-9BC2-FC63-303C-7353AE44D2F0}"/>
          </ac:spMkLst>
        </pc:spChg>
        <pc:spChg chg="del mod">
          <ac:chgData name="Sophia Constantinou" userId="e61dc813-a504-4ae7-a5d1-38eea9dee47c" providerId="ADAL" clId="{55D45A0A-0B58-FA4C-8BFA-75DF9783900B}" dt="2022-08-04T08:27:30.434" v="1597" actId="26606"/>
          <ac:spMkLst>
            <pc:docMk/>
            <pc:sldMk cId="3529352055" sldId="264"/>
            <ac:spMk id="3" creationId="{D70D1491-C1AB-77A7-D187-1D4D1F322DC5}"/>
          </ac:spMkLst>
        </pc:spChg>
        <pc:spChg chg="add del">
          <ac:chgData name="Sophia Constantinou" userId="e61dc813-a504-4ae7-a5d1-38eea9dee47c" providerId="ADAL" clId="{55D45A0A-0B58-FA4C-8BFA-75DF9783900B}" dt="2022-08-04T08:46:05.253" v="2120"/>
          <ac:spMkLst>
            <pc:docMk/>
            <pc:sldMk cId="3529352055" sldId="264"/>
            <ac:spMk id="9" creationId="{BACC6370-2D7E-4714-9D71-7542949D7D5D}"/>
          </ac:spMkLst>
        </pc:spChg>
        <pc:spChg chg="add del">
          <ac:chgData name="Sophia Constantinou" userId="e61dc813-a504-4ae7-a5d1-38eea9dee47c" providerId="ADAL" clId="{55D45A0A-0B58-FA4C-8BFA-75DF9783900B}" dt="2022-08-04T08:46:05.253" v="2120"/>
          <ac:spMkLst>
            <pc:docMk/>
            <pc:sldMk cId="3529352055" sldId="264"/>
            <ac:spMk id="11" creationId="{F68B3F68-107C-434F-AA38-110D5EA91B85}"/>
          </ac:spMkLst>
        </pc:spChg>
        <pc:spChg chg="add del">
          <ac:chgData name="Sophia Constantinou" userId="e61dc813-a504-4ae7-a5d1-38eea9dee47c" providerId="ADAL" clId="{55D45A0A-0B58-FA4C-8BFA-75DF9783900B}" dt="2022-08-04T08:46:05.253" v="2120"/>
          <ac:spMkLst>
            <pc:docMk/>
            <pc:sldMk cId="3529352055" sldId="264"/>
            <ac:spMk id="13" creationId="{AAD0DBB9-1A4B-4391-81D4-CB19F9AB918A}"/>
          </ac:spMkLst>
        </pc:spChg>
        <pc:spChg chg="add del">
          <ac:chgData name="Sophia Constantinou" userId="e61dc813-a504-4ae7-a5d1-38eea9dee47c" providerId="ADAL" clId="{55D45A0A-0B58-FA4C-8BFA-75DF9783900B}" dt="2022-08-04T08:46:05.253" v="2120"/>
          <ac:spMkLst>
            <pc:docMk/>
            <pc:sldMk cId="3529352055" sldId="264"/>
            <ac:spMk id="15" creationId="{063BBA22-50EA-4C4D-BE05-F1CE4E63AA56}"/>
          </ac:spMkLst>
        </pc:spChg>
        <pc:graphicFrameChg chg="add">
          <ac:chgData name="Sophia Constantinou" userId="e61dc813-a504-4ae7-a5d1-38eea9dee47c" providerId="ADAL" clId="{55D45A0A-0B58-FA4C-8BFA-75DF9783900B}" dt="2022-08-04T08:27:30.434" v="1597" actId="26606"/>
          <ac:graphicFrameMkLst>
            <pc:docMk/>
            <pc:sldMk cId="3529352055" sldId="264"/>
            <ac:graphicFrameMk id="5" creationId="{AFDD0D03-9A6A-0BF8-F636-C20BF0151095}"/>
          </ac:graphicFrameMkLst>
        </pc:graphicFrameChg>
      </pc:sldChg>
      <pc:sldChg chg="new del">
        <pc:chgData name="Sophia Constantinou" userId="e61dc813-a504-4ae7-a5d1-38eea9dee47c" providerId="ADAL" clId="{55D45A0A-0B58-FA4C-8BFA-75DF9783900B}" dt="2022-08-03T14:54:50.239" v="1317" actId="2696"/>
        <pc:sldMkLst>
          <pc:docMk/>
          <pc:sldMk cId="571027574" sldId="265"/>
        </pc:sldMkLst>
      </pc:sldChg>
      <pc:sldChg chg="addSp modSp new del mod setBg modNotesTx">
        <pc:chgData name="Sophia Constantinou" userId="e61dc813-a504-4ae7-a5d1-38eea9dee47c" providerId="ADAL" clId="{55D45A0A-0B58-FA4C-8BFA-75DF9783900B}" dt="2022-08-04T09:07:31.999" v="3661" actId="2696"/>
        <pc:sldMkLst>
          <pc:docMk/>
          <pc:sldMk cId="1680706669" sldId="265"/>
        </pc:sldMkLst>
        <pc:spChg chg="mod">
          <ac:chgData name="Sophia Constantinou" userId="e61dc813-a504-4ae7-a5d1-38eea9dee47c" providerId="ADAL" clId="{55D45A0A-0B58-FA4C-8BFA-75DF9783900B}" dt="2022-08-04T09:07:04.848" v="3645" actId="1076"/>
          <ac:spMkLst>
            <pc:docMk/>
            <pc:sldMk cId="1680706669" sldId="265"/>
            <ac:spMk id="2" creationId="{7EF3C035-A6B5-AE0A-D0FE-A0CD1467800E}"/>
          </ac:spMkLst>
        </pc:spChg>
        <pc:spChg chg="mod">
          <ac:chgData name="Sophia Constantinou" userId="e61dc813-a504-4ae7-a5d1-38eea9dee47c" providerId="ADAL" clId="{55D45A0A-0B58-FA4C-8BFA-75DF9783900B}" dt="2022-08-04T09:06:29.680" v="3478" actId="20577"/>
          <ac:spMkLst>
            <pc:docMk/>
            <pc:sldMk cId="1680706669" sldId="265"/>
            <ac:spMk id="3" creationId="{21C25D36-1B85-5F5C-98D5-059F7EC72A28}"/>
          </ac:spMkLst>
        </pc:spChg>
        <pc:spChg chg="add">
          <ac:chgData name="Sophia Constantinou" userId="e61dc813-a504-4ae7-a5d1-38eea9dee47c" providerId="ADAL" clId="{55D45A0A-0B58-FA4C-8BFA-75DF9783900B}" dt="2022-08-04T08:53:40.214" v="2727" actId="26606"/>
          <ac:spMkLst>
            <pc:docMk/>
            <pc:sldMk cId="1680706669" sldId="265"/>
            <ac:spMk id="8" creationId="{1B15ED52-F352-441B-82BF-E0EA34836D08}"/>
          </ac:spMkLst>
        </pc:spChg>
        <pc:spChg chg="add">
          <ac:chgData name="Sophia Constantinou" userId="e61dc813-a504-4ae7-a5d1-38eea9dee47c" providerId="ADAL" clId="{55D45A0A-0B58-FA4C-8BFA-75DF9783900B}" dt="2022-08-04T08:53:40.214" v="2727" actId="26606"/>
          <ac:spMkLst>
            <pc:docMk/>
            <pc:sldMk cId="1680706669" sldId="265"/>
            <ac:spMk id="10" creationId="{3B2E3793-BFE6-45A2-9B7B-E18844431C99}"/>
          </ac:spMkLst>
        </pc:spChg>
        <pc:spChg chg="add">
          <ac:chgData name="Sophia Constantinou" userId="e61dc813-a504-4ae7-a5d1-38eea9dee47c" providerId="ADAL" clId="{55D45A0A-0B58-FA4C-8BFA-75DF9783900B}" dt="2022-08-04T08:53:40.214" v="2727" actId="26606"/>
          <ac:spMkLst>
            <pc:docMk/>
            <pc:sldMk cId="1680706669" sldId="265"/>
            <ac:spMk id="12" creationId="{BC4C4868-CB8F-4AF9-9CDB-8108F2C19B67}"/>
          </ac:spMkLst>
        </pc:spChg>
        <pc:spChg chg="add">
          <ac:chgData name="Sophia Constantinou" userId="e61dc813-a504-4ae7-a5d1-38eea9dee47c" providerId="ADAL" clId="{55D45A0A-0B58-FA4C-8BFA-75DF9783900B}" dt="2022-08-04T08:53:40.214" v="2727" actId="26606"/>
          <ac:spMkLst>
            <pc:docMk/>
            <pc:sldMk cId="1680706669" sldId="265"/>
            <ac:spMk id="14" creationId="{375E0459-6403-40CD-989D-56A4407CA12E}"/>
          </ac:spMkLst>
        </pc:spChg>
        <pc:spChg chg="add">
          <ac:chgData name="Sophia Constantinou" userId="e61dc813-a504-4ae7-a5d1-38eea9dee47c" providerId="ADAL" clId="{55D45A0A-0B58-FA4C-8BFA-75DF9783900B}" dt="2022-08-04T08:53:40.214" v="2727" actId="26606"/>
          <ac:spMkLst>
            <pc:docMk/>
            <pc:sldMk cId="1680706669" sldId="265"/>
            <ac:spMk id="16" creationId="{53E5B1A8-3AC9-4BD1-9BBC-78CA94F2D1BA}"/>
          </ac:spMkLst>
        </pc:spChg>
      </pc:sldChg>
      <pc:sldChg chg="addSp delSp modSp add mod ord modNotesTx">
        <pc:chgData name="Sophia Constantinou" userId="e61dc813-a504-4ae7-a5d1-38eea9dee47c" providerId="ADAL" clId="{55D45A0A-0B58-FA4C-8BFA-75DF9783900B}" dt="2022-08-04T10:53:06.012" v="3761" actId="20577"/>
        <pc:sldMkLst>
          <pc:docMk/>
          <pc:sldMk cId="71489598" sldId="266"/>
        </pc:sldMkLst>
        <pc:spChg chg="mod">
          <ac:chgData name="Sophia Constantinou" userId="e61dc813-a504-4ae7-a5d1-38eea9dee47c" providerId="ADAL" clId="{55D45A0A-0B58-FA4C-8BFA-75DF9783900B}" dt="2022-08-04T08:59:35.743" v="3272" actId="207"/>
          <ac:spMkLst>
            <pc:docMk/>
            <pc:sldMk cId="71489598" sldId="266"/>
            <ac:spMk id="2" creationId="{BE3C90BD-2304-3FC9-6B13-D083AD5061E3}"/>
          </ac:spMkLst>
        </pc:spChg>
        <pc:spChg chg="add del mod">
          <ac:chgData name="Sophia Constantinou" userId="e61dc813-a504-4ae7-a5d1-38eea9dee47c" providerId="ADAL" clId="{55D45A0A-0B58-FA4C-8BFA-75DF9783900B}" dt="2022-08-04T08:59:45.767" v="3273" actId="478"/>
          <ac:spMkLst>
            <pc:docMk/>
            <pc:sldMk cId="71489598" sldId="266"/>
            <ac:spMk id="4" creationId="{2851B1B6-7170-1221-6B77-F5476A3FD607}"/>
          </ac:spMkLst>
        </pc:spChg>
        <pc:spChg chg="add mod">
          <ac:chgData name="Sophia Constantinou" userId="e61dc813-a504-4ae7-a5d1-38eea9dee47c" providerId="ADAL" clId="{55D45A0A-0B58-FA4C-8BFA-75DF9783900B}" dt="2022-08-04T09:00:04.583" v="3279" actId="1076"/>
          <ac:spMkLst>
            <pc:docMk/>
            <pc:sldMk cId="71489598" sldId="266"/>
            <ac:spMk id="8" creationId="{4EC02216-325F-962F-7B24-19EF8F30ADD3}"/>
          </ac:spMkLst>
        </pc:spChg>
        <pc:picChg chg="add mod">
          <ac:chgData name="Sophia Constantinou" userId="e61dc813-a504-4ae7-a5d1-38eea9dee47c" providerId="ADAL" clId="{55D45A0A-0B58-FA4C-8BFA-75DF9783900B}" dt="2022-08-04T09:00:10.131" v="3280" actId="1076"/>
          <ac:picMkLst>
            <pc:docMk/>
            <pc:sldMk cId="71489598" sldId="266"/>
            <ac:picMk id="5" creationId="{D02A87D8-604F-4BD1-75AD-88372B078BF7}"/>
          </ac:picMkLst>
        </pc:picChg>
        <pc:picChg chg="add mod">
          <ac:chgData name="Sophia Constantinou" userId="e61dc813-a504-4ae7-a5d1-38eea9dee47c" providerId="ADAL" clId="{55D45A0A-0B58-FA4C-8BFA-75DF9783900B}" dt="2022-08-04T09:00:12.193" v="3281" actId="1076"/>
          <ac:picMkLst>
            <pc:docMk/>
            <pc:sldMk cId="71489598" sldId="266"/>
            <ac:picMk id="6" creationId="{4A78B155-F4BB-D467-02AA-E3B6F4389C50}"/>
          </ac:picMkLst>
        </pc:picChg>
        <pc:picChg chg="del">
          <ac:chgData name="Sophia Constantinou" userId="e61dc813-a504-4ae7-a5d1-38eea9dee47c" providerId="ADAL" clId="{55D45A0A-0B58-FA4C-8BFA-75DF9783900B}" dt="2022-08-04T08:59:32.062" v="3271" actId="478"/>
          <ac:picMkLst>
            <pc:docMk/>
            <pc:sldMk cId="71489598" sldId="266"/>
            <ac:picMk id="7" creationId="{D3CC3D7F-4DB1-5B86-AB26-53094E20EAEE}"/>
          </ac:picMkLst>
        </pc:picChg>
      </pc:sldChg>
      <pc:sldChg chg="addSp delSp add del setBg delDesignElem">
        <pc:chgData name="Sophia Constantinou" userId="e61dc813-a504-4ae7-a5d1-38eea9dee47c" providerId="ADAL" clId="{55D45A0A-0B58-FA4C-8BFA-75DF9783900B}" dt="2022-08-04T08:59:15.873" v="3266"/>
        <pc:sldMkLst>
          <pc:docMk/>
          <pc:sldMk cId="2618934016" sldId="266"/>
        </pc:sldMkLst>
        <pc:spChg chg="add del">
          <ac:chgData name="Sophia Constantinou" userId="e61dc813-a504-4ae7-a5d1-38eea9dee47c" providerId="ADAL" clId="{55D45A0A-0B58-FA4C-8BFA-75DF9783900B}" dt="2022-08-04T08:59:15.873" v="3266"/>
          <ac:spMkLst>
            <pc:docMk/>
            <pc:sldMk cId="2618934016" sldId="266"/>
            <ac:spMk id="15" creationId="{A8384FB5-9ADC-4DDC-881B-597D56F5B15D}"/>
          </ac:spMkLst>
        </pc:spChg>
        <pc:spChg chg="add del">
          <ac:chgData name="Sophia Constantinou" userId="e61dc813-a504-4ae7-a5d1-38eea9dee47c" providerId="ADAL" clId="{55D45A0A-0B58-FA4C-8BFA-75DF9783900B}" dt="2022-08-04T08:59:15.873" v="3266"/>
          <ac:spMkLst>
            <pc:docMk/>
            <pc:sldMk cId="2618934016" sldId="266"/>
            <ac:spMk id="17" creationId="{1199E1B1-A8C0-4FE8-A5A8-1CB41D69F857}"/>
          </ac:spMkLst>
        </pc:spChg>
        <pc:spChg chg="add del">
          <ac:chgData name="Sophia Constantinou" userId="e61dc813-a504-4ae7-a5d1-38eea9dee47c" providerId="ADAL" clId="{55D45A0A-0B58-FA4C-8BFA-75DF9783900B}" dt="2022-08-04T08:59:15.873" v="3266"/>
          <ac:spMkLst>
            <pc:docMk/>
            <pc:sldMk cId="2618934016" sldId="266"/>
            <ac:spMk id="19" creationId="{84A8DE83-DE75-4B41-9DB4-A7EC0B0DEC0B}"/>
          </ac:spMkLst>
        </pc:spChg>
        <pc:spChg chg="add del">
          <ac:chgData name="Sophia Constantinou" userId="e61dc813-a504-4ae7-a5d1-38eea9dee47c" providerId="ADAL" clId="{55D45A0A-0B58-FA4C-8BFA-75DF9783900B}" dt="2022-08-04T08:59:15.873" v="3266"/>
          <ac:spMkLst>
            <pc:docMk/>
            <pc:sldMk cId="2618934016" sldId="266"/>
            <ac:spMk id="24" creationId="{A7009A0A-BEF5-4EAC-AF15-E4F9F002E239}"/>
          </ac:spMkLst>
        </pc:spChg>
      </pc:sldChg>
      <pc:sldChg chg="addSp delSp modSp add mod modNotesTx">
        <pc:chgData name="Sophia Constantinou" userId="e61dc813-a504-4ae7-a5d1-38eea9dee47c" providerId="ADAL" clId="{55D45A0A-0B58-FA4C-8BFA-75DF9783900B}" dt="2022-08-25T15:09:54.335" v="3845" actId="20577"/>
        <pc:sldMkLst>
          <pc:docMk/>
          <pc:sldMk cId="1644547399" sldId="267"/>
        </pc:sldMkLst>
        <pc:spChg chg="mod">
          <ac:chgData name="Sophia Constantinou" userId="e61dc813-a504-4ae7-a5d1-38eea9dee47c" providerId="ADAL" clId="{55D45A0A-0B58-FA4C-8BFA-75DF9783900B}" dt="2022-08-04T09:01:12.646" v="3303" actId="20577"/>
          <ac:spMkLst>
            <pc:docMk/>
            <pc:sldMk cId="1644547399" sldId="267"/>
            <ac:spMk id="2" creationId="{BE3C90BD-2304-3FC9-6B13-D083AD5061E3}"/>
          </ac:spMkLst>
        </pc:spChg>
        <pc:spChg chg="del">
          <ac:chgData name="Sophia Constantinou" userId="e61dc813-a504-4ae7-a5d1-38eea9dee47c" providerId="ADAL" clId="{55D45A0A-0B58-FA4C-8BFA-75DF9783900B}" dt="2022-08-04T09:01:21.212" v="3306" actId="478"/>
          <ac:spMkLst>
            <pc:docMk/>
            <pc:sldMk cId="1644547399" sldId="267"/>
            <ac:spMk id="8" creationId="{4EC02216-325F-962F-7B24-19EF8F30ADD3}"/>
          </ac:spMkLst>
        </pc:spChg>
        <pc:spChg chg="add mod">
          <ac:chgData name="Sophia Constantinou" userId="e61dc813-a504-4ae7-a5d1-38eea9dee47c" providerId="ADAL" clId="{55D45A0A-0B58-FA4C-8BFA-75DF9783900B}" dt="2022-08-04T09:02:09.589" v="3395" actId="1076"/>
          <ac:spMkLst>
            <pc:docMk/>
            <pc:sldMk cId="1644547399" sldId="267"/>
            <ac:spMk id="11" creationId="{EF6761FF-02EB-93A1-5057-67BD8571D84D}"/>
          </ac:spMkLst>
        </pc:spChg>
        <pc:spChg chg="add mod">
          <ac:chgData name="Sophia Constantinou" userId="e61dc813-a504-4ae7-a5d1-38eea9dee47c" providerId="ADAL" clId="{55D45A0A-0B58-FA4C-8BFA-75DF9783900B}" dt="2022-08-04T09:02:17.796" v="3397" actId="1076"/>
          <ac:spMkLst>
            <pc:docMk/>
            <pc:sldMk cId="1644547399" sldId="267"/>
            <ac:spMk id="12" creationId="{7AC1EECE-B51B-DD05-A3CA-6C3D5FA4C7D5}"/>
          </ac:spMkLst>
        </pc:spChg>
        <pc:picChg chg="add mod">
          <ac:chgData name="Sophia Constantinou" userId="e61dc813-a504-4ae7-a5d1-38eea9dee47c" providerId="ADAL" clId="{55D45A0A-0B58-FA4C-8BFA-75DF9783900B}" dt="2022-08-04T09:01:42.767" v="3323" actId="1037"/>
          <ac:picMkLst>
            <pc:docMk/>
            <pc:sldMk cId="1644547399" sldId="267"/>
            <ac:picMk id="3" creationId="{DBEE8F64-ED77-8051-D318-00DFFD151ABF}"/>
          </ac:picMkLst>
        </pc:picChg>
        <pc:picChg chg="add mod">
          <ac:chgData name="Sophia Constantinou" userId="e61dc813-a504-4ae7-a5d1-38eea9dee47c" providerId="ADAL" clId="{55D45A0A-0B58-FA4C-8BFA-75DF9783900B}" dt="2022-08-04T09:01:45.440" v="3338" actId="1037"/>
          <ac:picMkLst>
            <pc:docMk/>
            <pc:sldMk cId="1644547399" sldId="267"/>
            <ac:picMk id="4" creationId="{0E83E97A-5535-723E-1860-FB3B566C2F2D}"/>
          </ac:picMkLst>
        </pc:picChg>
        <pc:picChg chg="del">
          <ac:chgData name="Sophia Constantinou" userId="e61dc813-a504-4ae7-a5d1-38eea9dee47c" providerId="ADAL" clId="{55D45A0A-0B58-FA4C-8BFA-75DF9783900B}" dt="2022-08-04T09:01:19.716" v="3304" actId="478"/>
          <ac:picMkLst>
            <pc:docMk/>
            <pc:sldMk cId="1644547399" sldId="267"/>
            <ac:picMk id="5" creationId="{D02A87D8-604F-4BD1-75AD-88372B078BF7}"/>
          </ac:picMkLst>
        </pc:picChg>
        <pc:picChg chg="del">
          <ac:chgData name="Sophia Constantinou" userId="e61dc813-a504-4ae7-a5d1-38eea9dee47c" providerId="ADAL" clId="{55D45A0A-0B58-FA4C-8BFA-75DF9783900B}" dt="2022-08-04T09:01:20.141" v="3305" actId="478"/>
          <ac:picMkLst>
            <pc:docMk/>
            <pc:sldMk cId="1644547399" sldId="267"/>
            <ac:picMk id="6" creationId="{4A78B155-F4BB-D467-02AA-E3B6F4389C50}"/>
          </ac:picMkLst>
        </pc:picChg>
        <pc:picChg chg="add mod">
          <ac:chgData name="Sophia Constantinou" userId="e61dc813-a504-4ae7-a5d1-38eea9dee47c" providerId="ADAL" clId="{55D45A0A-0B58-FA4C-8BFA-75DF9783900B}" dt="2022-08-04T09:01:50.288" v="3360" actId="1038"/>
          <ac:picMkLst>
            <pc:docMk/>
            <pc:sldMk cId="1644547399" sldId="267"/>
            <ac:picMk id="7" creationId="{312ED694-236B-150A-BFCA-1FF1E727E210}"/>
          </ac:picMkLst>
        </pc:picChg>
        <pc:picChg chg="add mod">
          <ac:chgData name="Sophia Constantinou" userId="e61dc813-a504-4ae7-a5d1-38eea9dee47c" providerId="ADAL" clId="{55D45A0A-0B58-FA4C-8BFA-75DF9783900B}" dt="2022-08-04T09:01:54.949" v="3387" actId="1038"/>
          <ac:picMkLst>
            <pc:docMk/>
            <pc:sldMk cId="1644547399" sldId="267"/>
            <ac:picMk id="9" creationId="{181F5E85-9405-C14A-1F0D-EB4731CF7A80}"/>
          </ac:picMkLst>
        </pc:picChg>
        <pc:picChg chg="add mod">
          <ac:chgData name="Sophia Constantinou" userId="e61dc813-a504-4ae7-a5d1-38eea9dee47c" providerId="ADAL" clId="{55D45A0A-0B58-FA4C-8BFA-75DF9783900B}" dt="2022-08-04T09:01:56.350" v="3393" actId="1036"/>
          <ac:picMkLst>
            <pc:docMk/>
            <pc:sldMk cId="1644547399" sldId="267"/>
            <ac:picMk id="10" creationId="{1B4C09D1-499F-B914-5445-D2B0FBAC44C0}"/>
          </ac:picMkLst>
        </pc:picChg>
      </pc:sldChg>
      <pc:sldChg chg="addSp delSp modSp add mod modNotesTx">
        <pc:chgData name="Sophia Constantinou" userId="e61dc813-a504-4ae7-a5d1-38eea9dee47c" providerId="ADAL" clId="{55D45A0A-0B58-FA4C-8BFA-75DF9783900B}" dt="2022-08-04T09:04:53.243" v="3467" actId="20577"/>
        <pc:sldMkLst>
          <pc:docMk/>
          <pc:sldMk cId="917018109" sldId="268"/>
        </pc:sldMkLst>
        <pc:spChg chg="mod">
          <ac:chgData name="Sophia Constantinou" userId="e61dc813-a504-4ae7-a5d1-38eea9dee47c" providerId="ADAL" clId="{55D45A0A-0B58-FA4C-8BFA-75DF9783900B}" dt="2022-08-04T09:03:34.677" v="3439" actId="207"/>
          <ac:spMkLst>
            <pc:docMk/>
            <pc:sldMk cId="917018109" sldId="268"/>
            <ac:spMk id="2" creationId="{BE3C90BD-2304-3FC9-6B13-D083AD5061E3}"/>
          </ac:spMkLst>
        </pc:spChg>
        <pc:spChg chg="add mod">
          <ac:chgData name="Sophia Constantinou" userId="e61dc813-a504-4ae7-a5d1-38eea9dee47c" providerId="ADAL" clId="{55D45A0A-0B58-FA4C-8BFA-75DF9783900B}" dt="2022-08-04T09:04:24.208" v="3458" actId="1076"/>
          <ac:spMkLst>
            <pc:docMk/>
            <pc:sldMk cId="917018109" sldId="268"/>
            <ac:spMk id="8" creationId="{4030D6BE-CFA8-4183-99FD-5FE34FF38D27}"/>
          </ac:spMkLst>
        </pc:spChg>
        <pc:spChg chg="mod">
          <ac:chgData name="Sophia Constantinou" userId="e61dc813-a504-4ae7-a5d1-38eea9dee47c" providerId="ADAL" clId="{55D45A0A-0B58-FA4C-8BFA-75DF9783900B}" dt="2022-08-04T09:04:14.592" v="3454" actId="1076"/>
          <ac:spMkLst>
            <pc:docMk/>
            <pc:sldMk cId="917018109" sldId="268"/>
            <ac:spMk id="11" creationId="{EF6761FF-02EB-93A1-5057-67BD8571D84D}"/>
          </ac:spMkLst>
        </pc:spChg>
        <pc:spChg chg="mod">
          <ac:chgData name="Sophia Constantinou" userId="e61dc813-a504-4ae7-a5d1-38eea9dee47c" providerId="ADAL" clId="{55D45A0A-0B58-FA4C-8BFA-75DF9783900B}" dt="2022-08-04T09:04:17.080" v="3455" actId="1076"/>
          <ac:spMkLst>
            <pc:docMk/>
            <pc:sldMk cId="917018109" sldId="268"/>
            <ac:spMk id="12" creationId="{7AC1EECE-B51B-DD05-A3CA-6C3D5FA4C7D5}"/>
          </ac:spMkLst>
        </pc:spChg>
        <pc:spChg chg="add mod">
          <ac:chgData name="Sophia Constantinou" userId="e61dc813-a504-4ae7-a5d1-38eea9dee47c" providerId="ADAL" clId="{55D45A0A-0B58-FA4C-8BFA-75DF9783900B}" dt="2022-08-04T09:04:29.065" v="3464" actId="1036"/>
          <ac:spMkLst>
            <pc:docMk/>
            <pc:sldMk cId="917018109" sldId="268"/>
            <ac:spMk id="13" creationId="{486640BE-8D9B-A3DC-789A-937A4AF950BE}"/>
          </ac:spMkLst>
        </pc:spChg>
        <pc:picChg chg="del">
          <ac:chgData name="Sophia Constantinou" userId="e61dc813-a504-4ae7-a5d1-38eea9dee47c" providerId="ADAL" clId="{55D45A0A-0B58-FA4C-8BFA-75DF9783900B}" dt="2022-08-04T09:03:39.665" v="3440" actId="478"/>
          <ac:picMkLst>
            <pc:docMk/>
            <pc:sldMk cId="917018109" sldId="268"/>
            <ac:picMk id="3" creationId="{DBEE8F64-ED77-8051-D318-00DFFD151ABF}"/>
          </ac:picMkLst>
        </pc:picChg>
        <pc:picChg chg="del">
          <ac:chgData name="Sophia Constantinou" userId="e61dc813-a504-4ae7-a5d1-38eea9dee47c" providerId="ADAL" clId="{55D45A0A-0B58-FA4C-8BFA-75DF9783900B}" dt="2022-08-04T09:03:40.129" v="3441" actId="478"/>
          <ac:picMkLst>
            <pc:docMk/>
            <pc:sldMk cId="917018109" sldId="268"/>
            <ac:picMk id="4" creationId="{0E83E97A-5535-723E-1860-FB3B566C2F2D}"/>
          </ac:picMkLst>
        </pc:picChg>
        <pc:picChg chg="add mod">
          <ac:chgData name="Sophia Constantinou" userId="e61dc813-a504-4ae7-a5d1-38eea9dee47c" providerId="ADAL" clId="{55D45A0A-0B58-FA4C-8BFA-75DF9783900B}" dt="2022-08-04T09:04:21.676" v="3457" actId="1076"/>
          <ac:picMkLst>
            <pc:docMk/>
            <pc:sldMk cId="917018109" sldId="268"/>
            <ac:picMk id="5" creationId="{2C190E7E-FF2A-EBF3-0FA9-CA82C2629EC0}"/>
          </ac:picMkLst>
        </pc:picChg>
        <pc:picChg chg="add mod">
          <ac:chgData name="Sophia Constantinou" userId="e61dc813-a504-4ae7-a5d1-38eea9dee47c" providerId="ADAL" clId="{55D45A0A-0B58-FA4C-8BFA-75DF9783900B}" dt="2022-08-04T09:04:08.940" v="3451" actId="1076"/>
          <ac:picMkLst>
            <pc:docMk/>
            <pc:sldMk cId="917018109" sldId="268"/>
            <ac:picMk id="6" creationId="{4818480E-A238-AF9D-2279-6C6647BBF43D}"/>
          </ac:picMkLst>
        </pc:picChg>
        <pc:picChg chg="del">
          <ac:chgData name="Sophia Constantinou" userId="e61dc813-a504-4ae7-a5d1-38eea9dee47c" providerId="ADAL" clId="{55D45A0A-0B58-FA4C-8BFA-75DF9783900B}" dt="2022-08-04T09:03:40.634" v="3442" actId="478"/>
          <ac:picMkLst>
            <pc:docMk/>
            <pc:sldMk cId="917018109" sldId="268"/>
            <ac:picMk id="7" creationId="{312ED694-236B-150A-BFCA-1FF1E727E210}"/>
          </ac:picMkLst>
        </pc:picChg>
        <pc:picChg chg="mod">
          <ac:chgData name="Sophia Constantinou" userId="e61dc813-a504-4ae7-a5d1-38eea9dee47c" providerId="ADAL" clId="{55D45A0A-0B58-FA4C-8BFA-75DF9783900B}" dt="2022-08-04T09:04:11.960" v="3453" actId="1076"/>
          <ac:picMkLst>
            <pc:docMk/>
            <pc:sldMk cId="917018109" sldId="268"/>
            <ac:picMk id="9" creationId="{181F5E85-9405-C14A-1F0D-EB4731CF7A80}"/>
          </ac:picMkLst>
        </pc:picChg>
        <pc:picChg chg="mod">
          <ac:chgData name="Sophia Constantinou" userId="e61dc813-a504-4ae7-a5d1-38eea9dee47c" providerId="ADAL" clId="{55D45A0A-0B58-FA4C-8BFA-75DF9783900B}" dt="2022-08-04T09:04:10.218" v="3452" actId="1076"/>
          <ac:picMkLst>
            <pc:docMk/>
            <pc:sldMk cId="917018109" sldId="268"/>
            <ac:picMk id="10" creationId="{1B4C09D1-499F-B914-5445-D2B0FBAC44C0}"/>
          </ac:picMkLst>
        </pc:picChg>
      </pc:sldChg>
      <pc:sldChg chg="addSp delSp modSp add mod modNotesTx">
        <pc:chgData name="Sophia Constantinou" userId="e61dc813-a504-4ae7-a5d1-38eea9dee47c" providerId="ADAL" clId="{55D45A0A-0B58-FA4C-8BFA-75DF9783900B}" dt="2022-08-04T11:04:21.054" v="3787" actId="20577"/>
        <pc:sldMkLst>
          <pc:docMk/>
          <pc:sldMk cId="2157066011" sldId="269"/>
        </pc:sldMkLst>
        <pc:spChg chg="mod">
          <ac:chgData name="Sophia Constantinou" userId="e61dc813-a504-4ae7-a5d1-38eea9dee47c" providerId="ADAL" clId="{55D45A0A-0B58-FA4C-8BFA-75DF9783900B}" dt="2022-08-04T09:07:17.011" v="3658" actId="20577"/>
          <ac:spMkLst>
            <pc:docMk/>
            <pc:sldMk cId="2157066011" sldId="269"/>
            <ac:spMk id="2" creationId="{BE3C90BD-2304-3FC9-6B13-D083AD5061E3}"/>
          </ac:spMkLst>
        </pc:spChg>
        <pc:spChg chg="add mod">
          <ac:chgData name="Sophia Constantinou" userId="e61dc813-a504-4ae7-a5d1-38eea9dee47c" providerId="ADAL" clId="{55D45A0A-0B58-FA4C-8BFA-75DF9783900B}" dt="2022-08-04T09:20:06.707" v="3666" actId="20577"/>
          <ac:spMkLst>
            <pc:docMk/>
            <pc:sldMk cId="2157066011" sldId="269"/>
            <ac:spMk id="4" creationId="{D9582036-468E-A95F-8FB1-311B27EE07AF}"/>
          </ac:spMkLst>
        </pc:spChg>
        <pc:picChg chg="del">
          <ac:chgData name="Sophia Constantinou" userId="e61dc813-a504-4ae7-a5d1-38eea9dee47c" providerId="ADAL" clId="{55D45A0A-0B58-FA4C-8BFA-75DF9783900B}" dt="2022-08-04T09:07:23.007" v="3659" actId="478"/>
          <ac:picMkLst>
            <pc:docMk/>
            <pc:sldMk cId="2157066011" sldId="269"/>
            <ac:picMk id="7" creationId="{D3CC3D7F-4DB1-5B86-AB26-53094E20EAE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E0028A-8010-4611-B43B-4D8B0E8B8463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80983B3-7DAF-409C-97FC-1D230D28CD1C}">
      <dgm:prSet/>
      <dgm:spPr/>
      <dgm:t>
        <a:bodyPr/>
        <a:lstStyle/>
        <a:p>
          <a:r>
            <a:rPr lang="en-CY"/>
            <a:t>Took merged file (DSSP, SIFTS etc) and added AF (uniprot sequence + prediction) and Jpred (pdb sequence + prediction)</a:t>
          </a:r>
          <a:endParaRPr lang="en-US"/>
        </a:p>
      </dgm:t>
    </dgm:pt>
    <dgm:pt modelId="{D6D4BEEB-C9CA-488A-9317-1817D3AC5D1E}" type="parTrans" cxnId="{0E929451-F4D2-4EE8-BEF1-B90189F244FC}">
      <dgm:prSet/>
      <dgm:spPr/>
      <dgm:t>
        <a:bodyPr/>
        <a:lstStyle/>
        <a:p>
          <a:endParaRPr lang="en-US"/>
        </a:p>
      </dgm:t>
    </dgm:pt>
    <dgm:pt modelId="{596115B8-81DC-4D6D-A32D-1FC37F50F6FB}" type="sibTrans" cxnId="{0E929451-F4D2-4EE8-BEF1-B90189F244FC}">
      <dgm:prSet/>
      <dgm:spPr/>
      <dgm:t>
        <a:bodyPr/>
        <a:lstStyle/>
        <a:p>
          <a:endParaRPr lang="en-US"/>
        </a:p>
      </dgm:t>
    </dgm:pt>
    <dgm:pt modelId="{7251448F-4276-42CB-A14C-C4A7A1D97CFC}">
      <dgm:prSet/>
      <dgm:spPr/>
      <dgm:t>
        <a:bodyPr/>
        <a:lstStyle/>
        <a:p>
          <a:r>
            <a:rPr lang="en-CY"/>
            <a:t>AF and J</a:t>
          </a:r>
          <a:r>
            <a:rPr lang="en-GB"/>
            <a:t>p</a:t>
          </a:r>
          <a:r>
            <a:rPr lang="en-CY"/>
            <a:t>red sequences matched exactly – 332 pdb id’s</a:t>
          </a:r>
          <a:endParaRPr lang="en-US"/>
        </a:p>
      </dgm:t>
    </dgm:pt>
    <dgm:pt modelId="{3C09B607-2888-4DA3-A5B3-2EEE0B11371F}" type="parTrans" cxnId="{6A17F6EE-BA7C-4935-8652-7597036C0F7A}">
      <dgm:prSet/>
      <dgm:spPr/>
      <dgm:t>
        <a:bodyPr/>
        <a:lstStyle/>
        <a:p>
          <a:endParaRPr lang="en-US"/>
        </a:p>
      </dgm:t>
    </dgm:pt>
    <dgm:pt modelId="{F70E8250-8711-46FE-A60E-E4969C980AA4}" type="sibTrans" cxnId="{6A17F6EE-BA7C-4935-8652-7597036C0F7A}">
      <dgm:prSet/>
      <dgm:spPr/>
      <dgm:t>
        <a:bodyPr/>
        <a:lstStyle/>
        <a:p>
          <a:endParaRPr lang="en-US"/>
        </a:p>
      </dgm:t>
    </dgm:pt>
    <dgm:pt modelId="{D832583A-6C9A-AC41-AFF9-D56597BA01A8}" type="pres">
      <dgm:prSet presAssocID="{2BE0028A-8010-4611-B43B-4D8B0E8B846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591991-B892-654E-8966-5C42F8CC8B38}" type="pres">
      <dgm:prSet presAssocID="{580983B3-7DAF-409C-97FC-1D230D28CD1C}" presName="hierRoot1" presStyleCnt="0"/>
      <dgm:spPr/>
    </dgm:pt>
    <dgm:pt modelId="{707EB201-FBED-C340-AD61-358D413774C5}" type="pres">
      <dgm:prSet presAssocID="{580983B3-7DAF-409C-97FC-1D230D28CD1C}" presName="composite" presStyleCnt="0"/>
      <dgm:spPr/>
    </dgm:pt>
    <dgm:pt modelId="{ACD8EBF3-B984-EB48-B614-7C2124C9212A}" type="pres">
      <dgm:prSet presAssocID="{580983B3-7DAF-409C-97FC-1D230D28CD1C}" presName="background" presStyleLbl="node0" presStyleIdx="0" presStyleCnt="2"/>
      <dgm:spPr/>
    </dgm:pt>
    <dgm:pt modelId="{D9192D24-252E-424C-9F2A-474F97508DA5}" type="pres">
      <dgm:prSet presAssocID="{580983B3-7DAF-409C-97FC-1D230D28CD1C}" presName="text" presStyleLbl="fgAcc0" presStyleIdx="0" presStyleCnt="2">
        <dgm:presLayoutVars>
          <dgm:chPref val="3"/>
        </dgm:presLayoutVars>
      </dgm:prSet>
      <dgm:spPr/>
    </dgm:pt>
    <dgm:pt modelId="{74C4EA1F-83E4-8E45-B1CB-E372BBA7A1E5}" type="pres">
      <dgm:prSet presAssocID="{580983B3-7DAF-409C-97FC-1D230D28CD1C}" presName="hierChild2" presStyleCnt="0"/>
      <dgm:spPr/>
    </dgm:pt>
    <dgm:pt modelId="{8A597AE9-F19A-C949-AC92-DD0F411C222D}" type="pres">
      <dgm:prSet presAssocID="{7251448F-4276-42CB-A14C-C4A7A1D97CFC}" presName="hierRoot1" presStyleCnt="0"/>
      <dgm:spPr/>
    </dgm:pt>
    <dgm:pt modelId="{B98E53D7-715E-A14B-9853-C12B1C057EEE}" type="pres">
      <dgm:prSet presAssocID="{7251448F-4276-42CB-A14C-C4A7A1D97CFC}" presName="composite" presStyleCnt="0"/>
      <dgm:spPr/>
    </dgm:pt>
    <dgm:pt modelId="{8B8AF247-9FEF-0C41-B8D5-17F4F2814C5A}" type="pres">
      <dgm:prSet presAssocID="{7251448F-4276-42CB-A14C-C4A7A1D97CFC}" presName="background" presStyleLbl="node0" presStyleIdx="1" presStyleCnt="2"/>
      <dgm:spPr/>
    </dgm:pt>
    <dgm:pt modelId="{B1F4DFB2-EA0A-0247-B91E-F8E451AA4665}" type="pres">
      <dgm:prSet presAssocID="{7251448F-4276-42CB-A14C-C4A7A1D97CFC}" presName="text" presStyleLbl="fgAcc0" presStyleIdx="1" presStyleCnt="2">
        <dgm:presLayoutVars>
          <dgm:chPref val="3"/>
        </dgm:presLayoutVars>
      </dgm:prSet>
      <dgm:spPr/>
    </dgm:pt>
    <dgm:pt modelId="{93CD939F-37A6-5048-B813-1199EF3CECA8}" type="pres">
      <dgm:prSet presAssocID="{7251448F-4276-42CB-A14C-C4A7A1D97CFC}" presName="hierChild2" presStyleCnt="0"/>
      <dgm:spPr/>
    </dgm:pt>
  </dgm:ptLst>
  <dgm:cxnLst>
    <dgm:cxn modelId="{C4273120-81AD-1C4C-B731-FCA935B3042F}" type="presOf" srcId="{580983B3-7DAF-409C-97FC-1D230D28CD1C}" destId="{D9192D24-252E-424C-9F2A-474F97508DA5}" srcOrd="0" destOrd="0" presId="urn:microsoft.com/office/officeart/2005/8/layout/hierarchy1"/>
    <dgm:cxn modelId="{A154892E-9040-E24B-ADFA-B91231AEE174}" type="presOf" srcId="{2BE0028A-8010-4611-B43B-4D8B0E8B8463}" destId="{D832583A-6C9A-AC41-AFF9-D56597BA01A8}" srcOrd="0" destOrd="0" presId="urn:microsoft.com/office/officeart/2005/8/layout/hierarchy1"/>
    <dgm:cxn modelId="{0E929451-F4D2-4EE8-BEF1-B90189F244FC}" srcId="{2BE0028A-8010-4611-B43B-4D8B0E8B8463}" destId="{580983B3-7DAF-409C-97FC-1D230D28CD1C}" srcOrd="0" destOrd="0" parTransId="{D6D4BEEB-C9CA-488A-9317-1817D3AC5D1E}" sibTransId="{596115B8-81DC-4D6D-A32D-1FC37F50F6FB}"/>
    <dgm:cxn modelId="{AC3E8D77-48E8-B445-A6BD-F22A3B490F70}" type="presOf" srcId="{7251448F-4276-42CB-A14C-C4A7A1D97CFC}" destId="{B1F4DFB2-EA0A-0247-B91E-F8E451AA4665}" srcOrd="0" destOrd="0" presId="urn:microsoft.com/office/officeart/2005/8/layout/hierarchy1"/>
    <dgm:cxn modelId="{6A17F6EE-BA7C-4935-8652-7597036C0F7A}" srcId="{2BE0028A-8010-4611-B43B-4D8B0E8B8463}" destId="{7251448F-4276-42CB-A14C-C4A7A1D97CFC}" srcOrd="1" destOrd="0" parTransId="{3C09B607-2888-4DA3-A5B3-2EEE0B11371F}" sibTransId="{F70E8250-8711-46FE-A60E-E4969C980AA4}"/>
    <dgm:cxn modelId="{358541E0-B58E-C94D-8775-989CBCE01175}" type="presParOf" srcId="{D832583A-6C9A-AC41-AFF9-D56597BA01A8}" destId="{48591991-B892-654E-8966-5C42F8CC8B38}" srcOrd="0" destOrd="0" presId="urn:microsoft.com/office/officeart/2005/8/layout/hierarchy1"/>
    <dgm:cxn modelId="{1B2DB69D-36C8-304C-8C03-5BDCB4097925}" type="presParOf" srcId="{48591991-B892-654E-8966-5C42F8CC8B38}" destId="{707EB201-FBED-C340-AD61-358D413774C5}" srcOrd="0" destOrd="0" presId="urn:microsoft.com/office/officeart/2005/8/layout/hierarchy1"/>
    <dgm:cxn modelId="{60942A2A-FFB1-D442-8C2C-C3918D83E53D}" type="presParOf" srcId="{707EB201-FBED-C340-AD61-358D413774C5}" destId="{ACD8EBF3-B984-EB48-B614-7C2124C9212A}" srcOrd="0" destOrd="0" presId="urn:microsoft.com/office/officeart/2005/8/layout/hierarchy1"/>
    <dgm:cxn modelId="{9FD20BB0-7D14-3E4E-8A2D-1B4254008E0B}" type="presParOf" srcId="{707EB201-FBED-C340-AD61-358D413774C5}" destId="{D9192D24-252E-424C-9F2A-474F97508DA5}" srcOrd="1" destOrd="0" presId="urn:microsoft.com/office/officeart/2005/8/layout/hierarchy1"/>
    <dgm:cxn modelId="{B3847628-1EF6-3548-B79B-A82756B67122}" type="presParOf" srcId="{48591991-B892-654E-8966-5C42F8CC8B38}" destId="{74C4EA1F-83E4-8E45-B1CB-E372BBA7A1E5}" srcOrd="1" destOrd="0" presId="urn:microsoft.com/office/officeart/2005/8/layout/hierarchy1"/>
    <dgm:cxn modelId="{32C36539-AAF3-6049-8542-D98889A1EFC0}" type="presParOf" srcId="{D832583A-6C9A-AC41-AFF9-D56597BA01A8}" destId="{8A597AE9-F19A-C949-AC92-DD0F411C222D}" srcOrd="1" destOrd="0" presId="urn:microsoft.com/office/officeart/2005/8/layout/hierarchy1"/>
    <dgm:cxn modelId="{529A09A5-E9CD-8B44-A39A-64D285431D38}" type="presParOf" srcId="{8A597AE9-F19A-C949-AC92-DD0F411C222D}" destId="{B98E53D7-715E-A14B-9853-C12B1C057EEE}" srcOrd="0" destOrd="0" presId="urn:microsoft.com/office/officeart/2005/8/layout/hierarchy1"/>
    <dgm:cxn modelId="{AF36A10E-590C-D84B-BF4B-47B251D8CFBD}" type="presParOf" srcId="{B98E53D7-715E-A14B-9853-C12B1C057EEE}" destId="{8B8AF247-9FEF-0C41-B8D5-17F4F2814C5A}" srcOrd="0" destOrd="0" presId="urn:microsoft.com/office/officeart/2005/8/layout/hierarchy1"/>
    <dgm:cxn modelId="{A461BA00-724F-F041-A029-F3D644982ED0}" type="presParOf" srcId="{B98E53D7-715E-A14B-9853-C12B1C057EEE}" destId="{B1F4DFB2-EA0A-0247-B91E-F8E451AA4665}" srcOrd="1" destOrd="0" presId="urn:microsoft.com/office/officeart/2005/8/layout/hierarchy1"/>
    <dgm:cxn modelId="{50DDC9D7-10C1-354B-A8D3-EB4B743B873F}" type="presParOf" srcId="{8A597AE9-F19A-C949-AC92-DD0F411C222D}" destId="{93CD939F-37A6-5048-B813-1199EF3CECA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8EBF3-B984-EB48-B614-7C2124C9212A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92D24-252E-424C-9F2A-474F97508DA5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Y" sz="3100" kern="1200"/>
            <a:t>Took merged file (DSSP, SIFTS etc) and added AF (uniprot sequence + prediction) and Jpred (pdb sequence + prediction)</a:t>
          </a:r>
          <a:endParaRPr lang="en-US" sz="3100" kern="1200"/>
        </a:p>
      </dsp:txBody>
      <dsp:txXfrm>
        <a:off x="608661" y="692298"/>
        <a:ext cx="4508047" cy="2799040"/>
      </dsp:txXfrm>
    </dsp:sp>
    <dsp:sp modelId="{8B8AF247-9FEF-0C41-B8D5-17F4F2814C5A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4DFB2-EA0A-0247-B91E-F8E451AA4665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Y" sz="3100" kern="1200"/>
            <a:t>AF and J</a:t>
          </a:r>
          <a:r>
            <a:rPr lang="en-GB" sz="3100" kern="1200"/>
            <a:t>p</a:t>
          </a:r>
          <a:r>
            <a:rPr lang="en-CY" sz="3100" kern="1200"/>
            <a:t>red sequences matched exactly – 332 pdb id’s</a:t>
          </a:r>
          <a:endParaRPr lang="en-US" sz="3100" kern="1200"/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348FA-FF58-7A42-AC06-714A210E139E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208F3-15A6-E14F-AEDC-1C801CA91AF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76015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Results..??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B41CA-2F3F-8644-9B1D-622008FC5BAA}" type="slidenum">
              <a:rPr lang="en-CY" smtClean="0"/>
              <a:t>1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14503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Y" dirty="0"/>
              <a:t>ProIntVar repo</a:t>
            </a:r>
          </a:p>
          <a:p>
            <a:endParaRPr lang="en-CY" dirty="0"/>
          </a:p>
          <a:p>
            <a:r>
              <a:rPr lang="en-CY" dirty="0"/>
              <a:t>Checked which sequences were a complete match – for valid comparison</a:t>
            </a:r>
          </a:p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208F3-15A6-E14F-AEDC-1C801CA91AF1}" type="slidenum">
              <a:rPr lang="en-CY" smtClean="0"/>
              <a:t>2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10384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Y" dirty="0"/>
              <a:t>(332) </a:t>
            </a:r>
          </a:p>
          <a:p>
            <a:endParaRPr lang="en-CY" dirty="0"/>
          </a:p>
          <a:p>
            <a:r>
              <a:rPr lang="en-CY" dirty="0"/>
              <a:t>So, for each pdb, calculated acc, prec, etc and then took an average over all of them</a:t>
            </a:r>
          </a:p>
          <a:p>
            <a:r>
              <a:rPr lang="en-CY" dirty="0"/>
              <a:t>I checked how many pdb’s are predicted correctly (JP predicts almost half correctly)</a:t>
            </a:r>
          </a:p>
          <a:p>
            <a:r>
              <a:rPr lang="en-CY" dirty="0"/>
              <a:t>AF doesn’t predict a lot 100% but most of them 95% and above</a:t>
            </a:r>
          </a:p>
          <a:p>
            <a:r>
              <a:rPr lang="en-CY" dirty="0"/>
              <a:t>&lt;90%: AF – 22, JP - 6</a:t>
            </a:r>
          </a:p>
          <a:p>
            <a:r>
              <a:rPr lang="en-CY" dirty="0"/>
              <a:t>JP seems to outperform AF</a:t>
            </a:r>
          </a:p>
          <a:p>
            <a:endParaRPr lang="en-CY" dirty="0"/>
          </a:p>
          <a:p>
            <a:r>
              <a:rPr lang="en-CY" dirty="0"/>
              <a:t>Out of those predicted correctly – both got 17</a:t>
            </a:r>
          </a:p>
          <a:p>
            <a:r>
              <a:rPr lang="en-GB" dirty="0"/>
              <a:t>C</a:t>
            </a:r>
            <a:r>
              <a:rPr lang="en-CY" dirty="0"/>
              <a:t>onsistency – 95%</a:t>
            </a:r>
          </a:p>
          <a:p>
            <a:endParaRPr lang="en-CY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 not really sure why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Jpred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doing better than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Alphafold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??? – maybe it’s cause I only took 330 out of 880 – skews results</a:t>
            </a:r>
          </a:p>
          <a:p>
            <a:r>
              <a:rPr lang="en-CY" dirty="0"/>
              <a:t>(a bit more than a third of the data)</a:t>
            </a:r>
          </a:p>
          <a:p>
            <a:endParaRPr lang="en-CY" dirty="0"/>
          </a:p>
          <a:p>
            <a:r>
              <a:rPr lang="en-CY" dirty="0"/>
              <a:t>More than 95% accurate:</a:t>
            </a:r>
          </a:p>
          <a:p>
            <a:r>
              <a:rPr lang="en-CY" dirty="0"/>
              <a:t>AF – 73.5% of pdb’s</a:t>
            </a:r>
          </a:p>
          <a:p>
            <a:r>
              <a:rPr lang="en-CY" dirty="0"/>
              <a:t>JP – 95.4% of pdb’s</a:t>
            </a:r>
          </a:p>
          <a:p>
            <a:endParaRPr lang="en-CY" dirty="0"/>
          </a:p>
          <a:p>
            <a:endParaRPr lang="en-CY" dirty="0"/>
          </a:p>
          <a:p>
            <a:r>
              <a:rPr lang="en-CY" dirty="0"/>
              <a:t>Accuracy – </a:t>
            </a:r>
            <a:r>
              <a:rPr lang="en-GB" dirty="0"/>
              <a:t>(T</a:t>
            </a:r>
            <a:r>
              <a:rPr lang="en-CY" dirty="0"/>
              <a:t>p + tn / sum of total)</a:t>
            </a:r>
          </a:p>
          <a:p>
            <a:r>
              <a:rPr lang="en-CY" dirty="0"/>
              <a:t>Precision –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Percentage of positive instances out of the </a:t>
            </a:r>
            <a:r>
              <a:rPr lang="en-GB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predicted positive 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instances.</a:t>
            </a:r>
          </a:p>
          <a:p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helical proteins?? 17 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Recall/Sensitivity - Percentage of positive instances out of the</a:t>
            </a:r>
            <a:r>
              <a:rPr lang="en-GB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total actual positive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instances.</a:t>
            </a:r>
          </a:p>
          <a:p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 score -  harmonic mean of precision and recall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/ ( 1/precision + 1/recall)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Matthews Correlation Coefficient – basically a measure of how much of the data falls along the diagonal cells in a confusion matrix (?)– close to 1, then most falls along diagonal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208F3-15A6-E14F-AEDC-1C801CA91AF1}" type="slidenum">
              <a:rPr lang="en-CY" smtClean="0"/>
              <a:t>3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561056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Y" dirty="0"/>
              <a:t>Metrics – accuracy, recall</a:t>
            </a:r>
          </a:p>
          <a:p>
            <a:endParaRPr lang="en-CY" dirty="0"/>
          </a:p>
          <a:p>
            <a:endParaRPr lang="en-CY" dirty="0"/>
          </a:p>
          <a:p>
            <a:r>
              <a:rPr lang="en-CY" dirty="0"/>
              <a:t>In each pdb – counted the number of pdb’s that had 100% accuracy in each state</a:t>
            </a:r>
          </a:p>
          <a:p>
            <a:r>
              <a:rPr lang="en-CY" dirty="0"/>
              <a:t>AF seems to favour E</a:t>
            </a:r>
          </a:p>
          <a:p>
            <a:endParaRPr lang="en-CY" dirty="0"/>
          </a:p>
          <a:p>
            <a:r>
              <a:rPr lang="en-CY" dirty="0"/>
              <a:t>Jpred is much better at recognising coil and helices</a:t>
            </a:r>
          </a:p>
          <a:p>
            <a:endParaRPr lang="en-CY" dirty="0"/>
          </a:p>
          <a:p>
            <a:r>
              <a:rPr lang="en-CY" dirty="0"/>
              <a:t>Both predict E with higher accuracy, but JP predicts H with the highest accuracy</a:t>
            </a:r>
          </a:p>
          <a:p>
            <a:r>
              <a:rPr lang="en-CY" dirty="0"/>
              <a:t>Recall – interesting to note that in JP for E and H it’s one – implies that there are no false negatives</a:t>
            </a:r>
          </a:p>
          <a:p>
            <a:endParaRPr lang="en-CY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Y" dirty="0"/>
              <a:t>Avg acc - (find accuracy for each pdb and then take average):</a:t>
            </a:r>
          </a:p>
          <a:p>
            <a:endParaRPr lang="en-CY" dirty="0"/>
          </a:p>
          <a:p>
            <a:endParaRPr lang="en-CY" dirty="0"/>
          </a:p>
          <a:p>
            <a:r>
              <a:rPr lang="en-CY" dirty="0"/>
              <a:t>I’m not really sure if this makes sense??)</a:t>
            </a:r>
          </a:p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208F3-15A6-E14F-AEDC-1C801CA91AF1}" type="slidenum">
              <a:rPr lang="en-CY" smtClean="0"/>
              <a:t>4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744053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next step was to do it for all of them and not for each </a:t>
            </a:r>
            <a:r>
              <a:rPr lang="en-GB" dirty="0" err="1"/>
              <a:t>pdb</a:t>
            </a:r>
            <a:endParaRPr lang="en-GB" dirty="0"/>
          </a:p>
          <a:p>
            <a:endParaRPr lang="en-GB" dirty="0"/>
          </a:p>
          <a:p>
            <a:r>
              <a:rPr lang="en-GB" dirty="0"/>
              <a:t>A</a:t>
            </a:r>
            <a:r>
              <a:rPr lang="en-CY" dirty="0"/>
              <a:t>dd up true positive/true neg values over all pdb id’s and find average + stats</a:t>
            </a:r>
          </a:p>
          <a:p>
            <a:r>
              <a:rPr lang="en-GB" dirty="0"/>
              <a:t>L</a:t>
            </a:r>
            <a:r>
              <a:rPr lang="en-CY" dirty="0"/>
              <a:t>eft hand side</a:t>
            </a:r>
          </a:p>
          <a:p>
            <a:endParaRPr lang="en-CY" dirty="0"/>
          </a:p>
          <a:p>
            <a:r>
              <a:rPr lang="en-CY" dirty="0"/>
              <a:t>Right hand side – same ones as before – </a:t>
            </a:r>
            <a:r>
              <a:rPr lang="en-GB" dirty="0"/>
              <a:t>I</a:t>
            </a:r>
            <a:r>
              <a:rPr lang="en-CY" dirty="0"/>
              <a:t> just put them so that the comparison is easier</a:t>
            </a:r>
          </a:p>
          <a:p>
            <a:r>
              <a:rPr lang="en-GB" dirty="0"/>
              <a:t>B</a:t>
            </a:r>
            <a:r>
              <a:rPr lang="en-CY" dirty="0"/>
              <a:t>asically show the same trends but over each pdb id it’s a bit more pronounced that JP performs better</a:t>
            </a:r>
          </a:p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208F3-15A6-E14F-AEDC-1C801CA91AF1}" type="slidenum">
              <a:rPr lang="en-CY" smtClean="0"/>
              <a:t>5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877354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Y"/>
              <a:t>propotrion of SS in each pdb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208F3-15A6-E14F-AEDC-1C801CA91AF1}" type="slidenum">
              <a:rPr lang="en-CY" smtClean="0"/>
              <a:t>6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355795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Y" dirty="0"/>
              <a:t>Can do specificity, matthews, recall etc for all – only worked with accuracy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there’s something else you want me to 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Maybe I could look into the effect of the length of the sequence to the accuracy?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 haven’t taken into account how long the sequence is on the accuracy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Could compare confidence score to accuracy?</a:t>
            </a:r>
            <a:endParaRPr lang="en-CY" dirty="0"/>
          </a:p>
          <a:p>
            <a:endParaRPr lang="en-CY" dirty="0"/>
          </a:p>
          <a:p>
            <a:endParaRPr lang="en-CY" dirty="0"/>
          </a:p>
          <a:p>
            <a:r>
              <a:rPr lang="en-CY" dirty="0"/>
              <a:t>Composition by SS</a:t>
            </a:r>
          </a:p>
          <a:p>
            <a:r>
              <a:rPr lang="en-CY" dirty="0"/>
              <a:t>blind</a:t>
            </a:r>
          </a:p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208F3-15A6-E14F-AEDC-1C801CA91AF1}" type="slidenum">
              <a:rPr lang="en-CY" smtClean="0"/>
              <a:t>7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07596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D243-4385-3065-68DD-E7535CE1B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87C17-F9FD-DC05-66D8-143810F58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D423C-F9DC-9BCA-AE93-68D7A954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A276-CCD4-CC44-9607-E75A150E157A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D2C9A-F41E-193F-4252-B3183255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6EFAF-B224-249A-818A-D9271486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88A0-5453-BD46-86AA-44EC10A6AE5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17354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BF35-ECA8-C694-6436-ACC463CE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1C749-41AF-8BFA-320D-CCFE06E43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78DCA-F148-6431-B51F-68B04065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A276-CCD4-CC44-9607-E75A150E157A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24056-0DE5-72F7-7ADA-CD0EB62F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AE89-40BA-175F-96A6-77B18313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88A0-5453-BD46-86AA-44EC10A6AE5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74742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9B9FDF-9432-C41C-97C5-551C884DA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0795E-1D22-B185-86DE-084608334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BA3ED-02E3-3F3C-A875-32CE940D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A276-CCD4-CC44-9607-E75A150E157A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0760D-828F-D578-73CF-5FC9F09B2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A37BE-9FE2-25E2-A2D3-201230DF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88A0-5453-BD46-86AA-44EC10A6AE5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38746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AFC8-7021-BB61-48EC-FAAA3009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20A8-2539-8ECC-84D7-FA28A4DD7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1EA1-019D-37AF-6579-A3263A0C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A276-CCD4-CC44-9607-E75A150E157A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6510C-12C1-3735-0212-D999A500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60B21-5481-1B23-DD56-1BF5CBF8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88A0-5453-BD46-86AA-44EC10A6AE5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05470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8609-F364-9F5F-881E-B2CA58359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7D6AA-DCC1-4C8A-4640-3F26AC7A0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A2F1-58B1-DAA6-BD69-A194B7F5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A276-CCD4-CC44-9607-E75A150E157A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84725-89DD-ECB7-88FE-DA56B5CD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DBDA5-CA5E-C0FC-D321-7980E8D8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88A0-5453-BD46-86AA-44EC10A6AE5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22935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641D-9BD3-3AC9-0B00-4C2276FF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B1031-B80A-B789-9C0F-AFE984AC2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B2CA3-63B1-43BC-B45C-1408004D0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B0057-1F07-A0DE-B99F-26CDDE09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A276-CCD4-CC44-9607-E75A150E157A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41CF0-B6B8-30EC-FF42-81BEBDB7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B0A8F-7283-3439-5463-1AD63DE4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88A0-5453-BD46-86AA-44EC10A6AE5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47063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4C02-F452-5283-532C-49376122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76D11-C950-A6BB-A047-BA95FB558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7D84A-7BBA-0E96-311D-DB34E0C9C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CB583-1352-5AF8-2950-3A5FDF607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7AF84-953F-D586-6812-E247F35D1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46A00-E923-E0E5-37FC-DEE1C213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A276-CCD4-CC44-9607-E75A150E157A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BDD3E-B8D3-9F32-CA8F-24796EDA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34CBA-B008-1932-C846-12902A37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88A0-5453-BD46-86AA-44EC10A6AE5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87333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2C72-4334-FB0F-6D9A-B48D041E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4D02C-AA94-28EF-9972-0CB1EB0F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A276-CCD4-CC44-9607-E75A150E157A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CB4C9-82A4-0D6A-2B17-5E824399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7A68B-294D-153A-1A6D-00786C35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88A0-5453-BD46-86AA-44EC10A6AE5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6864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65FA72-F81A-D8E7-8A91-7FD996C9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A276-CCD4-CC44-9607-E75A150E157A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73905-A7FA-DDF9-5A46-23FCD514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6F213-C816-E343-9C5D-13ADFCA2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88A0-5453-BD46-86AA-44EC10A6AE5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44208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0032-C8DC-F8C4-53E7-DB492406F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1DF78-96A5-5B5A-8609-4A4480FAE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2B1E6-14AF-82F4-1060-E14A3A399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422D6-1D42-69DA-B93B-36E3F3FD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A276-CCD4-CC44-9607-E75A150E157A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BCAAB-35DA-A92B-13B4-D2B3C33F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5289E-B32A-6C4A-32A0-E46CEBF2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88A0-5453-BD46-86AA-44EC10A6AE5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853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8FE66-367B-C8F9-BF44-B3E018CE8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402F5-326A-74E2-5207-D890AFA17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46748-6D75-3478-CA57-1E5C45226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A73C2-D10A-75DD-E380-A4163134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A276-CCD4-CC44-9607-E75A150E157A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8A67A-6D8B-A7C7-D9A1-739984D6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28605-E8C3-424D-037F-38BD8438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88A0-5453-BD46-86AA-44EC10A6AE5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430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88CF8-B54C-C5C5-8BA7-5AE1FD22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09B67-A2BF-8BED-4F77-F60AAC0C6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08518-A624-F7E6-CA86-A80E412E5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A276-CCD4-CC44-9607-E75A150E157A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6A048-D7EE-CDBA-A6A1-4ABFAF603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F6CC2-3AE4-ADC4-1346-1D2040C76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088A0-5453-BD46-86AA-44EC10A6AE5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41862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493E-75B1-279A-C76D-8D05FABF8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582" y="2107406"/>
            <a:ext cx="9921766" cy="2387600"/>
          </a:xfrm>
        </p:spPr>
        <p:txBody>
          <a:bodyPr/>
          <a:lstStyle/>
          <a:p>
            <a:r>
              <a:rPr lang="en-CY" dirty="0"/>
              <a:t>Comparing Jpred and Alphafold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0D539-3772-3663-697B-A20087276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39435"/>
            <a:ext cx="9144000" cy="1655762"/>
          </a:xfrm>
        </p:spPr>
        <p:txBody>
          <a:bodyPr/>
          <a:lstStyle/>
          <a:p>
            <a:r>
              <a:rPr lang="en-CY" dirty="0"/>
              <a:t>Sophia Constantinou</a:t>
            </a:r>
          </a:p>
          <a:p>
            <a:r>
              <a:rPr lang="en-CY" dirty="0"/>
              <a:t>Week 5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13A2AB5-9386-1B61-13D1-70E9E54C7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91885"/>
            <a:ext cx="5962248" cy="2053360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3D32D2B-5E22-B6E3-353B-EB5A19572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2" y="1488282"/>
            <a:ext cx="5970773" cy="16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1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397B5-9BC2-FC63-303C-7353AE44D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CY" sz="4000" dirty="0">
                <a:solidFill>
                  <a:srgbClr val="FFFFFF"/>
                </a:solidFill>
              </a:rPr>
              <a:t>Merged files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DD0D03-9A6A-0BF8-F636-C20BF01510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54720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935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C90BD-2304-3FC9-6B13-D083AD50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72" y="227493"/>
            <a:ext cx="993945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F</a:t>
            </a:r>
            <a:r>
              <a:rPr lang="en-CY" sz="3600" dirty="0">
                <a:solidFill>
                  <a:schemeClr val="bg1"/>
                </a:solidFill>
              </a:rPr>
              <a:t>or each pdb - accuracy, precision, recall, f1</a:t>
            </a:r>
            <a:endParaRPr lang="en-US" sz="3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02A87D8-604F-4BD1-75AD-88372B078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05" y="2129282"/>
            <a:ext cx="6261100" cy="1003300"/>
          </a:xfrm>
          <a:prstGeom prst="rect">
            <a:avLst/>
          </a:prstGeom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A78B155-F4BB-D467-02AA-E3B6F4389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05" y="3941191"/>
            <a:ext cx="6362700" cy="2108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C02216-325F-962F-7B24-19EF8F30ADD3}"/>
              </a:ext>
            </a:extLst>
          </p:cNvPr>
          <p:cNvSpPr txBox="1"/>
          <p:nvPr/>
        </p:nvSpPr>
        <p:spPr>
          <a:xfrm>
            <a:off x="7735305" y="3132582"/>
            <a:ext cx="4162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Things to 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Jpred</a:t>
            </a:r>
            <a:r>
              <a:rPr lang="en-GB" dirty="0"/>
              <a:t> and </a:t>
            </a:r>
            <a:r>
              <a:rPr lang="en-GB" dirty="0" err="1"/>
              <a:t>Alphafold</a:t>
            </a:r>
            <a:r>
              <a:rPr lang="en-GB" dirty="0"/>
              <a:t> both predict 100% correctly 17 </a:t>
            </a:r>
            <a:r>
              <a:rPr lang="en-GB" dirty="0" err="1"/>
              <a:t>pdb</a:t>
            </a:r>
            <a:r>
              <a:rPr lang="en-GB" dirty="0"/>
              <a:t> id’s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Average agreement between </a:t>
            </a:r>
            <a:r>
              <a:rPr lang="en-GB" dirty="0" err="1"/>
              <a:t>Alphafold</a:t>
            </a:r>
            <a:r>
              <a:rPr lang="en-GB" dirty="0"/>
              <a:t> and </a:t>
            </a:r>
            <a:r>
              <a:rPr lang="en-GB" dirty="0" err="1"/>
              <a:t>Jpred</a:t>
            </a:r>
            <a:r>
              <a:rPr lang="en-GB" dirty="0"/>
              <a:t>: 0.949 (consistency)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7148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C90BD-2304-3FC9-6B13-D083AD50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72" y="227493"/>
            <a:ext cx="993945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Y" sz="3600" dirty="0">
                <a:solidFill>
                  <a:schemeClr val="bg1"/>
                </a:solidFill>
              </a:rPr>
              <a:t>Differentiate between C, H, E in each PDB</a:t>
            </a:r>
            <a:endParaRPr lang="en-US" sz="3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BEE8F64-ED77-8051-D318-00DFFD151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638"/>
          <a:stretch/>
        </p:blipFill>
        <p:spPr>
          <a:xfrm>
            <a:off x="387500" y="2202831"/>
            <a:ext cx="7188200" cy="882650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E83E97A-5535-723E-1860-FB3B566C2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709"/>
          <a:stretch/>
        </p:blipFill>
        <p:spPr>
          <a:xfrm>
            <a:off x="338071" y="3597624"/>
            <a:ext cx="7188200" cy="933979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312ED694-236B-150A-BFCA-1FF1E727E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91" y="5093319"/>
            <a:ext cx="4025900" cy="698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1F5E85-9405-C14A-1F0D-EB4731CF7A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135"/>
          <a:stretch/>
        </p:blipFill>
        <p:spPr>
          <a:xfrm>
            <a:off x="7907243" y="2771244"/>
            <a:ext cx="3700379" cy="81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4C09D1-499F-B914-5445-D2B0FBAC44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6072"/>
          <a:stretch/>
        </p:blipFill>
        <p:spPr>
          <a:xfrm>
            <a:off x="7986629" y="4754025"/>
            <a:ext cx="3373856" cy="787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6761FF-02EB-93A1-5057-67BD8571D84D}"/>
              </a:ext>
            </a:extLst>
          </p:cNvPr>
          <p:cNvSpPr txBox="1"/>
          <p:nvPr/>
        </p:nvSpPr>
        <p:spPr>
          <a:xfrm>
            <a:off x="7907243" y="2202831"/>
            <a:ext cx="4777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Average accuracy:</a:t>
            </a:r>
          </a:p>
          <a:p>
            <a:endParaRPr lang="en-C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C1EECE-B51B-DD05-A3CA-6C3D5FA4C7D5}"/>
              </a:ext>
            </a:extLst>
          </p:cNvPr>
          <p:cNvSpPr txBox="1"/>
          <p:nvPr/>
        </p:nvSpPr>
        <p:spPr>
          <a:xfrm>
            <a:off x="7986629" y="4299583"/>
            <a:ext cx="321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Average recall:</a:t>
            </a:r>
          </a:p>
        </p:txBody>
      </p:sp>
    </p:spTree>
    <p:extLst>
      <p:ext uri="{BB962C8B-B14F-4D97-AF65-F5344CB8AC3E}">
        <p14:creationId xmlns:p14="http://schemas.microsoft.com/office/powerpoint/2010/main" val="164454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C90BD-2304-3FC9-6B13-D083AD50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72" y="227493"/>
            <a:ext cx="993945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Y" sz="3600" dirty="0">
                <a:solidFill>
                  <a:schemeClr val="bg1"/>
                </a:solidFill>
              </a:rPr>
              <a:t>Over all pdb id’s – accuracy, recall</a:t>
            </a:r>
            <a:endParaRPr lang="en-US" sz="3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1F5E85-9405-C14A-1F0D-EB4731CF7A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135"/>
          <a:stretch/>
        </p:blipFill>
        <p:spPr>
          <a:xfrm>
            <a:off x="7210760" y="2774650"/>
            <a:ext cx="3700379" cy="81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4C09D1-499F-B914-5445-D2B0FBAC44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072"/>
          <a:stretch/>
        </p:blipFill>
        <p:spPr>
          <a:xfrm>
            <a:off x="7377775" y="4751345"/>
            <a:ext cx="3373856" cy="787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6761FF-02EB-93A1-5057-67BD8571D84D}"/>
              </a:ext>
            </a:extLst>
          </p:cNvPr>
          <p:cNvSpPr txBox="1"/>
          <p:nvPr/>
        </p:nvSpPr>
        <p:spPr>
          <a:xfrm>
            <a:off x="7203907" y="2297621"/>
            <a:ext cx="4777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Average accuracy:</a:t>
            </a:r>
          </a:p>
          <a:p>
            <a:endParaRPr lang="en-C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C1EECE-B51B-DD05-A3CA-6C3D5FA4C7D5}"/>
              </a:ext>
            </a:extLst>
          </p:cNvPr>
          <p:cNvSpPr txBox="1"/>
          <p:nvPr/>
        </p:nvSpPr>
        <p:spPr>
          <a:xfrm>
            <a:off x="7377775" y="4299583"/>
            <a:ext cx="321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Average recall: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90E7E-FF2A-EBF3-0FA9-CA82C2629E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112"/>
          <a:stretch/>
        </p:blipFill>
        <p:spPr>
          <a:xfrm>
            <a:off x="1216517" y="2774650"/>
            <a:ext cx="3343442" cy="812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18480E-A238-AF9D-2279-6C6647BBF4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377"/>
          <a:stretch/>
        </p:blipFill>
        <p:spPr>
          <a:xfrm>
            <a:off x="1216516" y="4751345"/>
            <a:ext cx="3343443" cy="78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30D6BE-CFA8-4183-99FD-5FE34FF38D27}"/>
              </a:ext>
            </a:extLst>
          </p:cNvPr>
          <p:cNvSpPr txBox="1"/>
          <p:nvPr/>
        </p:nvSpPr>
        <p:spPr>
          <a:xfrm>
            <a:off x="1216516" y="2351457"/>
            <a:ext cx="291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Accuracy (overall):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6640BE-8D9B-A3DC-789A-937A4AF950BE}"/>
              </a:ext>
            </a:extLst>
          </p:cNvPr>
          <p:cNvSpPr txBox="1"/>
          <p:nvPr/>
        </p:nvSpPr>
        <p:spPr>
          <a:xfrm>
            <a:off x="1172151" y="4267902"/>
            <a:ext cx="401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Recall (overall):</a:t>
            </a:r>
          </a:p>
        </p:txBody>
      </p:sp>
    </p:spTree>
    <p:extLst>
      <p:ext uri="{BB962C8B-B14F-4D97-AF65-F5344CB8AC3E}">
        <p14:creationId xmlns:p14="http://schemas.microsoft.com/office/powerpoint/2010/main" val="91701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C90BD-2304-3FC9-6B13-D083AD50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72" y="227493"/>
            <a:ext cx="993945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Scatter plot – AF accuracy vs </a:t>
            </a: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Jpred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accuracy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D3CC3D7F-4DB1-5B86-AB26-53094E20E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317"/>
          <a:stretch/>
        </p:blipFill>
        <p:spPr>
          <a:xfrm>
            <a:off x="827169" y="2069431"/>
            <a:ext cx="10537660" cy="434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0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C90BD-2304-3FC9-6B13-D083AD50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72" y="227493"/>
            <a:ext cx="993945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82036-468E-A95F-8FB1-311B27EE0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89" y="2039910"/>
            <a:ext cx="10515600" cy="4351338"/>
          </a:xfrm>
        </p:spPr>
        <p:txBody>
          <a:bodyPr/>
          <a:lstStyle/>
          <a:p>
            <a:r>
              <a:rPr lang="en-CY" dirty="0"/>
              <a:t>Only did it for 332 pdb id’s – need to fix the rest</a:t>
            </a:r>
          </a:p>
          <a:p>
            <a:endParaRPr lang="en-CY" dirty="0"/>
          </a:p>
          <a:p>
            <a:pPr marL="0" indent="0">
              <a:buNone/>
            </a:pPr>
            <a:endParaRPr lang="en-CY" dirty="0"/>
          </a:p>
          <a:p>
            <a:r>
              <a:rPr lang="en-CY" dirty="0"/>
              <a:t>More stats?</a:t>
            </a:r>
          </a:p>
          <a:p>
            <a:endParaRPr lang="en-CY" dirty="0"/>
          </a:p>
          <a:p>
            <a:endParaRPr lang="en-CY" dirty="0"/>
          </a:p>
          <a:p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215706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{FA01431C-9AF0-5543-964B-5E21563EF544}tf10001058</Template>
  <TotalTime>1942</TotalTime>
  <Words>663</Words>
  <Application>Microsoft Macintosh PowerPoint</Application>
  <PresentationFormat>Widescreen</PresentationFormat>
  <Paragraphs>103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Comparing Jpred and Alphafold</vt:lpstr>
      <vt:lpstr>Merged files</vt:lpstr>
      <vt:lpstr>For each pdb - accuracy, precision, recall, f1</vt:lpstr>
      <vt:lpstr>Differentiate between C, H, E in each PDB</vt:lpstr>
      <vt:lpstr>Over all pdb id’s – accuracy, recall</vt:lpstr>
      <vt:lpstr>Scatter plot – AF accuracy vs Jpred accuracy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Sofia s131055 Konstantinou</dc:creator>
  <cp:lastModifiedBy>Sofia s131055 Konstantinou</cp:lastModifiedBy>
  <cp:revision>2</cp:revision>
  <dcterms:created xsi:type="dcterms:W3CDTF">2022-08-02T13:08:58Z</dcterms:created>
  <dcterms:modified xsi:type="dcterms:W3CDTF">2022-08-25T15:09:58Z</dcterms:modified>
</cp:coreProperties>
</file>