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8" r:id="rId4"/>
    <p:sldId id="284" r:id="rId5"/>
    <p:sldId id="272" r:id="rId6"/>
    <p:sldId id="263" r:id="rId7"/>
    <p:sldId id="279" r:id="rId8"/>
    <p:sldId id="280" r:id="rId9"/>
    <p:sldId id="285" r:id="rId10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2AEA9-4B9C-9048-870F-C8C04364E951}" v="182" dt="2022-08-12T13:23:22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9"/>
    <p:restoredTop sz="82449"/>
  </p:normalViewPr>
  <p:slideViewPr>
    <p:cSldViewPr snapToGrid="0">
      <p:cViewPr varScale="1">
        <p:scale>
          <a:sx n="104" d="100"/>
          <a:sy n="104" d="100"/>
        </p:scale>
        <p:origin x="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a Constantinou" userId="e61dc813-a504-4ae7-a5d1-38eea9dee47c" providerId="ADAL" clId="{8352AEA9-4B9C-9048-870F-C8C04364E951}"/>
    <pc:docChg chg="undo custSel addSld delSld modSld sldOrd">
      <pc:chgData name="Sophia Constantinou" userId="e61dc813-a504-4ae7-a5d1-38eea9dee47c" providerId="ADAL" clId="{8352AEA9-4B9C-9048-870F-C8C04364E951}" dt="2022-08-12T15:08:45.922" v="5234" actId="2696"/>
      <pc:docMkLst>
        <pc:docMk/>
      </pc:docMkLst>
      <pc:sldChg chg="modNotesTx">
        <pc:chgData name="Sophia Constantinou" userId="e61dc813-a504-4ae7-a5d1-38eea9dee47c" providerId="ADAL" clId="{8352AEA9-4B9C-9048-870F-C8C04364E951}" dt="2022-08-12T08:37:01.127" v="3546" actId="20577"/>
        <pc:sldMkLst>
          <pc:docMk/>
          <pc:sldMk cId="3034519197" sldId="261"/>
        </pc:sldMkLst>
      </pc:sldChg>
      <pc:sldChg chg="addSp delSp modSp add del mod modNotesTx">
        <pc:chgData name="Sophia Constantinou" userId="e61dc813-a504-4ae7-a5d1-38eea9dee47c" providerId="ADAL" clId="{8352AEA9-4B9C-9048-870F-C8C04364E951}" dt="2022-08-12T08:36:49.806" v="3502" actId="1037"/>
        <pc:sldMkLst>
          <pc:docMk/>
          <pc:sldMk cId="514615801" sldId="262"/>
        </pc:sldMkLst>
        <pc:spChg chg="mod">
          <ac:chgData name="Sophia Constantinou" userId="e61dc813-a504-4ae7-a5d1-38eea9dee47c" providerId="ADAL" clId="{8352AEA9-4B9C-9048-870F-C8C04364E951}" dt="2022-08-12T08:36:49.806" v="3502" actId="1037"/>
          <ac:spMkLst>
            <pc:docMk/>
            <pc:sldMk cId="514615801" sldId="262"/>
            <ac:spMk id="2" creationId="{67456FED-6A78-AAEE-8FF3-5A4EE317B69E}"/>
          </ac:spMkLst>
        </pc:spChg>
        <pc:spChg chg="del mod">
          <ac:chgData name="Sophia Constantinou" userId="e61dc813-a504-4ae7-a5d1-38eea9dee47c" providerId="ADAL" clId="{8352AEA9-4B9C-9048-870F-C8C04364E951}" dt="2022-08-09T08:18:26.123" v="47" actId="931"/>
          <ac:spMkLst>
            <pc:docMk/>
            <pc:sldMk cId="514615801" sldId="262"/>
            <ac:spMk id="3" creationId="{0FACB241-A91F-AF9A-4512-33E73E7F0B4B}"/>
          </ac:spMkLst>
        </pc:spChg>
        <pc:spChg chg="add mod">
          <ac:chgData name="Sophia Constantinou" userId="e61dc813-a504-4ae7-a5d1-38eea9dee47c" providerId="ADAL" clId="{8352AEA9-4B9C-9048-870F-C8C04364E951}" dt="2022-08-12T08:36:23.355" v="3491" actId="1036"/>
          <ac:spMkLst>
            <pc:docMk/>
            <pc:sldMk cId="514615801" sldId="262"/>
            <ac:spMk id="10" creationId="{282DC98C-E9A5-BA0E-744D-30EDE193C141}"/>
          </ac:spMkLst>
        </pc:spChg>
        <pc:spChg chg="add mod">
          <ac:chgData name="Sophia Constantinou" userId="e61dc813-a504-4ae7-a5d1-38eea9dee47c" providerId="ADAL" clId="{8352AEA9-4B9C-9048-870F-C8C04364E951}" dt="2022-08-12T08:36:23.355" v="3491" actId="1036"/>
          <ac:spMkLst>
            <pc:docMk/>
            <pc:sldMk cId="514615801" sldId="262"/>
            <ac:spMk id="15" creationId="{751ACAF9-BE74-A9D8-E8F6-B8739B19E466}"/>
          </ac:spMkLst>
        </pc:spChg>
        <pc:spChg chg="add mod">
          <ac:chgData name="Sophia Constantinou" userId="e61dc813-a504-4ae7-a5d1-38eea9dee47c" providerId="ADAL" clId="{8352AEA9-4B9C-9048-870F-C8C04364E951}" dt="2022-08-12T08:36:23.355" v="3491" actId="1036"/>
          <ac:spMkLst>
            <pc:docMk/>
            <pc:sldMk cId="514615801" sldId="262"/>
            <ac:spMk id="16" creationId="{F795A446-E490-42F6-6A55-31C38CDF7D0B}"/>
          </ac:spMkLst>
        </pc:spChg>
        <pc:picChg chg="add mod">
          <ac:chgData name="Sophia Constantinou" userId="e61dc813-a504-4ae7-a5d1-38eea9dee47c" providerId="ADAL" clId="{8352AEA9-4B9C-9048-870F-C8C04364E951}" dt="2022-08-09T08:35:56.363" v="160" actId="1076"/>
          <ac:picMkLst>
            <pc:docMk/>
            <pc:sldMk cId="514615801" sldId="262"/>
            <ac:picMk id="5" creationId="{687631E1-1380-E60C-599E-9C420981DAED}"/>
          </ac:picMkLst>
        </pc:picChg>
        <pc:picChg chg="add del mod modCrop">
          <ac:chgData name="Sophia Constantinou" userId="e61dc813-a504-4ae7-a5d1-38eea9dee47c" providerId="ADAL" clId="{8352AEA9-4B9C-9048-870F-C8C04364E951}" dt="2022-08-09T08:35:18.711" v="153" actId="478"/>
          <ac:picMkLst>
            <pc:docMk/>
            <pc:sldMk cId="514615801" sldId="262"/>
            <ac:picMk id="7" creationId="{D5827563-763C-AE23-AE27-2D5F312551D8}"/>
          </ac:picMkLst>
        </pc:picChg>
        <pc:picChg chg="add mod">
          <ac:chgData name="Sophia Constantinou" userId="e61dc813-a504-4ae7-a5d1-38eea9dee47c" providerId="ADAL" clId="{8352AEA9-4B9C-9048-870F-C8C04364E951}" dt="2022-08-12T08:36:15.224" v="3484" actId="1036"/>
          <ac:picMkLst>
            <pc:docMk/>
            <pc:sldMk cId="514615801" sldId="262"/>
            <ac:picMk id="9" creationId="{C74B8249-1F2A-F4FE-B95F-FA72EF6B8ACC}"/>
          </ac:picMkLst>
        </pc:picChg>
        <pc:picChg chg="add mod">
          <ac:chgData name="Sophia Constantinou" userId="e61dc813-a504-4ae7-a5d1-38eea9dee47c" providerId="ADAL" clId="{8352AEA9-4B9C-9048-870F-C8C04364E951}" dt="2022-08-09T08:39:12.673" v="216" actId="1076"/>
          <ac:picMkLst>
            <pc:docMk/>
            <pc:sldMk cId="514615801" sldId="262"/>
            <ac:picMk id="23" creationId="{08F4311F-39E1-24E6-AF9C-2454247B262B}"/>
          </ac:picMkLst>
        </pc:picChg>
        <pc:cxnChg chg="add mod">
          <ac:chgData name="Sophia Constantinou" userId="e61dc813-a504-4ae7-a5d1-38eea9dee47c" providerId="ADAL" clId="{8352AEA9-4B9C-9048-870F-C8C04364E951}" dt="2022-08-12T08:36:23.355" v="3491" actId="1036"/>
          <ac:cxnSpMkLst>
            <pc:docMk/>
            <pc:sldMk cId="514615801" sldId="262"/>
            <ac:cxnSpMk id="12" creationId="{A189629B-D070-2E51-3168-F1912EA8A28A}"/>
          </ac:cxnSpMkLst>
        </pc:cxnChg>
        <pc:cxnChg chg="add mod">
          <ac:chgData name="Sophia Constantinou" userId="e61dc813-a504-4ae7-a5d1-38eea9dee47c" providerId="ADAL" clId="{8352AEA9-4B9C-9048-870F-C8C04364E951}" dt="2022-08-12T08:36:23.355" v="3491" actId="1036"/>
          <ac:cxnSpMkLst>
            <pc:docMk/>
            <pc:sldMk cId="514615801" sldId="262"/>
            <ac:cxnSpMk id="17" creationId="{42172200-7E25-29E5-EE34-13017E66F1D3}"/>
          </ac:cxnSpMkLst>
        </pc:cxnChg>
        <pc:cxnChg chg="add mod">
          <ac:chgData name="Sophia Constantinou" userId="e61dc813-a504-4ae7-a5d1-38eea9dee47c" providerId="ADAL" clId="{8352AEA9-4B9C-9048-870F-C8C04364E951}" dt="2022-08-12T08:36:23.355" v="3491" actId="1036"/>
          <ac:cxnSpMkLst>
            <pc:docMk/>
            <pc:sldMk cId="514615801" sldId="262"/>
            <ac:cxnSpMk id="18" creationId="{E8285174-9EB1-F01F-8CB3-A153BA273729}"/>
          </ac:cxnSpMkLst>
        </pc:cxnChg>
      </pc:sldChg>
      <pc:sldChg chg="addSp delSp modSp mod ord setBg modNotesTx">
        <pc:chgData name="Sophia Constantinou" userId="e61dc813-a504-4ae7-a5d1-38eea9dee47c" providerId="ADAL" clId="{8352AEA9-4B9C-9048-870F-C8C04364E951}" dt="2022-08-12T11:26:45.237" v="4811" actId="20577"/>
        <pc:sldMkLst>
          <pc:docMk/>
          <pc:sldMk cId="1303964475" sldId="263"/>
        </pc:sldMkLst>
        <pc:spChg chg="mod">
          <ac:chgData name="Sophia Constantinou" userId="e61dc813-a504-4ae7-a5d1-38eea9dee47c" providerId="ADAL" clId="{8352AEA9-4B9C-9048-870F-C8C04364E951}" dt="2022-08-12T08:40:02.270" v="3703" actId="26606"/>
          <ac:spMkLst>
            <pc:docMk/>
            <pc:sldMk cId="1303964475" sldId="263"/>
            <ac:spMk id="2" creationId="{C04502FE-DD88-2495-167E-67DA210D26BA}"/>
          </ac:spMkLst>
        </pc:spChg>
        <pc:spChg chg="mod">
          <ac:chgData name="Sophia Constantinou" userId="e61dc813-a504-4ae7-a5d1-38eea9dee47c" providerId="ADAL" clId="{8352AEA9-4B9C-9048-870F-C8C04364E951}" dt="2022-08-12T10:03:37.938" v="4686" actId="20577"/>
          <ac:spMkLst>
            <pc:docMk/>
            <pc:sldMk cId="1303964475" sldId="263"/>
            <ac:spMk id="3" creationId="{ED3D3215-6E89-529D-9CC4-987048777CEC}"/>
          </ac:spMkLst>
        </pc:spChg>
        <pc:spChg chg="add del mod">
          <ac:chgData name="Sophia Constantinou" userId="e61dc813-a504-4ae7-a5d1-38eea9dee47c" providerId="ADAL" clId="{8352AEA9-4B9C-9048-870F-C8C04364E951}" dt="2022-08-12T09:08:28.171" v="4264" actId="478"/>
          <ac:spMkLst>
            <pc:docMk/>
            <pc:sldMk cId="1303964475" sldId="263"/>
            <ac:spMk id="4" creationId="{D1A9CC8B-9C1D-01E9-91DD-CCCDC9721EA7}"/>
          </ac:spMkLst>
        </pc:spChg>
        <pc:spChg chg="add">
          <ac:chgData name="Sophia Constantinou" userId="e61dc813-a504-4ae7-a5d1-38eea9dee47c" providerId="ADAL" clId="{8352AEA9-4B9C-9048-870F-C8C04364E951}" dt="2022-08-12T08:40:02.270" v="3703" actId="26606"/>
          <ac:spMkLst>
            <pc:docMk/>
            <pc:sldMk cId="1303964475" sldId="263"/>
            <ac:spMk id="8" creationId="{100EDD19-6802-4EC3-95CE-CFFAB042CFD6}"/>
          </ac:spMkLst>
        </pc:spChg>
        <pc:spChg chg="add">
          <ac:chgData name="Sophia Constantinou" userId="e61dc813-a504-4ae7-a5d1-38eea9dee47c" providerId="ADAL" clId="{8352AEA9-4B9C-9048-870F-C8C04364E951}" dt="2022-08-12T08:40:02.270" v="3703" actId="26606"/>
          <ac:spMkLst>
            <pc:docMk/>
            <pc:sldMk cId="1303964475" sldId="263"/>
            <ac:spMk id="10" creationId="{DB17E863-922E-4C26-BD64-E8FD41D28661}"/>
          </ac:spMkLst>
        </pc:spChg>
        <pc:picChg chg="add del mod">
          <ac:chgData name="Sophia Constantinou" userId="e61dc813-a504-4ae7-a5d1-38eea9dee47c" providerId="ADAL" clId="{8352AEA9-4B9C-9048-870F-C8C04364E951}" dt="2022-08-09T09:43:39.707" v="588" actId="478"/>
          <ac:picMkLst>
            <pc:docMk/>
            <pc:sldMk cId="1303964475" sldId="263"/>
            <ac:picMk id="5" creationId="{D175A392-01BB-4D93-FBFC-21B697595A0A}"/>
          </ac:picMkLst>
        </pc:picChg>
        <pc:picChg chg="add del mod">
          <ac:chgData name="Sophia Constantinou" userId="e61dc813-a504-4ae7-a5d1-38eea9dee47c" providerId="ADAL" clId="{8352AEA9-4B9C-9048-870F-C8C04364E951}" dt="2022-08-09T10:47:43.291" v="706" actId="478"/>
          <ac:picMkLst>
            <pc:docMk/>
            <pc:sldMk cId="1303964475" sldId="263"/>
            <ac:picMk id="7" creationId="{2205A93A-29C7-C62A-4EF0-19C6F333B723}"/>
          </ac:picMkLst>
        </pc:picChg>
        <pc:picChg chg="add del mod">
          <ac:chgData name="Sophia Constantinou" userId="e61dc813-a504-4ae7-a5d1-38eea9dee47c" providerId="ADAL" clId="{8352AEA9-4B9C-9048-870F-C8C04364E951}" dt="2022-08-10T12:42:12.979" v="2432" actId="21"/>
          <ac:picMkLst>
            <pc:docMk/>
            <pc:sldMk cId="1303964475" sldId="263"/>
            <ac:picMk id="9" creationId="{0A2053D3-AEC9-75CA-CECC-2BBD4E377577}"/>
          </ac:picMkLst>
        </pc:picChg>
      </pc:sldChg>
      <pc:sldChg chg="addSp delSp modSp del mod ord modNotesTx">
        <pc:chgData name="Sophia Constantinou" userId="e61dc813-a504-4ae7-a5d1-38eea9dee47c" providerId="ADAL" clId="{8352AEA9-4B9C-9048-870F-C8C04364E951}" dt="2022-08-12T08:46:00.872" v="3979" actId="2696"/>
        <pc:sldMkLst>
          <pc:docMk/>
          <pc:sldMk cId="2319922166" sldId="264"/>
        </pc:sldMkLst>
        <pc:spChg chg="mod">
          <ac:chgData name="Sophia Constantinou" userId="e61dc813-a504-4ae7-a5d1-38eea9dee47c" providerId="ADAL" clId="{8352AEA9-4B9C-9048-870F-C8C04364E951}" dt="2022-08-12T08:37:17.780" v="3547" actId="1076"/>
          <ac:spMkLst>
            <pc:docMk/>
            <pc:sldMk cId="2319922166" sldId="264"/>
            <ac:spMk id="2" creationId="{50177B89-99DB-B1F2-0A4F-D1F4A0201B6E}"/>
          </ac:spMkLst>
        </pc:spChg>
        <pc:spChg chg="del">
          <ac:chgData name="Sophia Constantinou" userId="e61dc813-a504-4ae7-a5d1-38eea9dee47c" providerId="ADAL" clId="{8352AEA9-4B9C-9048-870F-C8C04364E951}" dt="2022-08-09T08:16:50.819" v="42" actId="931"/>
          <ac:spMkLst>
            <pc:docMk/>
            <pc:sldMk cId="2319922166" sldId="264"/>
            <ac:spMk id="3" creationId="{16BDD9F1-379E-5363-9A31-E40CE03F7C1A}"/>
          </ac:spMkLst>
        </pc:spChg>
        <pc:spChg chg="add mod">
          <ac:chgData name="Sophia Constantinou" userId="e61dc813-a504-4ae7-a5d1-38eea9dee47c" providerId="ADAL" clId="{8352AEA9-4B9C-9048-870F-C8C04364E951}" dt="2022-08-12T08:38:50.675" v="3554" actId="1076"/>
          <ac:spMkLst>
            <pc:docMk/>
            <pc:sldMk cId="2319922166" sldId="264"/>
            <ac:spMk id="3" creationId="{AEF9F1D4-60B2-922C-8E60-A231E155E615}"/>
          </ac:spMkLst>
        </pc:spChg>
        <pc:spChg chg="add mod">
          <ac:chgData name="Sophia Constantinou" userId="e61dc813-a504-4ae7-a5d1-38eea9dee47c" providerId="ADAL" clId="{8352AEA9-4B9C-9048-870F-C8C04364E951}" dt="2022-08-12T08:38:58.482" v="3556" actId="20577"/>
          <ac:spMkLst>
            <pc:docMk/>
            <pc:sldMk cId="2319922166" sldId="264"/>
            <ac:spMk id="4" creationId="{CB12E572-E3E5-4B42-46A2-160CEC7B73F6}"/>
          </ac:spMkLst>
        </pc:spChg>
        <pc:picChg chg="add mod">
          <ac:chgData name="Sophia Constantinou" userId="e61dc813-a504-4ae7-a5d1-38eea9dee47c" providerId="ADAL" clId="{8352AEA9-4B9C-9048-870F-C8C04364E951}" dt="2022-08-12T08:38:53.202" v="3555" actId="1076"/>
          <ac:picMkLst>
            <pc:docMk/>
            <pc:sldMk cId="2319922166" sldId="264"/>
            <ac:picMk id="5" creationId="{5C778462-5701-EF42-7F89-AF42436D82F1}"/>
          </ac:picMkLst>
        </pc:picChg>
        <pc:picChg chg="add mod modCrop">
          <ac:chgData name="Sophia Constantinou" userId="e61dc813-a504-4ae7-a5d1-38eea9dee47c" providerId="ADAL" clId="{8352AEA9-4B9C-9048-870F-C8C04364E951}" dt="2022-08-12T08:39:05.462" v="3571" actId="1036"/>
          <ac:picMkLst>
            <pc:docMk/>
            <pc:sldMk cId="2319922166" sldId="264"/>
            <ac:picMk id="7" creationId="{B20622F9-3E74-D9FC-9A69-CF49B608D45F}"/>
          </ac:picMkLst>
        </pc:picChg>
      </pc:sldChg>
      <pc:sldChg chg="modSp del mod ord">
        <pc:chgData name="Sophia Constantinou" userId="e61dc813-a504-4ae7-a5d1-38eea9dee47c" providerId="ADAL" clId="{8352AEA9-4B9C-9048-870F-C8C04364E951}" dt="2022-08-10T12:34:52.203" v="2392" actId="2696"/>
        <pc:sldMkLst>
          <pc:docMk/>
          <pc:sldMk cId="3536980270" sldId="265"/>
        </pc:sldMkLst>
        <pc:spChg chg="mod">
          <ac:chgData name="Sophia Constantinou" userId="e61dc813-a504-4ae7-a5d1-38eea9dee47c" providerId="ADAL" clId="{8352AEA9-4B9C-9048-870F-C8C04364E951}" dt="2022-08-10T12:31:56.178" v="2288" actId="21"/>
          <ac:spMkLst>
            <pc:docMk/>
            <pc:sldMk cId="3536980270" sldId="265"/>
            <ac:spMk id="2" creationId="{820259A9-D8A7-2249-211A-A4338DE138FC}"/>
          </ac:spMkLst>
        </pc:spChg>
        <pc:spChg chg="mod">
          <ac:chgData name="Sophia Constantinou" userId="e61dc813-a504-4ae7-a5d1-38eea9dee47c" providerId="ADAL" clId="{8352AEA9-4B9C-9048-870F-C8C04364E951}" dt="2022-08-10T12:31:48.128" v="2285" actId="21"/>
          <ac:spMkLst>
            <pc:docMk/>
            <pc:sldMk cId="3536980270" sldId="265"/>
            <ac:spMk id="3" creationId="{5D35B70E-A17A-2039-06A6-AE36DE8F9939}"/>
          </ac:spMkLst>
        </pc:spChg>
      </pc:sldChg>
      <pc:sldChg chg="del">
        <pc:chgData name="Sophia Constantinou" userId="e61dc813-a504-4ae7-a5d1-38eea9dee47c" providerId="ADAL" clId="{8352AEA9-4B9C-9048-870F-C8C04364E951}" dt="2022-08-09T08:21:38.992" v="100" actId="2696"/>
        <pc:sldMkLst>
          <pc:docMk/>
          <pc:sldMk cId="125983666" sldId="266"/>
        </pc:sldMkLst>
      </pc:sldChg>
      <pc:sldChg chg="addSp modSp del mod ord modNotesTx">
        <pc:chgData name="Sophia Constantinou" userId="e61dc813-a504-4ae7-a5d1-38eea9dee47c" providerId="ADAL" clId="{8352AEA9-4B9C-9048-870F-C8C04364E951}" dt="2022-08-10T12:43:19.105" v="2436" actId="2696"/>
        <pc:sldMkLst>
          <pc:docMk/>
          <pc:sldMk cId="3846853549" sldId="267"/>
        </pc:sldMkLst>
        <pc:spChg chg="mod">
          <ac:chgData name="Sophia Constantinou" userId="e61dc813-a504-4ae7-a5d1-38eea9dee47c" providerId="ADAL" clId="{8352AEA9-4B9C-9048-870F-C8C04364E951}" dt="2022-08-09T12:42:25.540" v="1084" actId="20577"/>
          <ac:spMkLst>
            <pc:docMk/>
            <pc:sldMk cId="3846853549" sldId="267"/>
            <ac:spMk id="2" creationId="{5E864A2D-3653-A707-BCC8-31B05317798A}"/>
          </ac:spMkLst>
        </pc:spChg>
        <pc:spChg chg="mod">
          <ac:chgData name="Sophia Constantinou" userId="e61dc813-a504-4ae7-a5d1-38eea9dee47c" providerId="ADAL" clId="{8352AEA9-4B9C-9048-870F-C8C04364E951}" dt="2022-08-10T12:42:37.757" v="2435" actId="21"/>
          <ac:spMkLst>
            <pc:docMk/>
            <pc:sldMk cId="3846853549" sldId="267"/>
            <ac:spMk id="3" creationId="{C14F8B29-519B-14D4-A460-EF8EA878EFF6}"/>
          </ac:spMkLst>
        </pc:spChg>
        <pc:picChg chg="add mod">
          <ac:chgData name="Sophia Constantinou" userId="e61dc813-a504-4ae7-a5d1-38eea9dee47c" providerId="ADAL" clId="{8352AEA9-4B9C-9048-870F-C8C04364E951}" dt="2022-08-09T13:18:54.734" v="1234" actId="27614"/>
          <ac:picMkLst>
            <pc:docMk/>
            <pc:sldMk cId="3846853549" sldId="267"/>
            <ac:picMk id="5" creationId="{3A8ADD79-F2EA-F748-2240-C0EEA4B262D9}"/>
          </ac:picMkLst>
        </pc:picChg>
        <pc:picChg chg="add mod">
          <ac:chgData name="Sophia Constantinou" userId="e61dc813-a504-4ae7-a5d1-38eea9dee47c" providerId="ADAL" clId="{8352AEA9-4B9C-9048-870F-C8C04364E951}" dt="2022-08-09T13:54:11.100" v="1304" actId="1076"/>
          <ac:picMkLst>
            <pc:docMk/>
            <pc:sldMk cId="3846853549" sldId="267"/>
            <ac:picMk id="7" creationId="{80A89741-1934-58C0-CA1D-CE5CB9132A65}"/>
          </ac:picMkLst>
        </pc:picChg>
        <pc:picChg chg="add mod">
          <ac:chgData name="Sophia Constantinou" userId="e61dc813-a504-4ae7-a5d1-38eea9dee47c" providerId="ADAL" clId="{8352AEA9-4B9C-9048-870F-C8C04364E951}" dt="2022-08-09T14:19:20.249" v="1321" actId="1076"/>
          <ac:picMkLst>
            <pc:docMk/>
            <pc:sldMk cId="3846853549" sldId="267"/>
            <ac:picMk id="9" creationId="{63F41DA4-2FDA-749D-6C6D-A2167AB35634}"/>
          </ac:picMkLst>
        </pc:picChg>
      </pc:sldChg>
      <pc:sldChg chg="addSp delSp modSp new add del mod modNotesTx">
        <pc:chgData name="Sophia Constantinou" userId="e61dc813-a504-4ae7-a5d1-38eea9dee47c" providerId="ADAL" clId="{8352AEA9-4B9C-9048-870F-C8C04364E951}" dt="2022-08-10T12:30:16.792" v="2094"/>
        <pc:sldMkLst>
          <pc:docMk/>
          <pc:sldMk cId="2728902923" sldId="268"/>
        </pc:sldMkLst>
        <pc:spChg chg="mod">
          <ac:chgData name="Sophia Constantinou" userId="e61dc813-a504-4ae7-a5d1-38eea9dee47c" providerId="ADAL" clId="{8352AEA9-4B9C-9048-870F-C8C04364E951}" dt="2022-08-09T08:38:27.696" v="210" actId="20577"/>
          <ac:spMkLst>
            <pc:docMk/>
            <pc:sldMk cId="2728902923" sldId="268"/>
            <ac:spMk id="2" creationId="{CD90CEBF-EB0C-9036-F529-B13911875374}"/>
          </ac:spMkLst>
        </pc:spChg>
        <pc:spChg chg="del mod">
          <ac:chgData name="Sophia Constantinou" userId="e61dc813-a504-4ae7-a5d1-38eea9dee47c" providerId="ADAL" clId="{8352AEA9-4B9C-9048-870F-C8C04364E951}" dt="2022-08-09T08:38:13.791" v="199" actId="478"/>
          <ac:spMkLst>
            <pc:docMk/>
            <pc:sldMk cId="2728902923" sldId="268"/>
            <ac:spMk id="3" creationId="{4C315DCB-6060-C03D-92EE-662B96950668}"/>
          </ac:spMkLst>
        </pc:spChg>
        <pc:spChg chg="add del mod">
          <ac:chgData name="Sophia Constantinou" userId="e61dc813-a504-4ae7-a5d1-38eea9dee47c" providerId="ADAL" clId="{8352AEA9-4B9C-9048-870F-C8C04364E951}" dt="2022-08-09T08:38:16.817" v="200" actId="478"/>
          <ac:spMkLst>
            <pc:docMk/>
            <pc:sldMk cId="2728902923" sldId="268"/>
            <ac:spMk id="7" creationId="{814E70BE-50C7-011D-FDFE-26EFB7CE7391}"/>
          </ac:spMkLst>
        </pc:spChg>
        <pc:picChg chg="add mod">
          <ac:chgData name="Sophia Constantinou" userId="e61dc813-a504-4ae7-a5d1-38eea9dee47c" providerId="ADAL" clId="{8352AEA9-4B9C-9048-870F-C8C04364E951}" dt="2022-08-09T08:38:20.436" v="201" actId="1076"/>
          <ac:picMkLst>
            <pc:docMk/>
            <pc:sldMk cId="2728902923" sldId="268"/>
            <ac:picMk id="5" creationId="{03717FCE-B7FF-0122-C0FC-0E6840F89D04}"/>
          </ac:picMkLst>
        </pc:picChg>
      </pc:sldChg>
      <pc:sldChg chg="modSp new del mod ord">
        <pc:chgData name="Sophia Constantinou" userId="e61dc813-a504-4ae7-a5d1-38eea9dee47c" providerId="ADAL" clId="{8352AEA9-4B9C-9048-870F-C8C04364E951}" dt="2022-08-09T12:45:02.621" v="1094" actId="2696"/>
        <pc:sldMkLst>
          <pc:docMk/>
          <pc:sldMk cId="3460960554" sldId="269"/>
        </pc:sldMkLst>
        <pc:spChg chg="mod">
          <ac:chgData name="Sophia Constantinou" userId="e61dc813-a504-4ae7-a5d1-38eea9dee47c" providerId="ADAL" clId="{8352AEA9-4B9C-9048-870F-C8C04364E951}" dt="2022-08-09T12:44:55.721" v="1091" actId="21"/>
          <ac:spMkLst>
            <pc:docMk/>
            <pc:sldMk cId="3460960554" sldId="269"/>
            <ac:spMk id="2" creationId="{9ED0E5A2-4266-AD5D-8F63-758FB41BF576}"/>
          </ac:spMkLst>
        </pc:spChg>
        <pc:spChg chg="mod">
          <ac:chgData name="Sophia Constantinou" userId="e61dc813-a504-4ae7-a5d1-38eea9dee47c" providerId="ADAL" clId="{8352AEA9-4B9C-9048-870F-C8C04364E951}" dt="2022-08-09T10:23:10.041" v="694" actId="20577"/>
          <ac:spMkLst>
            <pc:docMk/>
            <pc:sldMk cId="3460960554" sldId="269"/>
            <ac:spMk id="3" creationId="{8FAE5E13-FDB7-C754-9353-455BF50A3D60}"/>
          </ac:spMkLst>
        </pc:spChg>
      </pc:sldChg>
      <pc:sldChg chg="addSp delSp modSp new del mod ord">
        <pc:chgData name="Sophia Constantinou" userId="e61dc813-a504-4ae7-a5d1-38eea9dee47c" providerId="ADAL" clId="{8352AEA9-4B9C-9048-870F-C8C04364E951}" dt="2022-08-10T10:10:02.992" v="1823" actId="2696"/>
        <pc:sldMkLst>
          <pc:docMk/>
          <pc:sldMk cId="1589371031" sldId="270"/>
        </pc:sldMkLst>
        <pc:spChg chg="del mod">
          <ac:chgData name="Sophia Constantinou" userId="e61dc813-a504-4ae7-a5d1-38eea9dee47c" providerId="ADAL" clId="{8352AEA9-4B9C-9048-870F-C8C04364E951}" dt="2022-08-09T09:35:34.559" v="581" actId="478"/>
          <ac:spMkLst>
            <pc:docMk/>
            <pc:sldMk cId="1589371031" sldId="270"/>
            <ac:spMk id="2" creationId="{CDFB6E7F-4B8A-406A-B99A-F4030108E8A5}"/>
          </ac:spMkLst>
        </pc:spChg>
        <pc:spChg chg="del">
          <ac:chgData name="Sophia Constantinou" userId="e61dc813-a504-4ae7-a5d1-38eea9dee47c" providerId="ADAL" clId="{8352AEA9-4B9C-9048-870F-C8C04364E951}" dt="2022-08-09T09:35:32.679" v="578" actId="931"/>
          <ac:spMkLst>
            <pc:docMk/>
            <pc:sldMk cId="1589371031" sldId="270"/>
            <ac:spMk id="3" creationId="{C4DC49A0-029E-8F84-71CC-9D2E26C135E8}"/>
          </ac:spMkLst>
        </pc:spChg>
        <pc:picChg chg="add mod">
          <ac:chgData name="Sophia Constantinou" userId="e61dc813-a504-4ae7-a5d1-38eea9dee47c" providerId="ADAL" clId="{8352AEA9-4B9C-9048-870F-C8C04364E951}" dt="2022-08-09T11:20:56.765" v="941" actId="14100"/>
          <ac:picMkLst>
            <pc:docMk/>
            <pc:sldMk cId="1589371031" sldId="270"/>
            <ac:picMk id="5" creationId="{EEB3B758-56BB-9B91-E7C2-86775B2CF798}"/>
          </ac:picMkLst>
        </pc:picChg>
      </pc:sldChg>
      <pc:sldChg chg="modSp new del mod">
        <pc:chgData name="Sophia Constantinou" userId="e61dc813-a504-4ae7-a5d1-38eea9dee47c" providerId="ADAL" clId="{8352AEA9-4B9C-9048-870F-C8C04364E951}" dt="2022-08-10T10:09:36.543" v="1822" actId="2696"/>
        <pc:sldMkLst>
          <pc:docMk/>
          <pc:sldMk cId="2640090193" sldId="271"/>
        </pc:sldMkLst>
        <pc:spChg chg="mod">
          <ac:chgData name="Sophia Constantinou" userId="e61dc813-a504-4ae7-a5d1-38eea9dee47c" providerId="ADAL" clId="{8352AEA9-4B9C-9048-870F-C8C04364E951}" dt="2022-08-09T11:20:48.146" v="940" actId="20577"/>
          <ac:spMkLst>
            <pc:docMk/>
            <pc:sldMk cId="2640090193" sldId="271"/>
            <ac:spMk id="2" creationId="{A85C7948-EE39-0C0E-2BC2-6229402C70E8}"/>
          </ac:spMkLst>
        </pc:spChg>
      </pc:sldChg>
      <pc:sldChg chg="addSp delSp modSp new mod ord modNotesTx">
        <pc:chgData name="Sophia Constantinou" userId="e61dc813-a504-4ae7-a5d1-38eea9dee47c" providerId="ADAL" clId="{8352AEA9-4B9C-9048-870F-C8C04364E951}" dt="2022-08-12T08:46:17.940" v="3987" actId="20577"/>
        <pc:sldMkLst>
          <pc:docMk/>
          <pc:sldMk cId="459873030" sldId="272"/>
        </pc:sldMkLst>
        <pc:spChg chg="mod">
          <ac:chgData name="Sophia Constantinou" userId="e61dc813-a504-4ae7-a5d1-38eea9dee47c" providerId="ADAL" clId="{8352AEA9-4B9C-9048-870F-C8C04364E951}" dt="2022-08-12T08:46:17.940" v="3987" actId="20577"/>
          <ac:spMkLst>
            <pc:docMk/>
            <pc:sldMk cId="459873030" sldId="272"/>
            <ac:spMk id="2" creationId="{5BD28537-AF53-0305-D5B0-15CA1B8D4238}"/>
          </ac:spMkLst>
        </pc:spChg>
        <pc:spChg chg="del">
          <ac:chgData name="Sophia Constantinou" userId="e61dc813-a504-4ae7-a5d1-38eea9dee47c" providerId="ADAL" clId="{8352AEA9-4B9C-9048-870F-C8C04364E951}" dt="2022-08-09T11:32:46.640" v="1010" actId="931"/>
          <ac:spMkLst>
            <pc:docMk/>
            <pc:sldMk cId="459873030" sldId="272"/>
            <ac:spMk id="3" creationId="{0FB9F3B6-46A9-FC4D-3920-AF1F8F88030F}"/>
          </ac:spMkLst>
        </pc:spChg>
        <pc:spChg chg="add del mod">
          <ac:chgData name="Sophia Constantinou" userId="e61dc813-a504-4ae7-a5d1-38eea9dee47c" providerId="ADAL" clId="{8352AEA9-4B9C-9048-870F-C8C04364E951}" dt="2022-08-09T13:03:22.422" v="1211" actId="478"/>
          <ac:spMkLst>
            <pc:docMk/>
            <pc:sldMk cId="459873030" sldId="272"/>
            <ac:spMk id="6" creationId="{370BF6FD-5F5F-25B6-0727-226DF71DBF54}"/>
          </ac:spMkLst>
        </pc:spChg>
        <pc:picChg chg="add mod modCrop">
          <ac:chgData name="Sophia Constantinou" userId="e61dc813-a504-4ae7-a5d1-38eea9dee47c" providerId="ADAL" clId="{8352AEA9-4B9C-9048-870F-C8C04364E951}" dt="2022-08-10T14:11:37.119" v="2913" actId="1076"/>
          <ac:picMkLst>
            <pc:docMk/>
            <pc:sldMk cId="459873030" sldId="272"/>
            <ac:picMk id="5" creationId="{95652B37-8EFA-18DF-C43B-33897E6028AC}"/>
          </ac:picMkLst>
        </pc:picChg>
        <pc:picChg chg="add mod">
          <ac:chgData name="Sophia Constantinou" userId="e61dc813-a504-4ae7-a5d1-38eea9dee47c" providerId="ADAL" clId="{8352AEA9-4B9C-9048-870F-C8C04364E951}" dt="2022-08-10T12:35:08.714" v="2397" actId="1076"/>
          <ac:picMkLst>
            <pc:docMk/>
            <pc:sldMk cId="459873030" sldId="272"/>
            <ac:picMk id="8" creationId="{BEEC993C-749E-C7ED-72FA-8F9958F36819}"/>
          </ac:picMkLst>
        </pc:picChg>
        <pc:picChg chg="add mod">
          <ac:chgData name="Sophia Constantinou" userId="e61dc813-a504-4ae7-a5d1-38eea9dee47c" providerId="ADAL" clId="{8352AEA9-4B9C-9048-870F-C8C04364E951}" dt="2022-08-10T14:11:32.714" v="2912" actId="1076"/>
          <ac:picMkLst>
            <pc:docMk/>
            <pc:sldMk cId="459873030" sldId="272"/>
            <ac:picMk id="9" creationId="{159F23B3-4FD6-6CA7-6155-D1A11C152D42}"/>
          </ac:picMkLst>
        </pc:picChg>
      </pc:sldChg>
      <pc:sldChg chg="new del">
        <pc:chgData name="Sophia Constantinou" userId="e61dc813-a504-4ae7-a5d1-38eea9dee47c" providerId="ADAL" clId="{8352AEA9-4B9C-9048-870F-C8C04364E951}" dt="2022-08-09T12:45:02.061" v="1093" actId="2696"/>
        <pc:sldMkLst>
          <pc:docMk/>
          <pc:sldMk cId="17685558" sldId="273"/>
        </pc:sldMkLst>
      </pc:sldChg>
      <pc:sldChg chg="addSp delSp modSp new del mod ord">
        <pc:chgData name="Sophia Constantinou" userId="e61dc813-a504-4ae7-a5d1-38eea9dee47c" providerId="ADAL" clId="{8352AEA9-4B9C-9048-870F-C8C04364E951}" dt="2022-08-10T12:35:10.038" v="2398" actId="2696"/>
        <pc:sldMkLst>
          <pc:docMk/>
          <pc:sldMk cId="3240561015" sldId="273"/>
        </pc:sldMkLst>
        <pc:spChg chg="mod">
          <ac:chgData name="Sophia Constantinou" userId="e61dc813-a504-4ae7-a5d1-38eea9dee47c" providerId="ADAL" clId="{8352AEA9-4B9C-9048-870F-C8C04364E951}" dt="2022-08-09T13:03:26.795" v="1226" actId="20577"/>
          <ac:spMkLst>
            <pc:docMk/>
            <pc:sldMk cId="3240561015" sldId="273"/>
            <ac:spMk id="2" creationId="{798F499E-8637-BCC6-BAD0-1BAA29CB4CB3}"/>
          </ac:spMkLst>
        </pc:spChg>
        <pc:spChg chg="del">
          <ac:chgData name="Sophia Constantinou" userId="e61dc813-a504-4ae7-a5d1-38eea9dee47c" providerId="ADAL" clId="{8352AEA9-4B9C-9048-870F-C8C04364E951}" dt="2022-08-09T13:08:02.794" v="1227" actId="931"/>
          <ac:spMkLst>
            <pc:docMk/>
            <pc:sldMk cId="3240561015" sldId="273"/>
            <ac:spMk id="3" creationId="{42A17EA2-9E2E-19DC-3830-32C207854670}"/>
          </ac:spMkLst>
        </pc:spChg>
        <pc:spChg chg="add mod">
          <ac:chgData name="Sophia Constantinou" userId="e61dc813-a504-4ae7-a5d1-38eea9dee47c" providerId="ADAL" clId="{8352AEA9-4B9C-9048-870F-C8C04364E951}" dt="2022-08-10T12:34:58.943" v="2393" actId="21"/>
          <ac:spMkLst>
            <pc:docMk/>
            <pc:sldMk cId="3240561015" sldId="273"/>
            <ac:spMk id="7" creationId="{224EBD72-2690-3951-FCC5-517A2A304750}"/>
          </ac:spMkLst>
        </pc:spChg>
        <pc:picChg chg="add del mod">
          <ac:chgData name="Sophia Constantinou" userId="e61dc813-a504-4ae7-a5d1-38eea9dee47c" providerId="ADAL" clId="{8352AEA9-4B9C-9048-870F-C8C04364E951}" dt="2022-08-10T12:34:58.943" v="2393" actId="21"/>
          <ac:picMkLst>
            <pc:docMk/>
            <pc:sldMk cId="3240561015" sldId="273"/>
            <ac:picMk id="5" creationId="{767DD405-6D48-E2A3-8EC8-EF8D878CAD6A}"/>
          </ac:picMkLst>
        </pc:picChg>
      </pc:sldChg>
      <pc:sldChg chg="modSp new del mod">
        <pc:chgData name="Sophia Constantinou" userId="e61dc813-a504-4ae7-a5d1-38eea9dee47c" providerId="ADAL" clId="{8352AEA9-4B9C-9048-870F-C8C04364E951}" dt="2022-08-10T08:16:43.003" v="1365" actId="2696"/>
        <pc:sldMkLst>
          <pc:docMk/>
          <pc:sldMk cId="3245159967" sldId="274"/>
        </pc:sldMkLst>
        <pc:spChg chg="mod">
          <ac:chgData name="Sophia Constantinou" userId="e61dc813-a504-4ae7-a5d1-38eea9dee47c" providerId="ADAL" clId="{8352AEA9-4B9C-9048-870F-C8C04364E951}" dt="2022-08-10T08:16:41.405" v="1364" actId="21"/>
          <ac:spMkLst>
            <pc:docMk/>
            <pc:sldMk cId="3245159967" sldId="274"/>
            <ac:spMk id="2" creationId="{137E6314-3E76-2003-EA84-D60360F1A2FE}"/>
          </ac:spMkLst>
        </pc:spChg>
      </pc:sldChg>
      <pc:sldChg chg="addSp delSp modSp new del mod">
        <pc:chgData name="Sophia Constantinou" userId="e61dc813-a504-4ae7-a5d1-38eea9dee47c" providerId="ADAL" clId="{8352AEA9-4B9C-9048-870F-C8C04364E951}" dt="2022-08-10T12:43:20.384" v="2438" actId="2696"/>
        <pc:sldMkLst>
          <pc:docMk/>
          <pc:sldMk cId="3920287385" sldId="275"/>
        </pc:sldMkLst>
        <pc:spChg chg="mod">
          <ac:chgData name="Sophia Constantinou" userId="e61dc813-a504-4ae7-a5d1-38eea9dee47c" providerId="ADAL" clId="{8352AEA9-4B9C-9048-870F-C8C04364E951}" dt="2022-08-09T13:54:15.887" v="1315" actId="20577"/>
          <ac:spMkLst>
            <pc:docMk/>
            <pc:sldMk cId="3920287385" sldId="275"/>
            <ac:spMk id="2" creationId="{18BB79D8-BC2A-996C-C6B5-3803C8BEACE2}"/>
          </ac:spMkLst>
        </pc:spChg>
        <pc:spChg chg="del">
          <ac:chgData name="Sophia Constantinou" userId="e61dc813-a504-4ae7-a5d1-38eea9dee47c" providerId="ADAL" clId="{8352AEA9-4B9C-9048-870F-C8C04364E951}" dt="2022-08-09T14:20:06.295" v="1322" actId="931"/>
          <ac:spMkLst>
            <pc:docMk/>
            <pc:sldMk cId="3920287385" sldId="275"/>
            <ac:spMk id="3" creationId="{00F3E75D-BB30-D4BD-E03B-4285303309B7}"/>
          </ac:spMkLst>
        </pc:spChg>
        <pc:spChg chg="add del mod">
          <ac:chgData name="Sophia Constantinou" userId="e61dc813-a504-4ae7-a5d1-38eea9dee47c" providerId="ADAL" clId="{8352AEA9-4B9C-9048-870F-C8C04364E951}" dt="2022-08-09T14:20:17.056" v="1331" actId="931"/>
          <ac:spMkLst>
            <pc:docMk/>
            <pc:sldMk cId="3920287385" sldId="275"/>
            <ac:spMk id="9" creationId="{2671AE76-FE4D-2AE9-4B96-FD78649A1403}"/>
          </ac:spMkLst>
        </pc:spChg>
        <pc:spChg chg="add del mod">
          <ac:chgData name="Sophia Constantinou" userId="e61dc813-a504-4ae7-a5d1-38eea9dee47c" providerId="ADAL" clId="{8352AEA9-4B9C-9048-870F-C8C04364E951}" dt="2022-08-09T14:28:18.172" v="1339" actId="478"/>
          <ac:spMkLst>
            <pc:docMk/>
            <pc:sldMk cId="3920287385" sldId="275"/>
            <ac:spMk id="15" creationId="{03887C22-0B02-6E74-3389-2490244DF3DA}"/>
          </ac:spMkLst>
        </pc:spChg>
        <pc:spChg chg="add mod">
          <ac:chgData name="Sophia Constantinou" userId="e61dc813-a504-4ae7-a5d1-38eea9dee47c" providerId="ADAL" clId="{8352AEA9-4B9C-9048-870F-C8C04364E951}" dt="2022-08-09T14:35:17.231" v="1351" actId="20577"/>
          <ac:spMkLst>
            <pc:docMk/>
            <pc:sldMk cId="3920287385" sldId="275"/>
            <ac:spMk id="16" creationId="{3B96D262-193A-158C-F99B-F90A22E5E688}"/>
          </ac:spMkLst>
        </pc:spChg>
        <pc:picChg chg="add del mod">
          <ac:chgData name="Sophia Constantinou" userId="e61dc813-a504-4ae7-a5d1-38eea9dee47c" providerId="ADAL" clId="{8352AEA9-4B9C-9048-870F-C8C04364E951}" dt="2022-08-09T14:20:10.630" v="1330" actId="478"/>
          <ac:picMkLst>
            <pc:docMk/>
            <pc:sldMk cId="3920287385" sldId="275"/>
            <ac:picMk id="5" creationId="{320B7284-C073-5AC5-FD10-4362C18BE736}"/>
          </ac:picMkLst>
        </pc:picChg>
        <pc:picChg chg="add del mod">
          <ac:chgData name="Sophia Constantinou" userId="e61dc813-a504-4ae7-a5d1-38eea9dee47c" providerId="ADAL" clId="{8352AEA9-4B9C-9048-870F-C8C04364E951}" dt="2022-08-09T14:20:10.630" v="1330" actId="478"/>
          <ac:picMkLst>
            <pc:docMk/>
            <pc:sldMk cId="3920287385" sldId="275"/>
            <ac:picMk id="7" creationId="{0C0EC4AD-6969-9558-531F-E98DBA0605E9}"/>
          </ac:picMkLst>
        </pc:picChg>
        <pc:picChg chg="add del mod">
          <ac:chgData name="Sophia Constantinou" userId="e61dc813-a504-4ae7-a5d1-38eea9dee47c" providerId="ADAL" clId="{8352AEA9-4B9C-9048-870F-C8C04364E951}" dt="2022-08-09T14:28:15.569" v="1338" actId="478"/>
          <ac:picMkLst>
            <pc:docMk/>
            <pc:sldMk cId="3920287385" sldId="275"/>
            <ac:picMk id="11" creationId="{65EE1D72-8A6A-2714-15B0-22ED57EC9731}"/>
          </ac:picMkLst>
        </pc:picChg>
        <pc:picChg chg="add mod">
          <ac:chgData name="Sophia Constantinou" userId="e61dc813-a504-4ae7-a5d1-38eea9dee47c" providerId="ADAL" clId="{8352AEA9-4B9C-9048-870F-C8C04364E951}" dt="2022-08-10T10:10:49.512" v="1862" actId="1076"/>
          <ac:picMkLst>
            <pc:docMk/>
            <pc:sldMk cId="3920287385" sldId="275"/>
            <ac:picMk id="13" creationId="{BB5C205A-D3AE-A02C-E2C3-CD024AEC2C85}"/>
          </ac:picMkLst>
        </pc:picChg>
      </pc:sldChg>
      <pc:sldChg chg="addSp delSp modSp new del mod">
        <pc:chgData name="Sophia Constantinou" userId="e61dc813-a504-4ae7-a5d1-38eea9dee47c" providerId="ADAL" clId="{8352AEA9-4B9C-9048-870F-C8C04364E951}" dt="2022-08-10T12:43:19.661" v="2437" actId="2696"/>
        <pc:sldMkLst>
          <pc:docMk/>
          <pc:sldMk cId="3592364342" sldId="276"/>
        </pc:sldMkLst>
        <pc:spChg chg="mod">
          <ac:chgData name="Sophia Constantinou" userId="e61dc813-a504-4ae7-a5d1-38eea9dee47c" providerId="ADAL" clId="{8352AEA9-4B9C-9048-870F-C8C04364E951}" dt="2022-08-09T14:37:00.162" v="1356" actId="962"/>
          <ac:spMkLst>
            <pc:docMk/>
            <pc:sldMk cId="3592364342" sldId="276"/>
            <ac:spMk id="2" creationId="{14B6F4ED-AE0E-3BE1-C3FB-4B71B5851A57}"/>
          </ac:spMkLst>
        </pc:spChg>
        <pc:spChg chg="del">
          <ac:chgData name="Sophia Constantinou" userId="e61dc813-a504-4ae7-a5d1-38eea9dee47c" providerId="ADAL" clId="{8352AEA9-4B9C-9048-870F-C8C04364E951}" dt="2022-08-09T14:36:58.610" v="1353" actId="931"/>
          <ac:spMkLst>
            <pc:docMk/>
            <pc:sldMk cId="3592364342" sldId="276"/>
            <ac:spMk id="3" creationId="{550DBC01-80AF-69E3-DF55-03A88C6FABDC}"/>
          </ac:spMkLst>
        </pc:spChg>
        <pc:spChg chg="add mod">
          <ac:chgData name="Sophia Constantinou" userId="e61dc813-a504-4ae7-a5d1-38eea9dee47c" providerId="ADAL" clId="{8352AEA9-4B9C-9048-870F-C8C04364E951}" dt="2022-08-10T10:10:32.007" v="1856" actId="20577"/>
          <ac:spMkLst>
            <pc:docMk/>
            <pc:sldMk cId="3592364342" sldId="276"/>
            <ac:spMk id="6" creationId="{76F7EF0E-4DBD-E22B-5359-1A33AE712471}"/>
          </ac:spMkLst>
        </pc:spChg>
        <pc:picChg chg="add mod">
          <ac:chgData name="Sophia Constantinou" userId="e61dc813-a504-4ae7-a5d1-38eea9dee47c" providerId="ADAL" clId="{8352AEA9-4B9C-9048-870F-C8C04364E951}" dt="2022-08-10T10:10:29.347" v="1854" actId="1076"/>
          <ac:picMkLst>
            <pc:docMk/>
            <pc:sldMk cId="3592364342" sldId="276"/>
            <ac:picMk id="5" creationId="{95851AD5-D084-44D9-4E61-3E5394B069AC}"/>
          </ac:picMkLst>
        </pc:picChg>
        <pc:picChg chg="add mod">
          <ac:chgData name="Sophia Constantinou" userId="e61dc813-a504-4ae7-a5d1-38eea9dee47c" providerId="ADAL" clId="{8352AEA9-4B9C-9048-870F-C8C04364E951}" dt="2022-08-10T10:10:42.273" v="1860" actId="1076"/>
          <ac:picMkLst>
            <pc:docMk/>
            <pc:sldMk cId="3592364342" sldId="276"/>
            <ac:picMk id="7" creationId="{F8DF2FA5-F83C-1B6C-BC29-EED42353C917}"/>
          </ac:picMkLst>
        </pc:picChg>
      </pc:sldChg>
      <pc:sldChg chg="addSp delSp modSp new del mod">
        <pc:chgData name="Sophia Constantinou" userId="e61dc813-a504-4ae7-a5d1-38eea9dee47c" providerId="ADAL" clId="{8352AEA9-4B9C-9048-870F-C8C04364E951}" dt="2022-08-10T10:10:44.398" v="1861" actId="2696"/>
        <pc:sldMkLst>
          <pc:docMk/>
          <pc:sldMk cId="2071854741" sldId="277"/>
        </pc:sldMkLst>
        <pc:spChg chg="mod">
          <ac:chgData name="Sophia Constantinou" userId="e61dc813-a504-4ae7-a5d1-38eea9dee47c" providerId="ADAL" clId="{8352AEA9-4B9C-9048-870F-C8C04364E951}" dt="2022-08-09T14:42:59.736" v="1358" actId="20577"/>
          <ac:spMkLst>
            <pc:docMk/>
            <pc:sldMk cId="2071854741" sldId="277"/>
            <ac:spMk id="2" creationId="{AA8F0704-4838-65D6-530F-00069AFFF50F}"/>
          </ac:spMkLst>
        </pc:spChg>
        <pc:spChg chg="del">
          <ac:chgData name="Sophia Constantinou" userId="e61dc813-a504-4ae7-a5d1-38eea9dee47c" providerId="ADAL" clId="{8352AEA9-4B9C-9048-870F-C8C04364E951}" dt="2022-08-09T14:43:08.394" v="1359" actId="931"/>
          <ac:spMkLst>
            <pc:docMk/>
            <pc:sldMk cId="2071854741" sldId="277"/>
            <ac:spMk id="3" creationId="{6247E0E0-4774-11BA-FD36-03E297AC6ACA}"/>
          </ac:spMkLst>
        </pc:spChg>
        <pc:spChg chg="add mod">
          <ac:chgData name="Sophia Constantinou" userId="e61dc813-a504-4ae7-a5d1-38eea9dee47c" providerId="ADAL" clId="{8352AEA9-4B9C-9048-870F-C8C04364E951}" dt="2022-08-10T10:10:34.832" v="1857" actId="21"/>
          <ac:spMkLst>
            <pc:docMk/>
            <pc:sldMk cId="2071854741" sldId="277"/>
            <ac:spMk id="7" creationId="{3B66E18B-77B2-4E34-3193-FCFE90C66871}"/>
          </ac:spMkLst>
        </pc:spChg>
        <pc:picChg chg="add del mod">
          <ac:chgData name="Sophia Constantinou" userId="e61dc813-a504-4ae7-a5d1-38eea9dee47c" providerId="ADAL" clId="{8352AEA9-4B9C-9048-870F-C8C04364E951}" dt="2022-08-10T10:10:34.832" v="1857" actId="21"/>
          <ac:picMkLst>
            <pc:docMk/>
            <pc:sldMk cId="2071854741" sldId="277"/>
            <ac:picMk id="5" creationId="{6A900739-A9B9-4A85-E10F-6E79D5B7EFEC}"/>
          </ac:picMkLst>
        </pc:picChg>
      </pc:sldChg>
      <pc:sldChg chg="modSp new del mod">
        <pc:chgData name="Sophia Constantinou" userId="e61dc813-a504-4ae7-a5d1-38eea9dee47c" providerId="ADAL" clId="{8352AEA9-4B9C-9048-870F-C8C04364E951}" dt="2022-08-10T12:45:38.720" v="2721" actId="2696"/>
        <pc:sldMkLst>
          <pc:docMk/>
          <pc:sldMk cId="3436499262" sldId="278"/>
        </pc:sldMkLst>
        <pc:spChg chg="mod">
          <ac:chgData name="Sophia Constantinou" userId="e61dc813-a504-4ae7-a5d1-38eea9dee47c" providerId="ADAL" clId="{8352AEA9-4B9C-9048-870F-C8C04364E951}" dt="2022-08-10T08:22:24.384" v="1382" actId="20577"/>
          <ac:spMkLst>
            <pc:docMk/>
            <pc:sldMk cId="3436499262" sldId="278"/>
            <ac:spMk id="2" creationId="{19D8E92B-3553-22E9-BCDC-818848BDF19C}"/>
          </ac:spMkLst>
        </pc:spChg>
        <pc:spChg chg="mod">
          <ac:chgData name="Sophia Constantinou" userId="e61dc813-a504-4ae7-a5d1-38eea9dee47c" providerId="ADAL" clId="{8352AEA9-4B9C-9048-870F-C8C04364E951}" dt="2022-08-10T09:57:19.970" v="1780" actId="20577"/>
          <ac:spMkLst>
            <pc:docMk/>
            <pc:sldMk cId="3436499262" sldId="278"/>
            <ac:spMk id="3" creationId="{D9E50ECA-5FB9-4EE1-D143-A69B6ACF1E82}"/>
          </ac:spMkLst>
        </pc:spChg>
      </pc:sldChg>
      <pc:sldChg chg="addSp delSp modSp new mod modNotesTx">
        <pc:chgData name="Sophia Constantinou" userId="e61dc813-a504-4ae7-a5d1-38eea9dee47c" providerId="ADAL" clId="{8352AEA9-4B9C-9048-870F-C8C04364E951}" dt="2022-08-12T11:30:39.079" v="4812" actId="20577"/>
        <pc:sldMkLst>
          <pc:docMk/>
          <pc:sldMk cId="3279402863" sldId="279"/>
        </pc:sldMkLst>
        <pc:spChg chg="mod">
          <ac:chgData name="Sophia Constantinou" userId="e61dc813-a504-4ae7-a5d1-38eea9dee47c" providerId="ADAL" clId="{8352AEA9-4B9C-9048-870F-C8C04364E951}" dt="2022-08-12T11:30:39.079" v="4812" actId="20577"/>
          <ac:spMkLst>
            <pc:docMk/>
            <pc:sldMk cId="3279402863" sldId="279"/>
            <ac:spMk id="2" creationId="{645C3895-C0A9-3551-9A5C-B8D338253825}"/>
          </ac:spMkLst>
        </pc:spChg>
        <pc:spChg chg="del">
          <ac:chgData name="Sophia Constantinou" userId="e61dc813-a504-4ae7-a5d1-38eea9dee47c" providerId="ADAL" clId="{8352AEA9-4B9C-9048-870F-C8C04364E951}" dt="2022-08-10T09:58:39.085" v="1787" actId="931"/>
          <ac:spMkLst>
            <pc:docMk/>
            <pc:sldMk cId="3279402863" sldId="279"/>
            <ac:spMk id="3" creationId="{5D309ADB-9997-6A27-EF0E-B2BAEE8D6A1B}"/>
          </ac:spMkLst>
        </pc:spChg>
        <pc:spChg chg="add del mod">
          <ac:chgData name="Sophia Constantinou" userId="e61dc813-a504-4ae7-a5d1-38eea9dee47c" providerId="ADAL" clId="{8352AEA9-4B9C-9048-870F-C8C04364E951}" dt="2022-08-10T10:22:45.031" v="1880" actId="478"/>
          <ac:spMkLst>
            <pc:docMk/>
            <pc:sldMk cId="3279402863" sldId="279"/>
            <ac:spMk id="11" creationId="{A195F07F-5550-566E-6F1E-12E30CFBF60D}"/>
          </ac:spMkLst>
        </pc:spChg>
        <pc:spChg chg="add del">
          <ac:chgData name="Sophia Constantinou" userId="e61dc813-a504-4ae7-a5d1-38eea9dee47c" providerId="ADAL" clId="{8352AEA9-4B9C-9048-870F-C8C04364E951}" dt="2022-08-10T10:30:31.363" v="1902" actId="22"/>
          <ac:spMkLst>
            <pc:docMk/>
            <pc:sldMk cId="3279402863" sldId="279"/>
            <ac:spMk id="13" creationId="{17AA2F3B-3775-726A-BFF7-6A6013961ED1}"/>
          </ac:spMkLst>
        </pc:spChg>
        <pc:spChg chg="add mod">
          <ac:chgData name="Sophia Constantinou" userId="e61dc813-a504-4ae7-a5d1-38eea9dee47c" providerId="ADAL" clId="{8352AEA9-4B9C-9048-870F-C8C04364E951}" dt="2022-08-10T10:37:24.508" v="2028" actId="20577"/>
          <ac:spMkLst>
            <pc:docMk/>
            <pc:sldMk cId="3279402863" sldId="279"/>
            <ac:spMk id="19" creationId="{8A5F57CB-C102-E395-8790-2AB6813BB128}"/>
          </ac:spMkLst>
        </pc:spChg>
        <pc:graphicFrameChg chg="add del">
          <ac:chgData name="Sophia Constantinou" userId="e61dc813-a504-4ae7-a5d1-38eea9dee47c" providerId="ADAL" clId="{8352AEA9-4B9C-9048-870F-C8C04364E951}" dt="2022-08-10T10:34:47.112" v="2011" actId="478"/>
          <ac:graphicFrameMkLst>
            <pc:docMk/>
            <pc:sldMk cId="3279402863" sldId="279"/>
            <ac:graphicFrameMk id="16" creationId="{D54B1F02-C074-8833-BD15-A0A5D6FEBC12}"/>
          </ac:graphicFrameMkLst>
        </pc:graphicFrameChg>
        <pc:picChg chg="add del mod">
          <ac:chgData name="Sophia Constantinou" userId="e61dc813-a504-4ae7-a5d1-38eea9dee47c" providerId="ADAL" clId="{8352AEA9-4B9C-9048-870F-C8C04364E951}" dt="2022-08-10T10:22:42.426" v="1879" actId="478"/>
          <ac:picMkLst>
            <pc:docMk/>
            <pc:sldMk cId="3279402863" sldId="279"/>
            <ac:picMk id="5" creationId="{8B9D05A1-A856-DD51-1239-455877EB1EAE}"/>
          </ac:picMkLst>
        </pc:picChg>
        <pc:picChg chg="add del mod">
          <ac:chgData name="Sophia Constantinou" userId="e61dc813-a504-4ae7-a5d1-38eea9dee47c" providerId="ADAL" clId="{8352AEA9-4B9C-9048-870F-C8C04364E951}" dt="2022-08-10T10:38:02.764" v="2033" actId="478"/>
          <ac:picMkLst>
            <pc:docMk/>
            <pc:sldMk cId="3279402863" sldId="279"/>
            <ac:picMk id="7" creationId="{CDB5CADE-7FCB-43E0-2BA0-ACDDA7E12BEE}"/>
          </ac:picMkLst>
        </pc:picChg>
        <pc:picChg chg="add del mod">
          <ac:chgData name="Sophia Constantinou" userId="e61dc813-a504-4ae7-a5d1-38eea9dee47c" providerId="ADAL" clId="{8352AEA9-4B9C-9048-870F-C8C04364E951}" dt="2022-08-10T10:30:29.092" v="1900" actId="478"/>
          <ac:picMkLst>
            <pc:docMk/>
            <pc:sldMk cId="3279402863" sldId="279"/>
            <ac:picMk id="9" creationId="{EFE5C3E8-E075-7340-537B-03A9C80C2058}"/>
          </ac:picMkLst>
        </pc:picChg>
        <pc:picChg chg="add mod">
          <ac:chgData name="Sophia Constantinou" userId="e61dc813-a504-4ae7-a5d1-38eea9dee47c" providerId="ADAL" clId="{8352AEA9-4B9C-9048-870F-C8C04364E951}" dt="2022-08-10T10:30:40.438" v="1907" actId="1076"/>
          <ac:picMkLst>
            <pc:docMk/>
            <pc:sldMk cId="3279402863" sldId="279"/>
            <ac:picMk id="15" creationId="{BE918771-DB02-680A-ED24-9E71A6F99EF5}"/>
          </ac:picMkLst>
        </pc:picChg>
        <pc:picChg chg="add del mod">
          <ac:chgData name="Sophia Constantinou" userId="e61dc813-a504-4ae7-a5d1-38eea9dee47c" providerId="ADAL" clId="{8352AEA9-4B9C-9048-870F-C8C04364E951}" dt="2022-08-11T10:42:54.769" v="3072" actId="478"/>
          <ac:picMkLst>
            <pc:docMk/>
            <pc:sldMk cId="3279402863" sldId="279"/>
            <ac:picMk id="18" creationId="{C1C9B6D7-BC33-8421-7FAD-258313EDED64}"/>
          </ac:picMkLst>
        </pc:picChg>
        <pc:picChg chg="add mod">
          <ac:chgData name="Sophia Constantinou" userId="e61dc813-a504-4ae7-a5d1-38eea9dee47c" providerId="ADAL" clId="{8352AEA9-4B9C-9048-870F-C8C04364E951}" dt="2022-08-10T12:49:14.646" v="2806" actId="1076"/>
          <ac:picMkLst>
            <pc:docMk/>
            <pc:sldMk cId="3279402863" sldId="279"/>
            <ac:picMk id="21" creationId="{B6F28514-24B9-DA0C-49CE-40503962B835}"/>
          </ac:picMkLst>
        </pc:picChg>
        <pc:picChg chg="add mod">
          <ac:chgData name="Sophia Constantinou" userId="e61dc813-a504-4ae7-a5d1-38eea9dee47c" providerId="ADAL" clId="{8352AEA9-4B9C-9048-870F-C8C04364E951}" dt="2022-08-10T12:49:20.251" v="2808" actId="1076"/>
          <ac:picMkLst>
            <pc:docMk/>
            <pc:sldMk cId="3279402863" sldId="279"/>
            <ac:picMk id="23" creationId="{B5DADBA8-AF13-A478-48C9-142522C47CB0}"/>
          </ac:picMkLst>
        </pc:picChg>
        <pc:picChg chg="add del mod">
          <ac:chgData name="Sophia Constantinou" userId="e61dc813-a504-4ae7-a5d1-38eea9dee47c" providerId="ADAL" clId="{8352AEA9-4B9C-9048-870F-C8C04364E951}" dt="2022-08-10T12:49:21.674" v="2810" actId="21"/>
          <ac:picMkLst>
            <pc:docMk/>
            <pc:sldMk cId="3279402863" sldId="279"/>
            <ac:picMk id="25" creationId="{6A2D5CA5-327D-CE18-923E-EABB1522DF62}"/>
          </ac:picMkLst>
        </pc:picChg>
        <pc:picChg chg="add mod">
          <ac:chgData name="Sophia Constantinou" userId="e61dc813-a504-4ae7-a5d1-38eea9dee47c" providerId="ADAL" clId="{8352AEA9-4B9C-9048-870F-C8C04364E951}" dt="2022-08-11T10:42:56.348" v="3073" actId="1076"/>
          <ac:picMkLst>
            <pc:docMk/>
            <pc:sldMk cId="3279402863" sldId="279"/>
            <ac:picMk id="26" creationId="{EF47E966-E3AE-572D-1010-D461624A6D62}"/>
          </ac:picMkLst>
        </pc:picChg>
      </pc:sldChg>
      <pc:sldChg chg="addSp delSp modSp new add del mod modNotesTx">
        <pc:chgData name="Sophia Constantinou" userId="e61dc813-a504-4ae7-a5d1-38eea9dee47c" providerId="ADAL" clId="{8352AEA9-4B9C-9048-870F-C8C04364E951}" dt="2022-08-12T13:21:11.345" v="5008" actId="1076"/>
        <pc:sldMkLst>
          <pc:docMk/>
          <pc:sldMk cId="1108717739" sldId="280"/>
        </pc:sldMkLst>
        <pc:spChg chg="mod">
          <ac:chgData name="Sophia Constantinou" userId="e61dc813-a504-4ae7-a5d1-38eea9dee47c" providerId="ADAL" clId="{8352AEA9-4B9C-9048-870F-C8C04364E951}" dt="2022-08-10T12:50:41.839" v="2854" actId="20577"/>
          <ac:spMkLst>
            <pc:docMk/>
            <pc:sldMk cId="1108717739" sldId="280"/>
            <ac:spMk id="2" creationId="{96DFCE32-BF23-2982-BFF9-B5CB660951B9}"/>
          </ac:spMkLst>
        </pc:spChg>
        <pc:spChg chg="del">
          <ac:chgData name="Sophia Constantinou" userId="e61dc813-a504-4ae7-a5d1-38eea9dee47c" providerId="ADAL" clId="{8352AEA9-4B9C-9048-870F-C8C04364E951}" dt="2022-08-10T10:44:17.145" v="2065" actId="931"/>
          <ac:spMkLst>
            <pc:docMk/>
            <pc:sldMk cId="1108717739" sldId="280"/>
            <ac:spMk id="3" creationId="{B6AC4032-C012-7CFF-5FBC-E211EEE95D75}"/>
          </ac:spMkLst>
        </pc:spChg>
        <pc:spChg chg="add del mod">
          <ac:chgData name="Sophia Constantinou" userId="e61dc813-a504-4ae7-a5d1-38eea9dee47c" providerId="ADAL" clId="{8352AEA9-4B9C-9048-870F-C8C04364E951}" dt="2022-08-10T12:50:43.975" v="2855" actId="478"/>
          <ac:spMkLst>
            <pc:docMk/>
            <pc:sldMk cId="1108717739" sldId="280"/>
            <ac:spMk id="8" creationId="{88014B29-E74A-AA22-F0CF-EF2F4FB36483}"/>
          </ac:spMkLst>
        </pc:spChg>
        <pc:picChg chg="add mod">
          <ac:chgData name="Sophia Constantinou" userId="e61dc813-a504-4ae7-a5d1-38eea9dee47c" providerId="ADAL" clId="{8352AEA9-4B9C-9048-870F-C8C04364E951}" dt="2022-08-10T10:44:22.067" v="2068" actId="1076"/>
          <ac:picMkLst>
            <pc:docMk/>
            <pc:sldMk cId="1108717739" sldId="280"/>
            <ac:picMk id="5" creationId="{1762C083-CF0D-BDA1-6B13-3013C66510D8}"/>
          </ac:picMkLst>
        </pc:picChg>
        <pc:picChg chg="add del mod">
          <ac:chgData name="Sophia Constantinou" userId="e61dc813-a504-4ae7-a5d1-38eea9dee47c" providerId="ADAL" clId="{8352AEA9-4B9C-9048-870F-C8C04364E951}" dt="2022-08-12T13:21:07.263" v="5005" actId="21"/>
          <ac:picMkLst>
            <pc:docMk/>
            <pc:sldMk cId="1108717739" sldId="280"/>
            <ac:picMk id="7" creationId="{6EB6D2C4-4CE0-E60C-89E3-9F08B7EE5E8E}"/>
          </ac:picMkLst>
        </pc:picChg>
        <pc:picChg chg="add mod">
          <ac:chgData name="Sophia Constantinou" userId="e61dc813-a504-4ae7-a5d1-38eea9dee47c" providerId="ADAL" clId="{8352AEA9-4B9C-9048-870F-C8C04364E951}" dt="2022-08-12T13:21:11.345" v="5008" actId="1076"/>
          <ac:picMkLst>
            <pc:docMk/>
            <pc:sldMk cId="1108717739" sldId="280"/>
            <ac:picMk id="10" creationId="{E65626F5-6BB5-3E2F-3006-333CA134862A}"/>
          </ac:picMkLst>
        </pc:picChg>
        <pc:picChg chg="add mod">
          <ac:chgData name="Sophia Constantinou" userId="e61dc813-a504-4ae7-a5d1-38eea9dee47c" providerId="ADAL" clId="{8352AEA9-4B9C-9048-870F-C8C04364E951}" dt="2022-08-11T10:46:44.216" v="3077" actId="1076"/>
          <ac:picMkLst>
            <pc:docMk/>
            <pc:sldMk cId="1108717739" sldId="280"/>
            <ac:picMk id="12" creationId="{25B2B510-AC33-2B30-2624-DA30B9880D27}"/>
          </ac:picMkLst>
        </pc:picChg>
      </pc:sldChg>
      <pc:sldChg chg="modSp new del mod">
        <pc:chgData name="Sophia Constantinou" userId="e61dc813-a504-4ae7-a5d1-38eea9dee47c" providerId="ADAL" clId="{8352AEA9-4B9C-9048-870F-C8C04364E951}" dt="2022-08-12T14:03:34.489" v="5233" actId="2696"/>
        <pc:sldMkLst>
          <pc:docMk/>
          <pc:sldMk cId="2804097273" sldId="281"/>
        </pc:sldMkLst>
        <pc:spChg chg="mod">
          <ac:chgData name="Sophia Constantinou" userId="e61dc813-a504-4ae7-a5d1-38eea9dee47c" providerId="ADAL" clId="{8352AEA9-4B9C-9048-870F-C8C04364E951}" dt="2022-08-10T12:51:22.706" v="2910" actId="20577"/>
          <ac:spMkLst>
            <pc:docMk/>
            <pc:sldMk cId="2804097273" sldId="281"/>
            <ac:spMk id="2" creationId="{AD94A189-8FE9-7749-8F76-8A9CC36DD327}"/>
          </ac:spMkLst>
        </pc:spChg>
      </pc:sldChg>
      <pc:sldChg chg="addSp delSp modSp new del mod modNotesTx">
        <pc:chgData name="Sophia Constantinou" userId="e61dc813-a504-4ae7-a5d1-38eea9dee47c" providerId="ADAL" clId="{8352AEA9-4B9C-9048-870F-C8C04364E951}" dt="2022-08-12T13:24:43.236" v="5232" actId="2696"/>
        <pc:sldMkLst>
          <pc:docMk/>
          <pc:sldMk cId="2422063757" sldId="282"/>
        </pc:sldMkLst>
        <pc:spChg chg="mod">
          <ac:chgData name="Sophia Constantinou" userId="e61dc813-a504-4ae7-a5d1-38eea9dee47c" providerId="ADAL" clId="{8352AEA9-4B9C-9048-870F-C8C04364E951}" dt="2022-08-12T13:21:36.713" v="5053" actId="20577"/>
          <ac:spMkLst>
            <pc:docMk/>
            <pc:sldMk cId="2422063757" sldId="282"/>
            <ac:spMk id="2" creationId="{CE864854-C985-53BF-77E9-35C103A4ACC7}"/>
          </ac:spMkLst>
        </pc:spChg>
        <pc:spChg chg="del">
          <ac:chgData name="Sophia Constantinou" userId="e61dc813-a504-4ae7-a5d1-38eea9dee47c" providerId="ADAL" clId="{8352AEA9-4B9C-9048-870F-C8C04364E951}" dt="2022-08-11T09:58:55.033" v="2986" actId="478"/>
          <ac:spMkLst>
            <pc:docMk/>
            <pc:sldMk cId="2422063757" sldId="282"/>
            <ac:spMk id="3" creationId="{DDA8B040-A486-3CCB-50B1-CF1279DC9D03}"/>
          </ac:spMkLst>
        </pc:spChg>
        <pc:spChg chg="add del mod">
          <ac:chgData name="Sophia Constantinou" userId="e61dc813-a504-4ae7-a5d1-38eea9dee47c" providerId="ADAL" clId="{8352AEA9-4B9C-9048-870F-C8C04364E951}" dt="2022-08-12T13:22:26.278" v="5090" actId="21"/>
          <ac:spMkLst>
            <pc:docMk/>
            <pc:sldMk cId="2422063757" sldId="282"/>
            <ac:spMk id="13" creationId="{2AD4ECDA-7B0A-2AB0-3DAC-6FE522B03915}"/>
          </ac:spMkLst>
        </pc:spChg>
        <pc:spChg chg="add del mod">
          <ac:chgData name="Sophia Constantinou" userId="e61dc813-a504-4ae7-a5d1-38eea9dee47c" providerId="ADAL" clId="{8352AEA9-4B9C-9048-870F-C8C04364E951}" dt="2022-08-11T10:35:07.924" v="3069" actId="478"/>
          <ac:spMkLst>
            <pc:docMk/>
            <pc:sldMk cId="2422063757" sldId="282"/>
            <ac:spMk id="14" creationId="{9CD46719-47ED-6094-B95F-4E7CC1BFC298}"/>
          </ac:spMkLst>
        </pc:spChg>
        <pc:spChg chg="add del mod">
          <ac:chgData name="Sophia Constantinou" userId="e61dc813-a504-4ae7-a5d1-38eea9dee47c" providerId="ADAL" clId="{8352AEA9-4B9C-9048-870F-C8C04364E951}" dt="2022-08-12T13:22:26.278" v="5090" actId="21"/>
          <ac:spMkLst>
            <pc:docMk/>
            <pc:sldMk cId="2422063757" sldId="282"/>
            <ac:spMk id="16" creationId="{0AC510D5-7801-4311-7529-267166ED1437}"/>
          </ac:spMkLst>
        </pc:spChg>
        <pc:spChg chg="add del mod">
          <ac:chgData name="Sophia Constantinou" userId="e61dc813-a504-4ae7-a5d1-38eea9dee47c" providerId="ADAL" clId="{8352AEA9-4B9C-9048-870F-C8C04364E951}" dt="2022-08-11T11:03:40.265" v="3218" actId="478"/>
          <ac:spMkLst>
            <pc:docMk/>
            <pc:sldMk cId="2422063757" sldId="282"/>
            <ac:spMk id="23" creationId="{8FED9080-E79B-A2D6-56F1-5A37A4EDCA50}"/>
          </ac:spMkLst>
        </pc:spChg>
        <pc:picChg chg="add del mod modCrop">
          <ac:chgData name="Sophia Constantinou" userId="e61dc813-a504-4ae7-a5d1-38eea9dee47c" providerId="ADAL" clId="{8352AEA9-4B9C-9048-870F-C8C04364E951}" dt="2022-08-11T10:29:40.949" v="3010" actId="478"/>
          <ac:picMkLst>
            <pc:docMk/>
            <pc:sldMk cId="2422063757" sldId="282"/>
            <ac:picMk id="5" creationId="{D7C751E5-3DC7-E92C-D1C6-D912B13D29FD}"/>
          </ac:picMkLst>
        </pc:picChg>
        <pc:picChg chg="add del mod">
          <ac:chgData name="Sophia Constantinou" userId="e61dc813-a504-4ae7-a5d1-38eea9dee47c" providerId="ADAL" clId="{8352AEA9-4B9C-9048-870F-C8C04364E951}" dt="2022-08-11T10:25:08.263" v="3004" actId="478"/>
          <ac:picMkLst>
            <pc:docMk/>
            <pc:sldMk cId="2422063757" sldId="282"/>
            <ac:picMk id="7" creationId="{0A0AB1B9-B375-019F-27A1-2755B7C5768B}"/>
          </ac:picMkLst>
        </pc:picChg>
        <pc:picChg chg="add del mod modCrop">
          <ac:chgData name="Sophia Constantinou" userId="e61dc813-a504-4ae7-a5d1-38eea9dee47c" providerId="ADAL" clId="{8352AEA9-4B9C-9048-870F-C8C04364E951}" dt="2022-08-11T11:03:26.799" v="3216" actId="478"/>
          <ac:picMkLst>
            <pc:docMk/>
            <pc:sldMk cId="2422063757" sldId="282"/>
            <ac:picMk id="8" creationId="{9C132626-0F8B-6097-B839-FC846761753F}"/>
          </ac:picMkLst>
        </pc:picChg>
        <pc:picChg chg="add del mod">
          <ac:chgData name="Sophia Constantinou" userId="e61dc813-a504-4ae7-a5d1-38eea9dee47c" providerId="ADAL" clId="{8352AEA9-4B9C-9048-870F-C8C04364E951}" dt="2022-08-11T10:50:20.928" v="3166" actId="478"/>
          <ac:picMkLst>
            <pc:docMk/>
            <pc:sldMk cId="2422063757" sldId="282"/>
            <ac:picMk id="10" creationId="{2654FC1E-D15D-EE49-E15D-241052A85BF7}"/>
          </ac:picMkLst>
        </pc:picChg>
        <pc:picChg chg="add del mod">
          <ac:chgData name="Sophia Constantinou" userId="e61dc813-a504-4ae7-a5d1-38eea9dee47c" providerId="ADAL" clId="{8352AEA9-4B9C-9048-870F-C8C04364E951}" dt="2022-08-11T10:42:47.553" v="3070" actId="21"/>
          <ac:picMkLst>
            <pc:docMk/>
            <pc:sldMk cId="2422063757" sldId="282"/>
            <ac:picMk id="12" creationId="{3AE21545-F55F-C1B3-8ED1-8A998219038B}"/>
          </ac:picMkLst>
        </pc:picChg>
        <pc:picChg chg="add del mod">
          <ac:chgData name="Sophia Constantinou" userId="e61dc813-a504-4ae7-a5d1-38eea9dee47c" providerId="ADAL" clId="{8352AEA9-4B9C-9048-870F-C8C04364E951}" dt="2022-08-12T13:22:26.278" v="5090" actId="21"/>
          <ac:picMkLst>
            <pc:docMk/>
            <pc:sldMk cId="2422063757" sldId="282"/>
            <ac:picMk id="15" creationId="{4BD52643-99B3-8A46-0F50-1A7018633971}"/>
          </ac:picMkLst>
        </pc:picChg>
        <pc:picChg chg="add del mod">
          <ac:chgData name="Sophia Constantinou" userId="e61dc813-a504-4ae7-a5d1-38eea9dee47c" providerId="ADAL" clId="{8352AEA9-4B9C-9048-870F-C8C04364E951}" dt="2022-08-12T13:22:26.278" v="5090" actId="21"/>
          <ac:picMkLst>
            <pc:docMk/>
            <pc:sldMk cId="2422063757" sldId="282"/>
            <ac:picMk id="18" creationId="{C6ABD86C-1A50-1655-2446-FF917BC36C7D}"/>
          </ac:picMkLst>
        </pc:picChg>
        <pc:picChg chg="add del mod">
          <ac:chgData name="Sophia Constantinou" userId="e61dc813-a504-4ae7-a5d1-38eea9dee47c" providerId="ADAL" clId="{8352AEA9-4B9C-9048-870F-C8C04364E951}" dt="2022-08-11T11:15:24.533" v="3221" actId="478"/>
          <ac:picMkLst>
            <pc:docMk/>
            <pc:sldMk cId="2422063757" sldId="282"/>
            <ac:picMk id="20" creationId="{7197922B-5AA3-9058-6CB1-CA9ADFC020D8}"/>
          </ac:picMkLst>
        </pc:picChg>
        <pc:picChg chg="add del mod modCrop">
          <ac:chgData name="Sophia Constantinou" userId="e61dc813-a504-4ae7-a5d1-38eea9dee47c" providerId="ADAL" clId="{8352AEA9-4B9C-9048-870F-C8C04364E951}" dt="2022-08-11T11:15:23.912" v="3220" actId="478"/>
          <ac:picMkLst>
            <pc:docMk/>
            <pc:sldMk cId="2422063757" sldId="282"/>
            <ac:picMk id="21" creationId="{5289F4A6-E71D-FD65-3F35-C1D673C17C25}"/>
          </ac:picMkLst>
        </pc:picChg>
        <pc:picChg chg="add del mod">
          <ac:chgData name="Sophia Constantinou" userId="e61dc813-a504-4ae7-a5d1-38eea9dee47c" providerId="ADAL" clId="{8352AEA9-4B9C-9048-870F-C8C04364E951}" dt="2022-08-12T13:22:26.278" v="5090" actId="21"/>
          <ac:picMkLst>
            <pc:docMk/>
            <pc:sldMk cId="2422063757" sldId="282"/>
            <ac:picMk id="24" creationId="{56F33B4B-5CFD-D58B-121C-1C649C5CABE8}"/>
          </ac:picMkLst>
        </pc:picChg>
      </pc:sldChg>
      <pc:sldChg chg="addSp delSp modSp new del mod setBg modNotesTx">
        <pc:chgData name="Sophia Constantinou" userId="e61dc813-a504-4ae7-a5d1-38eea9dee47c" providerId="ADAL" clId="{8352AEA9-4B9C-9048-870F-C8C04364E951}" dt="2022-08-12T15:08:45.922" v="5234" actId="2696"/>
        <pc:sldMkLst>
          <pc:docMk/>
          <pc:sldMk cId="363669132" sldId="283"/>
        </pc:sldMkLst>
        <pc:spChg chg="mod">
          <ac:chgData name="Sophia Constantinou" userId="e61dc813-a504-4ae7-a5d1-38eea9dee47c" providerId="ADAL" clId="{8352AEA9-4B9C-9048-870F-C8C04364E951}" dt="2022-08-11T13:40:06.265" v="3293" actId="26606"/>
          <ac:spMkLst>
            <pc:docMk/>
            <pc:sldMk cId="363669132" sldId="283"/>
            <ac:spMk id="2" creationId="{71D173D3-C4C0-178D-1A16-190747C19CB6}"/>
          </ac:spMkLst>
        </pc:spChg>
        <pc:spChg chg="del">
          <ac:chgData name="Sophia Constantinou" userId="e61dc813-a504-4ae7-a5d1-38eea9dee47c" providerId="ADAL" clId="{8352AEA9-4B9C-9048-870F-C8C04364E951}" dt="2022-08-11T11:17:32.685" v="3252" actId="478"/>
          <ac:spMkLst>
            <pc:docMk/>
            <pc:sldMk cId="363669132" sldId="283"/>
            <ac:spMk id="3" creationId="{66319CD9-5D5D-024D-7376-91A8ABB0CE59}"/>
          </ac:spMkLst>
        </pc:spChg>
        <pc:spChg chg="add del mod">
          <ac:chgData name="Sophia Constantinou" userId="e61dc813-a504-4ae7-a5d1-38eea9dee47c" providerId="ADAL" clId="{8352AEA9-4B9C-9048-870F-C8C04364E951}" dt="2022-08-11T13:39:17.157" v="3286" actId="478"/>
          <ac:spMkLst>
            <pc:docMk/>
            <pc:sldMk cId="363669132" sldId="283"/>
            <ac:spMk id="5" creationId="{C7A31835-F756-5ED3-2888-0E186EFD9BFD}"/>
          </ac:spMkLst>
        </pc:spChg>
        <pc:spChg chg="add mod">
          <ac:chgData name="Sophia Constantinou" userId="e61dc813-a504-4ae7-a5d1-38eea9dee47c" providerId="ADAL" clId="{8352AEA9-4B9C-9048-870F-C8C04364E951}" dt="2022-08-12T11:36:15.019" v="4909" actId="1037"/>
          <ac:spMkLst>
            <pc:docMk/>
            <pc:sldMk cId="363669132" sldId="283"/>
            <ac:spMk id="18" creationId="{647D0E1C-04E6-F06B-9C0F-BB026E7A8B40}"/>
          </ac:spMkLst>
        </pc:spChg>
        <pc:spChg chg="add del">
          <ac:chgData name="Sophia Constantinou" userId="e61dc813-a504-4ae7-a5d1-38eea9dee47c" providerId="ADAL" clId="{8352AEA9-4B9C-9048-870F-C8C04364E951}" dt="2022-08-11T13:40:06.265" v="3293" actId="26606"/>
          <ac:spMkLst>
            <pc:docMk/>
            <pc:sldMk cId="363669132" sldId="283"/>
            <ac:spMk id="20" creationId="{7316481C-0A49-4796-812B-0D64F063B720}"/>
          </ac:spMkLst>
        </pc:spChg>
        <pc:spChg chg="add del">
          <ac:chgData name="Sophia Constantinou" userId="e61dc813-a504-4ae7-a5d1-38eea9dee47c" providerId="ADAL" clId="{8352AEA9-4B9C-9048-870F-C8C04364E951}" dt="2022-08-11T13:40:06.265" v="3293" actId="26606"/>
          <ac:spMkLst>
            <pc:docMk/>
            <pc:sldMk cId="363669132" sldId="283"/>
            <ac:spMk id="22" creationId="{A5271697-90F1-4A23-8EF2-0179F2EAFACB}"/>
          </ac:spMkLst>
        </pc:spChg>
        <pc:spChg chg="add del">
          <ac:chgData name="Sophia Constantinou" userId="e61dc813-a504-4ae7-a5d1-38eea9dee47c" providerId="ADAL" clId="{8352AEA9-4B9C-9048-870F-C8C04364E951}" dt="2022-08-11T13:40:06.265" v="3293" actId="26606"/>
          <ac:spMkLst>
            <pc:docMk/>
            <pc:sldMk cId="363669132" sldId="283"/>
            <ac:spMk id="46" creationId="{D9F5512A-48E1-4C07-B75E-3CCC517B6804}"/>
          </ac:spMkLst>
        </pc:spChg>
        <pc:spChg chg="add mod">
          <ac:chgData name="Sophia Constantinou" userId="e61dc813-a504-4ae7-a5d1-38eea9dee47c" providerId="ADAL" clId="{8352AEA9-4B9C-9048-870F-C8C04364E951}" dt="2022-08-12T11:36:15.019" v="4909" actId="1037"/>
          <ac:spMkLst>
            <pc:docMk/>
            <pc:sldMk cId="363669132" sldId="283"/>
            <ac:spMk id="48" creationId="{37600E45-FB6D-58B4-2E30-411C888CC127}"/>
          </ac:spMkLst>
        </pc:spChg>
        <pc:spChg chg="add mod">
          <ac:chgData name="Sophia Constantinou" userId="e61dc813-a504-4ae7-a5d1-38eea9dee47c" providerId="ADAL" clId="{8352AEA9-4B9C-9048-870F-C8C04364E951}" dt="2022-08-12T11:57:32.058" v="4932" actId="1076"/>
          <ac:spMkLst>
            <pc:docMk/>
            <pc:sldMk cId="363669132" sldId="283"/>
            <ac:spMk id="66" creationId="{E3713D36-A310-7A82-BC28-4BF6FEAF983C}"/>
          </ac:spMkLst>
        </pc:spChg>
        <pc:spChg chg="add mod">
          <ac:chgData name="Sophia Constantinou" userId="e61dc813-a504-4ae7-a5d1-38eea9dee47c" providerId="ADAL" clId="{8352AEA9-4B9C-9048-870F-C8C04364E951}" dt="2022-08-12T11:58:16.552" v="4937" actId="20577"/>
          <ac:spMkLst>
            <pc:docMk/>
            <pc:sldMk cId="363669132" sldId="283"/>
            <ac:spMk id="67" creationId="{0C1638CE-DBD6-ACCC-4E91-D19F7E93EB74}"/>
          </ac:spMkLst>
        </pc:spChg>
        <pc:grpChg chg="add del">
          <ac:chgData name="Sophia Constantinou" userId="e61dc813-a504-4ae7-a5d1-38eea9dee47c" providerId="ADAL" clId="{8352AEA9-4B9C-9048-870F-C8C04364E951}" dt="2022-08-11T13:40:06.265" v="3293" actId="26606"/>
          <ac:grpSpMkLst>
            <pc:docMk/>
            <pc:sldMk cId="363669132" sldId="283"/>
            <ac:grpSpMk id="24" creationId="{1F49CE81-B2F4-47B2-9D4A-886DCE0A8404}"/>
          </ac:grpSpMkLst>
        </pc:grpChg>
        <pc:picChg chg="add del mod">
          <ac:chgData name="Sophia Constantinou" userId="e61dc813-a504-4ae7-a5d1-38eea9dee47c" providerId="ADAL" clId="{8352AEA9-4B9C-9048-870F-C8C04364E951}" dt="2022-08-11T11:18:37.938" v="3265" actId="478"/>
          <ac:picMkLst>
            <pc:docMk/>
            <pc:sldMk cId="363669132" sldId="283"/>
            <ac:picMk id="4" creationId="{FB2EFBDD-85F9-C1CD-3165-92C34A5C7D3C}"/>
          </ac:picMkLst>
        </pc:picChg>
        <pc:picChg chg="add del mod">
          <ac:chgData name="Sophia Constantinou" userId="e61dc813-a504-4ae7-a5d1-38eea9dee47c" providerId="ADAL" clId="{8352AEA9-4B9C-9048-870F-C8C04364E951}" dt="2022-08-11T13:40:17.527" v="3298" actId="478"/>
          <ac:picMkLst>
            <pc:docMk/>
            <pc:sldMk cId="363669132" sldId="283"/>
            <ac:picMk id="7" creationId="{DF79DB6B-FC78-5ECC-7FF4-4F7C97857F00}"/>
          </ac:picMkLst>
        </pc:picChg>
        <pc:picChg chg="add del mod ord">
          <ac:chgData name="Sophia Constantinou" userId="e61dc813-a504-4ae7-a5d1-38eea9dee47c" providerId="ADAL" clId="{8352AEA9-4B9C-9048-870F-C8C04364E951}" dt="2022-08-11T13:40:18.458" v="3299" actId="478"/>
          <ac:picMkLst>
            <pc:docMk/>
            <pc:sldMk cId="363669132" sldId="283"/>
            <ac:picMk id="13" creationId="{526C096E-9F85-C23A-9771-985206A281CE}"/>
          </ac:picMkLst>
        </pc:picChg>
        <pc:picChg chg="add del mod">
          <ac:chgData name="Sophia Constantinou" userId="e61dc813-a504-4ae7-a5d1-38eea9dee47c" providerId="ADAL" clId="{8352AEA9-4B9C-9048-870F-C8C04364E951}" dt="2022-08-11T13:40:06.597" v="3294" actId="931"/>
          <ac:picMkLst>
            <pc:docMk/>
            <pc:sldMk cId="363669132" sldId="283"/>
            <ac:picMk id="15" creationId="{4926AA1A-24CC-1B59-C81D-75A32ED4F700}"/>
          </ac:picMkLst>
        </pc:picChg>
        <pc:picChg chg="add mod">
          <ac:chgData name="Sophia Constantinou" userId="e61dc813-a504-4ae7-a5d1-38eea9dee47c" providerId="ADAL" clId="{8352AEA9-4B9C-9048-870F-C8C04364E951}" dt="2022-08-12T11:36:15.019" v="4909" actId="1037"/>
          <ac:picMkLst>
            <pc:docMk/>
            <pc:sldMk cId="363669132" sldId="283"/>
            <ac:picMk id="17" creationId="{EA507CB8-AE4D-4DE6-EB12-3F48792E40A4}"/>
          </ac:picMkLst>
        </pc:picChg>
        <pc:picChg chg="add mod">
          <ac:chgData name="Sophia Constantinou" userId="e61dc813-a504-4ae7-a5d1-38eea9dee47c" providerId="ADAL" clId="{8352AEA9-4B9C-9048-870F-C8C04364E951}" dt="2022-08-12T11:36:18.188" v="4910" actId="1076"/>
          <ac:picMkLst>
            <pc:docMk/>
            <pc:sldMk cId="363669132" sldId="283"/>
            <ac:picMk id="65" creationId="{817DFCBD-4F11-52AD-5267-72FB207859A7}"/>
          </ac:picMkLst>
        </pc:picChg>
        <pc:cxnChg chg="add del mod">
          <ac:chgData name="Sophia Constantinou" userId="e61dc813-a504-4ae7-a5d1-38eea9dee47c" providerId="ADAL" clId="{8352AEA9-4B9C-9048-870F-C8C04364E951}" dt="2022-08-11T13:39:15.490" v="3285" actId="478"/>
          <ac:cxnSpMkLst>
            <pc:docMk/>
            <pc:sldMk cId="363669132" sldId="283"/>
            <ac:cxnSpMk id="9" creationId="{2C92DAA6-20D4-A7B4-3DF2-35BE8978CA41}"/>
          </ac:cxnSpMkLst>
        </pc:cxnChg>
        <pc:cxnChg chg="add mod">
          <ac:chgData name="Sophia Constantinou" userId="e61dc813-a504-4ae7-a5d1-38eea9dee47c" providerId="ADAL" clId="{8352AEA9-4B9C-9048-870F-C8C04364E951}" dt="2022-08-12T11:36:15.019" v="4909" actId="1037"/>
          <ac:cxnSpMkLst>
            <pc:docMk/>
            <pc:sldMk cId="363669132" sldId="283"/>
            <ac:cxnSpMk id="21" creationId="{1AFD01C0-E804-ECAA-7779-B426F560ECCB}"/>
          </ac:cxnSpMkLst>
        </pc:cxnChg>
        <pc:cxnChg chg="add mod">
          <ac:chgData name="Sophia Constantinou" userId="e61dc813-a504-4ae7-a5d1-38eea9dee47c" providerId="ADAL" clId="{8352AEA9-4B9C-9048-870F-C8C04364E951}" dt="2022-08-12T11:36:15.019" v="4909" actId="1037"/>
          <ac:cxnSpMkLst>
            <pc:docMk/>
            <pc:sldMk cId="363669132" sldId="283"/>
            <ac:cxnSpMk id="51" creationId="{0B51DBC1-F7CD-687E-484B-1716AFB578E8}"/>
          </ac:cxnSpMkLst>
        </pc:cxnChg>
        <pc:cxnChg chg="add mod">
          <ac:chgData name="Sophia Constantinou" userId="e61dc813-a504-4ae7-a5d1-38eea9dee47c" providerId="ADAL" clId="{8352AEA9-4B9C-9048-870F-C8C04364E951}" dt="2022-08-12T11:36:15.019" v="4909" actId="1037"/>
          <ac:cxnSpMkLst>
            <pc:docMk/>
            <pc:sldMk cId="363669132" sldId="283"/>
            <ac:cxnSpMk id="57" creationId="{4EA82C4F-CFCA-E097-A41F-9EA6991CA5AA}"/>
          </ac:cxnSpMkLst>
        </pc:cxnChg>
        <pc:cxnChg chg="add mod">
          <ac:chgData name="Sophia Constantinou" userId="e61dc813-a504-4ae7-a5d1-38eea9dee47c" providerId="ADAL" clId="{8352AEA9-4B9C-9048-870F-C8C04364E951}" dt="2022-08-12T11:36:15.019" v="4909" actId="1037"/>
          <ac:cxnSpMkLst>
            <pc:docMk/>
            <pc:sldMk cId="363669132" sldId="283"/>
            <ac:cxnSpMk id="61" creationId="{C9E79E4F-6804-6ADA-224B-AEC7DEFB9C50}"/>
          </ac:cxnSpMkLst>
        </pc:cxnChg>
      </pc:sldChg>
      <pc:sldChg chg="addSp delSp modSp add del mod setBg delDesignElem">
        <pc:chgData name="Sophia Constantinou" userId="e61dc813-a504-4ae7-a5d1-38eea9dee47c" providerId="ADAL" clId="{8352AEA9-4B9C-9048-870F-C8C04364E951}" dt="2022-08-12T08:44:58.985" v="3890"/>
        <pc:sldMkLst>
          <pc:docMk/>
          <pc:sldMk cId="3122216986" sldId="284"/>
        </pc:sldMkLst>
        <pc:spChg chg="mod">
          <ac:chgData name="Sophia Constantinou" userId="e61dc813-a504-4ae7-a5d1-38eea9dee47c" providerId="ADAL" clId="{8352AEA9-4B9C-9048-870F-C8C04364E951}" dt="2022-08-12T08:44:57.854" v="3889" actId="20577"/>
          <ac:spMkLst>
            <pc:docMk/>
            <pc:sldMk cId="3122216986" sldId="284"/>
            <ac:spMk id="2" creationId="{C04502FE-DD88-2495-167E-67DA210D26BA}"/>
          </ac:spMkLst>
        </pc:spChg>
        <pc:spChg chg="add del">
          <ac:chgData name="Sophia Constantinou" userId="e61dc813-a504-4ae7-a5d1-38eea9dee47c" providerId="ADAL" clId="{8352AEA9-4B9C-9048-870F-C8C04364E951}" dt="2022-08-12T08:44:58.985" v="3890"/>
          <ac:spMkLst>
            <pc:docMk/>
            <pc:sldMk cId="3122216986" sldId="284"/>
            <ac:spMk id="8" creationId="{100EDD19-6802-4EC3-95CE-CFFAB042CFD6}"/>
          </ac:spMkLst>
        </pc:spChg>
        <pc:spChg chg="add del">
          <ac:chgData name="Sophia Constantinou" userId="e61dc813-a504-4ae7-a5d1-38eea9dee47c" providerId="ADAL" clId="{8352AEA9-4B9C-9048-870F-C8C04364E951}" dt="2022-08-12T08:44:58.985" v="3890"/>
          <ac:spMkLst>
            <pc:docMk/>
            <pc:sldMk cId="3122216986" sldId="284"/>
            <ac:spMk id="10" creationId="{DB17E863-922E-4C26-BD64-E8FD41D28661}"/>
          </ac:spMkLst>
        </pc:spChg>
      </pc:sldChg>
      <pc:sldChg chg="addSp delSp modSp add mod ord setBg delDesignElem">
        <pc:chgData name="Sophia Constantinou" userId="e61dc813-a504-4ae7-a5d1-38eea9dee47c" providerId="ADAL" clId="{8352AEA9-4B9C-9048-870F-C8C04364E951}" dt="2022-08-12T08:45:55.876" v="3978" actId="1036"/>
        <pc:sldMkLst>
          <pc:docMk/>
          <pc:sldMk cId="3670656450" sldId="284"/>
        </pc:sldMkLst>
        <pc:spChg chg="mod">
          <ac:chgData name="Sophia Constantinou" userId="e61dc813-a504-4ae7-a5d1-38eea9dee47c" providerId="ADAL" clId="{8352AEA9-4B9C-9048-870F-C8C04364E951}" dt="2022-08-12T08:45:11.167" v="3906" actId="20577"/>
          <ac:spMkLst>
            <pc:docMk/>
            <pc:sldMk cId="3670656450" sldId="284"/>
            <ac:spMk id="2" creationId="{C04502FE-DD88-2495-167E-67DA210D26BA}"/>
          </ac:spMkLst>
        </pc:spChg>
        <pc:spChg chg="del">
          <ac:chgData name="Sophia Constantinou" userId="e61dc813-a504-4ae7-a5d1-38eea9dee47c" providerId="ADAL" clId="{8352AEA9-4B9C-9048-870F-C8C04364E951}" dt="2022-08-12T08:45:25.292" v="3908" actId="478"/>
          <ac:spMkLst>
            <pc:docMk/>
            <pc:sldMk cId="3670656450" sldId="284"/>
            <ac:spMk id="3" creationId="{ED3D3215-6E89-529D-9CC4-987048777CEC}"/>
          </ac:spMkLst>
        </pc:spChg>
        <pc:spChg chg="add">
          <ac:chgData name="Sophia Constantinou" userId="e61dc813-a504-4ae7-a5d1-38eea9dee47c" providerId="ADAL" clId="{8352AEA9-4B9C-9048-870F-C8C04364E951}" dt="2022-08-12T08:45:06.473" v="3893" actId="26606"/>
          <ac:spMkLst>
            <pc:docMk/>
            <pc:sldMk cId="3670656450" sldId="284"/>
            <ac:spMk id="5" creationId="{100EDD19-6802-4EC3-95CE-CFFAB042CFD6}"/>
          </ac:spMkLst>
        </pc:spChg>
        <pc:spChg chg="add">
          <ac:chgData name="Sophia Constantinou" userId="e61dc813-a504-4ae7-a5d1-38eea9dee47c" providerId="ADAL" clId="{8352AEA9-4B9C-9048-870F-C8C04364E951}" dt="2022-08-12T08:45:06.473" v="3893" actId="26606"/>
          <ac:spMkLst>
            <pc:docMk/>
            <pc:sldMk cId="3670656450" sldId="284"/>
            <ac:spMk id="6" creationId="{DB17E863-922E-4C26-BD64-E8FD41D28661}"/>
          </ac:spMkLst>
        </pc:spChg>
        <pc:spChg chg="add del mod">
          <ac:chgData name="Sophia Constantinou" userId="e61dc813-a504-4ae7-a5d1-38eea9dee47c" providerId="ADAL" clId="{8352AEA9-4B9C-9048-870F-C8C04364E951}" dt="2022-08-12T08:45:26.952" v="3909" actId="478"/>
          <ac:spMkLst>
            <pc:docMk/>
            <pc:sldMk cId="3670656450" sldId="284"/>
            <ac:spMk id="7" creationId="{F2BF4592-8590-F1F8-D253-19F4D35778E9}"/>
          </ac:spMkLst>
        </pc:spChg>
        <pc:spChg chg="del">
          <ac:chgData name="Sophia Constantinou" userId="e61dc813-a504-4ae7-a5d1-38eea9dee47c" providerId="ADAL" clId="{8352AEA9-4B9C-9048-870F-C8C04364E951}" dt="2022-08-12T08:45:01.030" v="3892"/>
          <ac:spMkLst>
            <pc:docMk/>
            <pc:sldMk cId="3670656450" sldId="284"/>
            <ac:spMk id="8" creationId="{100EDD19-6802-4EC3-95CE-CFFAB042CFD6}"/>
          </ac:spMkLst>
        </pc:spChg>
        <pc:spChg chg="del">
          <ac:chgData name="Sophia Constantinou" userId="e61dc813-a504-4ae7-a5d1-38eea9dee47c" providerId="ADAL" clId="{8352AEA9-4B9C-9048-870F-C8C04364E951}" dt="2022-08-12T08:45:01.030" v="3892"/>
          <ac:spMkLst>
            <pc:docMk/>
            <pc:sldMk cId="3670656450" sldId="284"/>
            <ac:spMk id="10" creationId="{DB17E863-922E-4C26-BD64-E8FD41D28661}"/>
          </ac:spMkLst>
        </pc:spChg>
        <pc:spChg chg="add mod">
          <ac:chgData name="Sophia Constantinou" userId="e61dc813-a504-4ae7-a5d1-38eea9dee47c" providerId="ADAL" clId="{8352AEA9-4B9C-9048-870F-C8C04364E951}" dt="2022-08-12T08:45:55.876" v="3978" actId="1036"/>
          <ac:spMkLst>
            <pc:docMk/>
            <pc:sldMk cId="3670656450" sldId="284"/>
            <ac:spMk id="11" creationId="{059E431B-0288-910A-6242-D2A62AE9CDB2}"/>
          </ac:spMkLst>
        </pc:spChg>
        <pc:spChg chg="add mod">
          <ac:chgData name="Sophia Constantinou" userId="e61dc813-a504-4ae7-a5d1-38eea9dee47c" providerId="ADAL" clId="{8352AEA9-4B9C-9048-870F-C8C04364E951}" dt="2022-08-12T08:45:36.616" v="3932" actId="1037"/>
          <ac:spMkLst>
            <pc:docMk/>
            <pc:sldMk cId="3670656450" sldId="284"/>
            <ac:spMk id="12" creationId="{BA13719B-006B-7903-9F96-601D5109E95F}"/>
          </ac:spMkLst>
        </pc:spChg>
        <pc:picChg chg="add mod">
          <ac:chgData name="Sophia Constantinou" userId="e61dc813-a504-4ae7-a5d1-38eea9dee47c" providerId="ADAL" clId="{8352AEA9-4B9C-9048-870F-C8C04364E951}" dt="2022-08-12T08:45:53.549" v="3971" actId="1038"/>
          <ac:picMkLst>
            <pc:docMk/>
            <pc:sldMk cId="3670656450" sldId="284"/>
            <ac:picMk id="9" creationId="{129572EE-3E85-6EBB-6597-E4CDFA1C506F}"/>
          </ac:picMkLst>
        </pc:picChg>
        <pc:picChg chg="add mod">
          <ac:chgData name="Sophia Constantinou" userId="e61dc813-a504-4ae7-a5d1-38eea9dee47c" providerId="ADAL" clId="{8352AEA9-4B9C-9048-870F-C8C04364E951}" dt="2022-08-12T08:45:39.788" v="3944" actId="1036"/>
          <ac:picMkLst>
            <pc:docMk/>
            <pc:sldMk cId="3670656450" sldId="284"/>
            <ac:picMk id="13" creationId="{68C40452-634F-DC42-0BDF-7F4F2696A6DA}"/>
          </ac:picMkLst>
        </pc:picChg>
      </pc:sldChg>
      <pc:sldChg chg="addSp delSp modSp add mod ord">
        <pc:chgData name="Sophia Constantinou" userId="e61dc813-a504-4ae7-a5d1-38eea9dee47c" providerId="ADAL" clId="{8352AEA9-4B9C-9048-870F-C8C04364E951}" dt="2022-08-12T13:24:41.036" v="5231" actId="1036"/>
        <pc:sldMkLst>
          <pc:docMk/>
          <pc:sldMk cId="1067113046" sldId="285"/>
        </pc:sldMkLst>
        <pc:spChg chg="mod">
          <ac:chgData name="Sophia Constantinou" userId="e61dc813-a504-4ae7-a5d1-38eea9dee47c" providerId="ADAL" clId="{8352AEA9-4B9C-9048-870F-C8C04364E951}" dt="2022-08-12T13:22:08.663" v="5087" actId="20577"/>
          <ac:spMkLst>
            <pc:docMk/>
            <pc:sldMk cId="1067113046" sldId="285"/>
            <ac:spMk id="2" creationId="{C04502FE-DD88-2495-167E-67DA210D26BA}"/>
          </ac:spMkLst>
        </pc:spChg>
        <pc:spChg chg="add del mod">
          <ac:chgData name="Sophia Constantinou" userId="e61dc813-a504-4ae7-a5d1-38eea9dee47c" providerId="ADAL" clId="{8352AEA9-4B9C-9048-870F-C8C04364E951}" dt="2022-08-12T13:22:18.850" v="5089" actId="478"/>
          <ac:spMkLst>
            <pc:docMk/>
            <pc:sldMk cId="1067113046" sldId="285"/>
            <ac:spMk id="4" creationId="{58C0DA96-D6AA-0223-2E8A-51963AC7653C}"/>
          </ac:spMkLst>
        </pc:spChg>
        <pc:spChg chg="add mod">
          <ac:chgData name="Sophia Constantinou" userId="e61dc813-a504-4ae7-a5d1-38eea9dee47c" providerId="ADAL" clId="{8352AEA9-4B9C-9048-870F-C8C04364E951}" dt="2022-08-12T13:24:35.563" v="5209" actId="1038"/>
          <ac:spMkLst>
            <pc:docMk/>
            <pc:sldMk cId="1067113046" sldId="285"/>
            <ac:spMk id="7" creationId="{FFF19D09-C6F9-C6B3-F5C0-F0B99D72E216}"/>
          </ac:spMkLst>
        </pc:spChg>
        <pc:spChg chg="add mod">
          <ac:chgData name="Sophia Constantinou" userId="e61dc813-a504-4ae7-a5d1-38eea9dee47c" providerId="ADAL" clId="{8352AEA9-4B9C-9048-870F-C8C04364E951}" dt="2022-08-12T13:24:41.036" v="5231" actId="1036"/>
          <ac:spMkLst>
            <pc:docMk/>
            <pc:sldMk cId="1067113046" sldId="285"/>
            <ac:spMk id="10" creationId="{309DBB97-938D-3337-25EE-5EFAAE87CD9A}"/>
          </ac:spMkLst>
        </pc:spChg>
        <pc:spChg chg="del">
          <ac:chgData name="Sophia Constantinou" userId="e61dc813-a504-4ae7-a5d1-38eea9dee47c" providerId="ADAL" clId="{8352AEA9-4B9C-9048-870F-C8C04364E951}" dt="2022-08-12T13:22:17.076" v="5088" actId="478"/>
          <ac:spMkLst>
            <pc:docMk/>
            <pc:sldMk cId="1067113046" sldId="285"/>
            <ac:spMk id="11" creationId="{059E431B-0288-910A-6242-D2A62AE9CDB2}"/>
          </ac:spMkLst>
        </pc:spChg>
        <pc:spChg chg="del">
          <ac:chgData name="Sophia Constantinou" userId="e61dc813-a504-4ae7-a5d1-38eea9dee47c" providerId="ADAL" clId="{8352AEA9-4B9C-9048-870F-C8C04364E951}" dt="2022-08-12T13:22:17.076" v="5088" actId="478"/>
          <ac:spMkLst>
            <pc:docMk/>
            <pc:sldMk cId="1067113046" sldId="285"/>
            <ac:spMk id="12" creationId="{BA13719B-006B-7903-9F96-601D5109E95F}"/>
          </ac:spMkLst>
        </pc:spChg>
        <pc:spChg chg="add del mod">
          <ac:chgData name="Sophia Constantinou" userId="e61dc813-a504-4ae7-a5d1-38eea9dee47c" providerId="ADAL" clId="{8352AEA9-4B9C-9048-870F-C8C04364E951}" dt="2022-08-12T13:23:35.155" v="5187" actId="478"/>
          <ac:spMkLst>
            <pc:docMk/>
            <pc:sldMk cId="1067113046" sldId="285"/>
            <ac:spMk id="16" creationId="{7AC826EF-FB54-D2D5-DECD-228D59A8524A}"/>
          </ac:spMkLst>
        </pc:spChg>
        <pc:spChg chg="add mod">
          <ac:chgData name="Sophia Constantinou" userId="e61dc813-a504-4ae7-a5d1-38eea9dee47c" providerId="ADAL" clId="{8352AEA9-4B9C-9048-870F-C8C04364E951}" dt="2022-08-12T13:23:43.054" v="5190" actId="1076"/>
          <ac:spMkLst>
            <pc:docMk/>
            <pc:sldMk cId="1067113046" sldId="285"/>
            <ac:spMk id="17" creationId="{434F60F3-FB5B-00F3-5602-5BB85B5ABC64}"/>
          </ac:spMkLst>
        </pc:spChg>
        <pc:picChg chg="add mod">
          <ac:chgData name="Sophia Constantinou" userId="e61dc813-a504-4ae7-a5d1-38eea9dee47c" providerId="ADAL" clId="{8352AEA9-4B9C-9048-870F-C8C04364E951}" dt="2022-08-12T13:24:38.805" v="5225" actId="1035"/>
          <ac:picMkLst>
            <pc:docMk/>
            <pc:sldMk cId="1067113046" sldId="285"/>
            <ac:picMk id="8" creationId="{8F7509A0-914A-2EFF-B10E-702270E4E67F}"/>
          </ac:picMkLst>
        </pc:picChg>
        <pc:picChg chg="del">
          <ac:chgData name="Sophia Constantinou" userId="e61dc813-a504-4ae7-a5d1-38eea9dee47c" providerId="ADAL" clId="{8352AEA9-4B9C-9048-870F-C8C04364E951}" dt="2022-08-12T13:22:17.076" v="5088" actId="478"/>
          <ac:picMkLst>
            <pc:docMk/>
            <pc:sldMk cId="1067113046" sldId="285"/>
            <ac:picMk id="9" creationId="{129572EE-3E85-6EBB-6597-E4CDFA1C506F}"/>
          </ac:picMkLst>
        </pc:picChg>
        <pc:picChg chg="del">
          <ac:chgData name="Sophia Constantinou" userId="e61dc813-a504-4ae7-a5d1-38eea9dee47c" providerId="ADAL" clId="{8352AEA9-4B9C-9048-870F-C8C04364E951}" dt="2022-08-12T13:22:17.076" v="5088" actId="478"/>
          <ac:picMkLst>
            <pc:docMk/>
            <pc:sldMk cId="1067113046" sldId="285"/>
            <ac:picMk id="13" creationId="{68C40452-634F-DC42-0BDF-7F4F2696A6DA}"/>
          </ac:picMkLst>
        </pc:picChg>
        <pc:picChg chg="add mod">
          <ac:chgData name="Sophia Constantinou" userId="e61dc813-a504-4ae7-a5d1-38eea9dee47c" providerId="ADAL" clId="{8352AEA9-4B9C-9048-870F-C8C04364E951}" dt="2022-08-12T13:24:35.563" v="5209" actId="1038"/>
          <ac:picMkLst>
            <pc:docMk/>
            <pc:sldMk cId="1067113046" sldId="285"/>
            <ac:picMk id="14" creationId="{EDCF4A53-51C6-9F57-B5E4-AA825E8AA70F}"/>
          </ac:picMkLst>
        </pc:picChg>
        <pc:picChg chg="add mod">
          <ac:chgData name="Sophia Constantinou" userId="e61dc813-a504-4ae7-a5d1-38eea9dee47c" providerId="ADAL" clId="{8352AEA9-4B9C-9048-870F-C8C04364E951}" dt="2022-08-12T13:23:39.771" v="5189" actId="1076"/>
          <ac:picMkLst>
            <pc:docMk/>
            <pc:sldMk cId="1067113046" sldId="285"/>
            <ac:picMk id="15" creationId="{3BACF3D7-4720-6B40-1EBD-6284333B5CE0}"/>
          </ac:picMkLst>
        </pc:picChg>
      </pc:sldChg>
      <pc:sldChg chg="delSp add del setBg delDesignElem">
        <pc:chgData name="Sophia Constantinou" userId="e61dc813-a504-4ae7-a5d1-38eea9dee47c" providerId="ADAL" clId="{8352AEA9-4B9C-9048-870F-C8C04364E951}" dt="2022-08-12T13:21:53.535" v="5056" actId="2696"/>
        <pc:sldMkLst>
          <pc:docMk/>
          <pc:sldMk cId="1485601940" sldId="285"/>
        </pc:sldMkLst>
        <pc:spChg chg="del">
          <ac:chgData name="Sophia Constantinou" userId="e61dc813-a504-4ae7-a5d1-38eea9dee47c" providerId="ADAL" clId="{8352AEA9-4B9C-9048-870F-C8C04364E951}" dt="2022-08-12T13:21:43.750" v="5055"/>
          <ac:spMkLst>
            <pc:docMk/>
            <pc:sldMk cId="1485601940" sldId="285"/>
            <ac:spMk id="5" creationId="{100EDD19-6802-4EC3-95CE-CFFAB042CFD6}"/>
          </ac:spMkLst>
        </pc:spChg>
        <pc:spChg chg="del">
          <ac:chgData name="Sophia Constantinou" userId="e61dc813-a504-4ae7-a5d1-38eea9dee47c" providerId="ADAL" clId="{8352AEA9-4B9C-9048-870F-C8C04364E951}" dt="2022-08-12T13:21:43.750" v="5055"/>
          <ac:spMkLst>
            <pc:docMk/>
            <pc:sldMk cId="1485601940" sldId="285"/>
            <ac:spMk id="6" creationId="{DB17E863-922E-4C26-BD64-E8FD41D286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875-382C-6649-835C-775E3D668001}" type="datetimeFigureOut">
              <a:rPr lang="en-CY" smtClean="0"/>
              <a:t>09/08/2022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2825D-8A18-6C48-88FE-9A42564B0309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222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Overview of everything I’ve done this week</a:t>
            </a:r>
          </a:p>
          <a:p>
            <a:endParaRPr lang="en-GB" dirty="0"/>
          </a:p>
          <a:p>
            <a:r>
              <a:rPr lang="en-GB" dirty="0" err="1"/>
              <a:t>Talkyyy</a:t>
            </a:r>
            <a:r>
              <a:rPr lang="en-GB" dirty="0"/>
              <a:t> talk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B41CA-2F3F-8644-9B1D-622008FC5BAA}" type="slidenum">
              <a:rPr lang="en-CY" smtClean="0"/>
              <a:t>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4503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332 last week,</a:t>
            </a:r>
          </a:p>
          <a:p>
            <a:endParaRPr lang="en-GB" dirty="0"/>
          </a:p>
          <a:p>
            <a:r>
              <a:rPr lang="en-GB" dirty="0"/>
              <a:t>O</a:t>
            </a:r>
            <a:r>
              <a:rPr lang="en-CY" dirty="0"/>
              <a:t>ut of 887</a:t>
            </a:r>
          </a:p>
          <a:p>
            <a:endParaRPr lang="en-CY" dirty="0"/>
          </a:p>
          <a:p>
            <a:r>
              <a:rPr lang="en-GB" dirty="0"/>
              <a:t>F</a:t>
            </a:r>
            <a:r>
              <a:rPr lang="en-CY" dirty="0"/>
              <a:t>ix formatt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2825D-8A18-6C48-88FE-9A42564B0309}" type="slidenum">
              <a:rPr lang="en-CY" smtClean="0"/>
              <a:t>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03057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Maybe include accuracy averages for each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2825D-8A18-6C48-88FE-9A42564B0309}" type="slidenum">
              <a:rPr lang="en-CY" smtClean="0"/>
              <a:t>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5358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I realised I was only using single versions of pdb id’s</a:t>
            </a:r>
          </a:p>
          <a:p>
            <a:r>
              <a:rPr lang="en-GB" dirty="0"/>
              <a:t>B</a:t>
            </a:r>
            <a:r>
              <a:rPr lang="en-CY" dirty="0"/>
              <a:t>ut in AF and JP there were multiple variations for some</a:t>
            </a:r>
          </a:p>
          <a:p>
            <a:r>
              <a:rPr lang="en-CY" dirty="0"/>
              <a:t>956 were a complete match but too small to make valid comparison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2825D-8A18-6C48-88FE-9A42564B0309}" type="slidenum">
              <a:rPr lang="en-CY" smtClean="0"/>
              <a:t>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2141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Fixed some manually – 1vkm</a:t>
            </a:r>
          </a:p>
          <a:p>
            <a:endParaRPr lang="en-CY" dirty="0"/>
          </a:p>
          <a:p>
            <a:r>
              <a:rPr lang="en-CY" dirty="0"/>
              <a:t>I excluded some AF with low accuracy, but there’s a lot….what do </a:t>
            </a:r>
            <a:r>
              <a:rPr lang="en-GB" dirty="0"/>
              <a:t>I</a:t>
            </a:r>
            <a:r>
              <a:rPr lang="en-CY" dirty="0"/>
              <a:t> do with them??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2825D-8A18-6C48-88FE-9A42564B0309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71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I realised I was only using single versions of pdb id’s</a:t>
            </a:r>
          </a:p>
          <a:p>
            <a:r>
              <a:rPr lang="en-GB" dirty="0"/>
              <a:t>B</a:t>
            </a:r>
            <a:r>
              <a:rPr lang="en-CY" dirty="0"/>
              <a:t>ut in AF and JP there were multiple variations for some</a:t>
            </a:r>
          </a:p>
          <a:p>
            <a:r>
              <a:rPr lang="en-CY" dirty="0"/>
              <a:t>956 were a complete match but too small to make valid comparison</a:t>
            </a:r>
          </a:p>
          <a:p>
            <a:r>
              <a:rPr lang="en-CY" dirty="0"/>
              <a:t>1536 – 868 unique pdb id’s</a:t>
            </a:r>
          </a:p>
          <a:p>
            <a:r>
              <a:rPr lang="en-CY" dirty="0"/>
              <a:t>1325 – 862 unique pdb id’s</a:t>
            </a:r>
          </a:p>
          <a:p>
            <a:r>
              <a:rPr lang="en-CY" dirty="0"/>
              <a:t>734 – 729 unique pdb id’s</a:t>
            </a:r>
          </a:p>
          <a:p>
            <a:endParaRPr lang="en-CY" dirty="0"/>
          </a:p>
          <a:p>
            <a:r>
              <a:rPr lang="en-CY" sz="1200" dirty="0"/>
              <a:t>1536 files (868 pdb id’s) </a:t>
            </a:r>
            <a:r>
              <a:rPr lang="en-CY" sz="1200" dirty="0">
                <a:sym typeface="Wingdings" pitchFamily="2" charset="2"/>
              </a:rPr>
              <a:t>  -- aligning AF</a:t>
            </a:r>
            <a:endParaRPr lang="en-CY" dirty="0"/>
          </a:p>
          <a:p>
            <a:r>
              <a:rPr lang="en-GB" dirty="0"/>
              <a:t>F</a:t>
            </a:r>
            <a:r>
              <a:rPr lang="en-CY" dirty="0"/>
              <a:t>rom 1526 to 1325 – aligning J</a:t>
            </a:r>
            <a:r>
              <a:rPr lang="en-GB" dirty="0"/>
              <a:t>p</a:t>
            </a:r>
            <a:r>
              <a:rPr lang="en-CY" dirty="0"/>
              <a:t>red</a:t>
            </a:r>
          </a:p>
          <a:p>
            <a:endParaRPr lang="en-CY" dirty="0"/>
          </a:p>
          <a:p>
            <a:r>
              <a:rPr lang="en-GB" dirty="0"/>
              <a:t>F</a:t>
            </a:r>
            <a:r>
              <a:rPr lang="en-CY" dirty="0"/>
              <a:t>rom 862 to 731 – sequences don’t match? – just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2825D-8A18-6C48-88FE-9A42564B0309}" type="slidenum">
              <a:rPr lang="en-CY" smtClean="0"/>
              <a:t>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9669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2825D-8A18-6C48-88FE-9A42564B0309}" type="slidenum">
              <a:rPr lang="en-CY" smtClean="0"/>
              <a:t>7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68865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Lots of pdb have low AF accuracy</a:t>
            </a:r>
          </a:p>
          <a:p>
            <a:endParaRPr lang="en-CY" dirty="0"/>
          </a:p>
          <a:p>
            <a:r>
              <a:rPr lang="en-CY" dirty="0"/>
              <a:t>C, H, E accuracy??</a:t>
            </a:r>
          </a:p>
          <a:p>
            <a:endParaRPr lang="en-CY" dirty="0"/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2825D-8A18-6C48-88FE-9A42564B0309}" type="slidenum">
              <a:rPr lang="en-CY" smtClean="0"/>
              <a:t>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47210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Y" dirty="0"/>
              <a:t>I realised I was only using single versions of pdb id’s</a:t>
            </a:r>
          </a:p>
          <a:p>
            <a:r>
              <a:rPr lang="en-GB" dirty="0"/>
              <a:t>B</a:t>
            </a:r>
            <a:r>
              <a:rPr lang="en-CY" dirty="0"/>
              <a:t>ut in AF and JP there were multiple variations for some</a:t>
            </a:r>
          </a:p>
          <a:p>
            <a:r>
              <a:rPr lang="en-CY" dirty="0"/>
              <a:t>956 were a complete match but too small to make valid comparison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2825D-8A18-6C48-88FE-9A42564B0309}" type="slidenum">
              <a:rPr lang="en-CY" smtClean="0"/>
              <a:t>9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2828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45E6-8CB4-B8B3-383A-9926956AD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6424-C1B7-8FFA-2600-DD3277611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2AF14-04E9-CDF2-012B-261218FD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22F-FB6B-EA42-B83F-A5C0C6D30496}" type="datetimeFigureOut">
              <a:rPr lang="en-CY" smtClean="0"/>
              <a:t>09/08/2022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0218D-192C-2664-1D63-FC80C7FB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1E7A-53AA-B042-A75C-05E32207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0A4-990B-084F-901B-239E63846EC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417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BB8B-9A20-EE6B-8CDA-1AFC01DB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93A8D-2BC6-55A9-AD22-65CF454A6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FF96-99C5-2913-E632-AC969A3E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22F-FB6B-EA42-B83F-A5C0C6D30496}" type="datetimeFigureOut">
              <a:rPr lang="en-CY" smtClean="0"/>
              <a:t>09/08/2022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D674-AE3B-48BC-4BF1-E1DDDA73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3FAB-C1D3-3FC6-B757-7CCB4C85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0A4-990B-084F-901B-239E63846EC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2845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6C743-9229-2490-9F18-1770C6D98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B0349-D6D4-22A6-209D-CD02FC7D2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0F36-5712-8D14-3753-4193880D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22F-FB6B-EA42-B83F-A5C0C6D30496}" type="datetimeFigureOut">
              <a:rPr lang="en-CY" smtClean="0"/>
              <a:t>09/08/2022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65521-D17B-C496-2955-B40BE6F6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3B51F-7901-81D1-3DD8-6015C0DB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0A4-990B-084F-901B-239E63846EC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6605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2BB0-B070-F7D8-D4FB-A055B12B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FACD-5621-DA40-2937-A111C477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ECC9-B047-B540-4FAB-21610AC7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22F-FB6B-EA42-B83F-A5C0C6D30496}" type="datetimeFigureOut">
              <a:rPr lang="en-CY" smtClean="0"/>
              <a:t>09/08/2022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59F6-E46B-E850-FF0F-5BFE9C0C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2BE0-5235-7028-297A-030FF6D3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0A4-990B-084F-901B-239E63846EC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0741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E3B2-53AA-24D1-68AC-4A161391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05FDA-05F5-D98F-CDA4-84722857A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B5978-4CCE-D8DD-0BC4-D0675ED0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22F-FB6B-EA42-B83F-A5C0C6D30496}" type="datetimeFigureOut">
              <a:rPr lang="en-CY" smtClean="0"/>
              <a:t>09/08/2022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7E01-1873-968F-6E27-F3644A81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C6FA7-3939-8A75-ECCE-0680819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0A4-990B-084F-901B-239E63846EC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120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0B26-D625-1A45-0631-A247634E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C5D9-5518-641A-7046-7894A0C1A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738F8-E50B-F869-E0CD-B197D9164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A9563-AC9C-D796-8517-0A86FE65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22F-FB6B-EA42-B83F-A5C0C6D30496}" type="datetimeFigureOut">
              <a:rPr lang="en-CY" smtClean="0"/>
              <a:t>09/08/2022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33AEC-25A2-3CA0-ACDB-7A082FCA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05985-1758-92AE-29CD-9D97E720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0A4-990B-084F-901B-239E63846EC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012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D207-F0E5-F7BF-E3E0-701A91D8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9D09-0881-2A6C-1B76-2B76589C7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FE2E-4D7C-9D9F-17F2-E413D6112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104C2-BB1F-B60D-E874-69DE1CB3B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A27F9-C453-51B4-0F52-FF5F3FC32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044FE-67C6-B013-E26B-35B56394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22F-FB6B-EA42-B83F-A5C0C6D30496}" type="datetimeFigureOut">
              <a:rPr lang="en-CY" smtClean="0"/>
              <a:t>09/08/2022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7E3DB-330A-30C7-FF03-D30E931F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11DDE-FEEA-9656-DDE6-CD2E7777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0A4-990B-084F-901B-239E63846EC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43124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A327-45C8-FE03-1155-5D23BFF2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F61C-F17F-98FB-E109-CC4EE992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22F-FB6B-EA42-B83F-A5C0C6D30496}" type="datetimeFigureOut">
              <a:rPr lang="en-CY" smtClean="0"/>
              <a:t>09/08/2022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ED0AE-28F2-547E-4B33-D6D9FC91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5573-A9DE-7595-73AE-83D5DE95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0A4-990B-084F-901B-239E63846EC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39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8317C-2044-CE5A-3614-EC1ABFFB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22F-FB6B-EA42-B83F-A5C0C6D30496}" type="datetimeFigureOut">
              <a:rPr lang="en-CY" smtClean="0"/>
              <a:t>09/08/2022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111A6-3D93-2455-10B8-8D3A5D54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B79CE-2E1E-F979-FB83-8CFAD979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0A4-990B-084F-901B-239E63846EC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7135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2F02-BD12-D749-5EC6-EA274DA2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448F-7BE7-6D8F-B367-D1A1E204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779B7-4ADE-ED15-A8BA-1A6F1B4F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92377-6299-1846-3CD9-8EAD18F9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22F-FB6B-EA42-B83F-A5C0C6D30496}" type="datetimeFigureOut">
              <a:rPr lang="en-CY" smtClean="0"/>
              <a:t>09/08/2022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2D0BD-DA73-B37A-0C3B-D83D578E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9507-EAF5-8BB1-FB07-AF4994D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0A4-990B-084F-901B-239E63846EC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80255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AC00-8523-E6B3-157D-B28FD9DC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8DAB1-0CCA-B9E3-6389-7A046DE4E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70C7E-AD54-D8F5-C12F-D8483E26B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E7B01-AC80-F60E-586D-16800694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22F-FB6B-EA42-B83F-A5C0C6D30496}" type="datetimeFigureOut">
              <a:rPr lang="en-CY" smtClean="0"/>
              <a:t>09/08/2022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BA3CD-61EE-F9EA-1CFF-62C437ED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A6ED-DCED-37F2-6B7D-BE90EB7E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0A4-990B-084F-901B-239E63846EC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8129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2EF3C-CFBD-E02E-13C3-A1C49543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542BA-92BC-1D4C-4C18-80295F5A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6A9A-2C69-1B50-30ED-E5F33D95C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D22F-FB6B-EA42-B83F-A5C0C6D30496}" type="datetimeFigureOut">
              <a:rPr lang="en-CY" smtClean="0"/>
              <a:t>09/08/2022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8062D-47E3-CADE-0935-5C67F7C49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48EA-D016-372C-935E-0F76D71F5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60A4-990B-084F-901B-239E63846EC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66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493E-75B1-279A-C76D-8D05FABF8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582" y="2107406"/>
            <a:ext cx="9921766" cy="2387600"/>
          </a:xfrm>
        </p:spPr>
        <p:txBody>
          <a:bodyPr/>
          <a:lstStyle/>
          <a:p>
            <a:r>
              <a:rPr lang="en-CY" dirty="0"/>
              <a:t>Comparing Jpred and Alphafold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0D539-3772-3663-697B-A2008727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9435"/>
            <a:ext cx="9144000" cy="1655762"/>
          </a:xfrm>
        </p:spPr>
        <p:txBody>
          <a:bodyPr/>
          <a:lstStyle/>
          <a:p>
            <a:r>
              <a:rPr lang="en-CY" dirty="0"/>
              <a:t>Sophia Constantinou</a:t>
            </a:r>
          </a:p>
          <a:p>
            <a:r>
              <a:rPr lang="en-CY" dirty="0"/>
              <a:t>Week 6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13A2AB5-9386-1B61-13D1-70E9E54C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1885"/>
            <a:ext cx="5962248" cy="205336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3D32D2B-5E22-B6E3-353B-EB5A19572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2" y="1488282"/>
            <a:ext cx="5970773" cy="16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1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6FED-6A78-AAEE-8FF3-5A4EE317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00" y="284100"/>
            <a:ext cx="10515600" cy="1325563"/>
          </a:xfrm>
        </p:spPr>
        <p:txBody>
          <a:bodyPr/>
          <a:lstStyle/>
          <a:p>
            <a:r>
              <a:rPr lang="en-CY" dirty="0"/>
              <a:t>Managed to get 685 pdb id’s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87631E1-1380-E60C-599E-9C420981D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2004" y="1690688"/>
            <a:ext cx="6352267" cy="1033200"/>
          </a:xfr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74B8249-1F2A-F4FE-B95F-FA72EF6B8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975" y="3205070"/>
            <a:ext cx="7273073" cy="3503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2DC98C-E9A5-BA0E-744D-30EDE193C141}"/>
              </a:ext>
            </a:extLst>
          </p:cNvPr>
          <p:cNvSpPr txBox="1"/>
          <p:nvPr/>
        </p:nvSpPr>
        <p:spPr>
          <a:xfrm>
            <a:off x="602166" y="3593659"/>
            <a:ext cx="122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1gk9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89629B-D070-2E51-3168-F1912EA8A28A}"/>
              </a:ext>
            </a:extLst>
          </p:cNvPr>
          <p:cNvCxnSpPr>
            <a:cxnSpLocks/>
          </p:cNvCxnSpPr>
          <p:nvPr/>
        </p:nvCxnSpPr>
        <p:spPr>
          <a:xfrm flipV="1">
            <a:off x="1193181" y="3649416"/>
            <a:ext cx="1761893" cy="10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1ACAF9-BE74-A9D8-E8F6-B8739B19E466}"/>
              </a:ext>
            </a:extLst>
          </p:cNvPr>
          <p:cNvSpPr txBox="1"/>
          <p:nvPr/>
        </p:nvSpPr>
        <p:spPr>
          <a:xfrm>
            <a:off x="9924585" y="6069230"/>
            <a:ext cx="10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2cxy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5A446-E490-42F6-6A55-31C38CDF7D0B}"/>
              </a:ext>
            </a:extLst>
          </p:cNvPr>
          <p:cNvSpPr txBox="1"/>
          <p:nvPr/>
        </p:nvSpPr>
        <p:spPr>
          <a:xfrm>
            <a:off x="9790771" y="5043318"/>
            <a:ext cx="18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2dlb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2200-7E25-29E5-EE34-13017E66F1D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207298" y="5938783"/>
            <a:ext cx="1717287" cy="31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285174-9EB1-F01F-8CB3-A153BA273729}"/>
              </a:ext>
            </a:extLst>
          </p:cNvPr>
          <p:cNvCxnSpPr>
            <a:cxnSpLocks/>
          </p:cNvCxnSpPr>
          <p:nvPr/>
        </p:nvCxnSpPr>
        <p:spPr>
          <a:xfrm flipH="1">
            <a:off x="8300224" y="5227984"/>
            <a:ext cx="1535151" cy="29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F4311F-39E1-24E6-AF9C-2454247B2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65" y="1530638"/>
            <a:ext cx="4942952" cy="167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CEBF-EB0C-9036-F529-B1391187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According to % composition of each state, (C)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3717FCE-B7FF-0122-C0FC-0E6840F89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22" y="2088221"/>
            <a:ext cx="84836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0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502FE-DD88-2495-167E-67DA210D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Y" sz="5400" dirty="0"/>
              <a:t>Excluded data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29572EE-3E85-6EBB-6597-E4CDFA1C5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8533" y="3021775"/>
            <a:ext cx="1087918" cy="275864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9E431B-0288-910A-6242-D2A62AE9CDB2}"/>
              </a:ext>
            </a:extLst>
          </p:cNvPr>
          <p:cNvSpPr txBox="1"/>
          <p:nvPr/>
        </p:nvSpPr>
        <p:spPr>
          <a:xfrm>
            <a:off x="1266793" y="2171560"/>
            <a:ext cx="630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400" dirty="0"/>
              <a:t>Invalid SCOPe ID’s: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3719B-006B-7903-9F96-601D5109E95F}"/>
              </a:ext>
            </a:extLst>
          </p:cNvPr>
          <p:cNvSpPr txBox="1"/>
          <p:nvPr/>
        </p:nvSpPr>
        <p:spPr>
          <a:xfrm>
            <a:off x="5927051" y="2094100"/>
            <a:ext cx="66554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000" dirty="0"/>
              <a:t>AF colab - </a:t>
            </a:r>
            <a:r>
              <a:rPr lang="en-CY" dirty="0"/>
              <a:t>run some of the outliers</a:t>
            </a:r>
          </a:p>
          <a:p>
            <a:r>
              <a:rPr lang="en-CY" dirty="0"/>
              <a:t>(download pdb file, run dssp, align with true SS)</a:t>
            </a:r>
          </a:p>
          <a:p>
            <a:endParaRPr lang="en-CY" dirty="0"/>
          </a:p>
          <a:p>
            <a:endParaRPr lang="en-CY" dirty="0"/>
          </a:p>
          <a:p>
            <a:r>
              <a:rPr lang="en-CY" dirty="0"/>
              <a:t>Accuracy:</a:t>
            </a:r>
          </a:p>
          <a:p>
            <a:endParaRPr lang="en-CY" dirty="0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68C40452-634F-DC42-0BDF-7F4F2696A6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7"/>
          <a:stretch/>
        </p:blipFill>
        <p:spPr>
          <a:xfrm>
            <a:off x="5961776" y="3779359"/>
            <a:ext cx="4242636" cy="13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5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8537-AF53-0305-D5B0-15CA1B8D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Excluding AF colab (3) and invalid SCOP (6),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5652B37-8EFA-18DF-C43B-33897E602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037" t="46894" r="43548" b="44258"/>
          <a:stretch/>
        </p:blipFill>
        <p:spPr>
          <a:xfrm>
            <a:off x="421088" y="1877039"/>
            <a:ext cx="5346387" cy="972071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EEC993C-749E-C7ED-72FA-8F9958F36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4" y="3035462"/>
            <a:ext cx="6003436" cy="2900743"/>
          </a:xfrm>
          <a:prstGeom prst="rect">
            <a:avLst/>
          </a:prstGeom>
        </p:spPr>
      </p:pic>
      <p:pic>
        <p:nvPicPr>
          <p:cNvPr id="9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59F23B3-4FD6-6CA7-6155-D1A11C152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608" y="3035462"/>
            <a:ext cx="5907828" cy="27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7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502FE-DD88-2495-167E-67DA210D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Y" sz="5400"/>
              <a:t>Obtain missing data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D3215-6E89-529D-9CC4-98704877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42494"/>
          </a:xfrm>
        </p:spPr>
        <p:txBody>
          <a:bodyPr>
            <a:normAutofit/>
          </a:bodyPr>
          <a:lstStyle/>
          <a:p>
            <a:r>
              <a:rPr lang="en-CY" sz="2200" dirty="0"/>
              <a:t>Some pdb id’s were repeated (different versions) </a:t>
            </a:r>
          </a:p>
          <a:p>
            <a:pPr lvl="1"/>
            <a:r>
              <a:rPr lang="en-CY" sz="2200" dirty="0"/>
              <a:t>1153 files (AF) </a:t>
            </a:r>
          </a:p>
          <a:p>
            <a:pPr lvl="1"/>
            <a:r>
              <a:rPr lang="en-CY" sz="2200" dirty="0"/>
              <a:t>1348 (Jpred)</a:t>
            </a:r>
          </a:p>
          <a:p>
            <a:r>
              <a:rPr lang="en-CY" sz="2200" dirty="0"/>
              <a:t>Merging ProIntVar (data from DSSP, SIFTS, etc) with AF </a:t>
            </a:r>
          </a:p>
          <a:p>
            <a:pPr lvl="1"/>
            <a:r>
              <a:rPr lang="en-CY" sz="1800" dirty="0"/>
              <a:t>1153 </a:t>
            </a:r>
            <a:r>
              <a:rPr lang="en-CY" sz="1800" dirty="0">
                <a:sym typeface="Wingdings" pitchFamily="2" charset="2"/>
              </a:rPr>
              <a:t> 1120 (mmcif  pdb, prediction/sequence not large enough to align)</a:t>
            </a:r>
          </a:p>
          <a:p>
            <a:r>
              <a:rPr lang="en-CY" sz="2200" dirty="0"/>
              <a:t>Merge all – </a:t>
            </a:r>
            <a:r>
              <a:rPr lang="en-CY" sz="2200" dirty="0">
                <a:sym typeface="Wingdings" pitchFamily="2" charset="2"/>
              </a:rPr>
              <a:t>1325 (862 pdb id’s) have valid data that can be correctly aligned for both JP and AF</a:t>
            </a:r>
            <a:endParaRPr lang="en-CY" sz="2200" dirty="0"/>
          </a:p>
          <a:p>
            <a:r>
              <a:rPr lang="en-CY" sz="2200" dirty="0"/>
              <a:t>736 (731 pdb id’s) are complete matches (sequence) – big enough to make valid comparison </a:t>
            </a:r>
          </a:p>
          <a:p>
            <a:endParaRPr lang="en-CY" sz="2200" dirty="0"/>
          </a:p>
        </p:txBody>
      </p:sp>
    </p:spTree>
    <p:extLst>
      <p:ext uri="{BB962C8B-B14F-4D97-AF65-F5344CB8AC3E}">
        <p14:creationId xmlns:p14="http://schemas.microsoft.com/office/powerpoint/2010/main" val="130396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3895-C0A9-3551-9A5C-B8D33825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Final - 731 pdb id’s</a:t>
            </a: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BE918771-DB02-680A-ED24-9E71A6F9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9" y="1794860"/>
            <a:ext cx="6261100" cy="1028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5F57CB-C102-E395-8790-2AB6813BB128}"/>
              </a:ext>
            </a:extLst>
          </p:cNvPr>
          <p:cNvSpPr txBox="1"/>
          <p:nvPr/>
        </p:nvSpPr>
        <p:spPr>
          <a:xfrm>
            <a:off x="7998106" y="1446835"/>
            <a:ext cx="398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Avg accuracy</a:t>
            </a:r>
          </a:p>
        </p:txBody>
      </p:sp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B6F28514-24B9-DA0C-49CE-40503962B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17" y="3194612"/>
            <a:ext cx="6537043" cy="2987254"/>
          </a:xfrm>
          <a:prstGeom prst="rect">
            <a:avLst/>
          </a:prstGeom>
        </p:spPr>
      </p:pic>
      <p:pic>
        <p:nvPicPr>
          <p:cNvPr id="23" name="Picture 2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DADBA8-AF13-A478-48C9-142522C47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416" y="3729491"/>
            <a:ext cx="4900584" cy="1681674"/>
          </a:xfrm>
          <a:prstGeom prst="rect">
            <a:avLst/>
          </a:prstGeom>
        </p:spPr>
      </p:pic>
      <p:pic>
        <p:nvPicPr>
          <p:cNvPr id="26" name="Picture 25" descr="Table&#10;&#10;Description automatically generated">
            <a:extLst>
              <a:ext uri="{FF2B5EF4-FFF2-40B4-BE49-F238E27FC236}">
                <a16:creationId xmlns:a16="http://schemas.microsoft.com/office/drawing/2014/main" id="{EF47E966-E3AE-572D-1010-D461624A6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058" y="190925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CE32-BF23-2982-BFF9-B5CB6609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Use z-score to exclude outliers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762C083-CF0D-BDA1-6B13-3013C6651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391" y="1690688"/>
            <a:ext cx="6337300" cy="1092200"/>
          </a:xfr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65626F5-6BB5-3E2F-3006-333CA1348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071" y="3235800"/>
            <a:ext cx="7048269" cy="3257075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25B2B510-AC33-2B30-2624-DA30B9880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732" y="1703388"/>
            <a:ext cx="2133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1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502FE-DD88-2495-167E-67DA210D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Y" sz="5400" dirty="0"/>
              <a:t>Exclude outliers (cont.)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19D09-C6F9-C6B3-F5C0-F0B99D72E216}"/>
              </a:ext>
            </a:extLst>
          </p:cNvPr>
          <p:cNvSpPr txBox="1"/>
          <p:nvPr/>
        </p:nvSpPr>
        <p:spPr>
          <a:xfrm>
            <a:off x="1361781" y="4553039"/>
            <a:ext cx="185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Overall average (averaging once):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F7509A0-914A-2EFF-B10E-702270E4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138" y="2872380"/>
            <a:ext cx="2133600" cy="1079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9DBB97-938D-3337-25EE-5EFAAE87CD9A}"/>
              </a:ext>
            </a:extLst>
          </p:cNvPr>
          <p:cNvSpPr txBox="1"/>
          <p:nvPr/>
        </p:nvSpPr>
        <p:spPr>
          <a:xfrm>
            <a:off x="489552" y="1985665"/>
            <a:ext cx="360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CY" dirty="0"/>
              <a:t>veraging for each pdb and then taking an average:</a:t>
            </a: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EDCF4A53-51C6-9F57-B5E4-AA825E8AA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63" y="5370782"/>
            <a:ext cx="2292350" cy="1085136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3BACF3D7-4720-6B40-1EBD-6284333B5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219" y="2244466"/>
            <a:ext cx="6852110" cy="34891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4F60F3-FB5B-00F3-5602-5BB85B5ABC64}"/>
              </a:ext>
            </a:extLst>
          </p:cNvPr>
          <p:cNvSpPr txBox="1"/>
          <p:nvPr/>
        </p:nvSpPr>
        <p:spPr>
          <a:xfrm>
            <a:off x="5733514" y="5905348"/>
            <a:ext cx="562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AF accuracy vs Jpred accuracy by % content of coils (C)</a:t>
            </a:r>
          </a:p>
        </p:txBody>
      </p:sp>
    </p:spTree>
    <p:extLst>
      <p:ext uri="{BB962C8B-B14F-4D97-AF65-F5344CB8AC3E}">
        <p14:creationId xmlns:p14="http://schemas.microsoft.com/office/powerpoint/2010/main" val="106711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4843</TotalTime>
  <Words>441</Words>
  <Application>Microsoft Macintosh PowerPoint</Application>
  <PresentationFormat>Widescreen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Comparing Jpred and Alphafold</vt:lpstr>
      <vt:lpstr>Managed to get 685 pdb id’s</vt:lpstr>
      <vt:lpstr>According to % composition of each state, (C)</vt:lpstr>
      <vt:lpstr>Excluded data</vt:lpstr>
      <vt:lpstr>Excluding AF colab (3) and invalid SCOP (6),</vt:lpstr>
      <vt:lpstr>Obtain missing data</vt:lpstr>
      <vt:lpstr>Final - 731 pdb id’s</vt:lpstr>
      <vt:lpstr>Use z-score to exclude outliers</vt:lpstr>
      <vt:lpstr>Exclude outliers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Jpred and Alphafold</dc:title>
  <dc:creator>Sofia s131055 Konstantinou</dc:creator>
  <cp:lastModifiedBy>Sofia s131055 Konstantinou</cp:lastModifiedBy>
  <cp:revision>1</cp:revision>
  <dcterms:created xsi:type="dcterms:W3CDTF">2022-08-08T13:16:37Z</dcterms:created>
  <dcterms:modified xsi:type="dcterms:W3CDTF">2022-08-12T15:08:55Z</dcterms:modified>
</cp:coreProperties>
</file>