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57" r:id="rId4"/>
    <p:sldId id="265" r:id="rId5"/>
    <p:sldId id="259" r:id="rId6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249C3-CA38-3F41-90F0-434373F107FD}" v="10" dt="2022-08-18T08:30:5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3537"/>
  </p:normalViewPr>
  <p:slideViewPr>
    <p:cSldViewPr snapToGrid="0">
      <p:cViewPr varScale="1">
        <p:scale>
          <a:sx n="99" d="100"/>
          <a:sy n="99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AD3C3-8A8A-FB45-83DD-96DB62A5903E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AC39-A933-6B4E-A2DB-115B7BF638F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7571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server – locked out (had to set up)</a:t>
            </a:r>
          </a:p>
          <a:p>
            <a:r>
              <a:rPr lang="en-GB" dirty="0"/>
              <a:t>+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45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AF – 893 unique pdb id’s (1152 files)</a:t>
            </a:r>
          </a:p>
          <a:p>
            <a:r>
              <a:rPr lang="en-CY" dirty="0"/>
              <a:t>JP – 1235 unique pdb id’s (1348 files)</a:t>
            </a:r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Prointvar files: should be 893</a:t>
            </a:r>
          </a:p>
          <a:p>
            <a:r>
              <a:rPr lang="en-GB" dirty="0"/>
              <a:t>P</a:t>
            </a:r>
            <a:r>
              <a:rPr lang="en-CY" dirty="0"/>
              <a:t>db - 893</a:t>
            </a:r>
          </a:p>
          <a:p>
            <a:r>
              <a:rPr lang="en-GB" dirty="0"/>
              <a:t>D</a:t>
            </a:r>
            <a:r>
              <a:rPr lang="en-CY" dirty="0"/>
              <a:t>ssp - 893</a:t>
            </a:r>
          </a:p>
          <a:p>
            <a:r>
              <a:rPr lang="en-GB" dirty="0"/>
              <a:t>M</a:t>
            </a:r>
            <a:r>
              <a:rPr lang="en-CY" dirty="0"/>
              <a:t>erged (prointvar_merged) – 893</a:t>
            </a:r>
          </a:p>
          <a:p>
            <a:r>
              <a:rPr lang="en-GB" dirty="0"/>
              <a:t>M</a:t>
            </a:r>
            <a:r>
              <a:rPr lang="en-CY" dirty="0"/>
              <a:t>erged chain (prointvar_col_chain) - 893</a:t>
            </a:r>
          </a:p>
          <a:p>
            <a:r>
              <a:rPr lang="en-GB" dirty="0"/>
              <a:t>C</a:t>
            </a:r>
            <a:r>
              <a:rPr lang="en-CY" dirty="0"/>
              <a:t>hain – 889 (some invalid files)</a:t>
            </a:r>
          </a:p>
          <a:p>
            <a:endParaRPr lang="en-CY" dirty="0"/>
          </a:p>
          <a:p>
            <a:r>
              <a:rPr lang="en-CY" dirty="0"/>
              <a:t>Merged Pro with AF (AF_Pro): 1147</a:t>
            </a:r>
          </a:p>
          <a:p>
            <a:r>
              <a:rPr lang="en-CY" dirty="0"/>
              <a:t>Merged all: 1637</a:t>
            </a:r>
          </a:p>
          <a:p>
            <a:endParaRPr lang="en-CY" dirty="0"/>
          </a:p>
          <a:p>
            <a:r>
              <a:rPr lang="en-CY" dirty="0"/>
              <a:t>Exact matches:</a:t>
            </a:r>
          </a:p>
          <a:p>
            <a:endParaRPr lang="en-CY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EAC39-A933-6B4E-A2DB-115B7BF638FD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6109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Predicts coil instead of strand??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EAC39-A933-6B4E-A2DB-115B7BF638FD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3055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EAC39-A933-6B4E-A2DB-115B7BF638FD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0403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8C66-417B-0F32-AC28-A7D453453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651B-5375-9424-DD7A-7D014A06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B33A-4ADF-2A8B-1A93-0DC18C2A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B566-C698-D29A-B4A4-89F00193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441F-4EB3-1C0F-AC0B-88B86E69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758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922F-7966-8814-E26C-815434A6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41DA4-ACC9-C90C-710A-79FC3CB2D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F6E9-C0D5-ABB0-47B0-52FC374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2874-824F-56D1-E471-45A8BDFE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F5BC-FD6A-1EFE-0620-C612BBC8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7864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08E57-B296-A0A9-5CA6-59560AF7E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A1FBF-FD1D-E0CA-9A46-498529D2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516D-F5A3-2852-0473-52EA3B61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A6B8-B997-C007-565A-A43FD1B3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8188-FA00-15B3-07F4-10952A14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5247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F46-40DF-00A0-A9E7-15368DE7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294C-86B2-DEFD-4B48-C3EB90E1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96F1-D0C7-9571-10FC-92C05A8B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C7BF-5B2E-67A0-4C95-C162B9F0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65C6-D5F4-3661-1B85-6EE37D70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9716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C42C-2343-809B-F488-043FB744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3AE7-FF78-C36E-BB41-D1B8FEDF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E890-A30A-9021-C66C-6FBA0D7E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1ED4-F4E9-E716-ACBD-0BCD5A8E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18D8-BA19-BF7B-7E39-3727DFD2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133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913E-3743-4B02-4D2F-9D752AC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96A8-FA6C-3A40-5E25-8F2345F35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41AD8-3BA8-5F30-BA5C-3AE472C1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BE37-89AE-DAE5-45F1-49F28F5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B3420-41A5-2B5D-0983-D65A6CFD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8CDD-7215-BD7F-6020-EDC14047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095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90FE-0445-1CBF-5A41-EA9A2D94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C0F9-6D6E-B42C-8347-83627B9D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734A5-6785-5EC2-60BF-390DBF6C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8539A-0EB9-264F-F2A1-083A300FB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A46BD-35BE-AE7F-B7C3-668902C1A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CD284-B1FE-A03A-3700-54087B72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5F3B2-9CED-EED2-D54B-2832C28D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5570B-CCD2-BEA8-6FEB-CB664E6E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2783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2A72-BF97-982E-4D0E-E6E0BF3B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18DB4-491D-CFCE-0137-DF175412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64AE8-BBB4-93C6-53E5-651D310B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2436F-389C-42C3-88D6-41EBCEA3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63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EDA33-BC60-03AF-7B0B-D1407B3F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ABF8C-ADB1-13E6-FED3-478C3BEF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38997-1156-95B3-A209-2E24369F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9756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274A-48EF-3771-9059-7FD786F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4EB6-34A6-33C2-BA66-AB0C11C2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044DB-D6F0-83F2-DE2F-E1F4C1492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B93FE-858C-5D7E-B994-1D23E65F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B062-19E1-75EF-C3DE-67FFB97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866B4-6EA3-1EF5-6F75-88537B8B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149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E6F4-5AE5-CE03-75B5-CB52B290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6A4CD-50EC-12B0-B25E-8CC074FEE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2E5A9-A438-0516-7215-A1A5F3C5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A7658-ADAE-12C7-8022-3CF74CC0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0463E-CA85-DE1B-913A-274B35D0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8138-9685-4F81-9F24-50F89501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8264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ACB7F-F6FC-55CC-069B-795D0DFA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D8B70-48B8-D417-F670-0C7F6034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EC4F-29AA-9444-3F02-6E39F0BF2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52F4-4CAB-554F-BC2C-A95E6303060C}" type="datetimeFigureOut">
              <a:rPr lang="en-CY" smtClean="0"/>
              <a:t>17/08/2022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110BF-7292-8EE8-1FA2-096829B06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AFB0-4701-9211-CE24-ABC620E14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4BAC-7C56-E145-B7B6-DA089239868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375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493E-75B1-279A-C76D-8D05FABF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2" y="2107406"/>
            <a:ext cx="9921766" cy="2387600"/>
          </a:xfrm>
        </p:spPr>
        <p:txBody>
          <a:bodyPr/>
          <a:lstStyle/>
          <a:p>
            <a:r>
              <a:rPr lang="en-CY" dirty="0"/>
              <a:t>Comparing Jpred and Alphafold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D539-3772-3663-697B-A2008727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435"/>
            <a:ext cx="9144000" cy="1655762"/>
          </a:xfrm>
        </p:spPr>
        <p:txBody>
          <a:bodyPr/>
          <a:lstStyle/>
          <a:p>
            <a:r>
              <a:rPr lang="en-CY" dirty="0"/>
              <a:t>Sophia Constantinou</a:t>
            </a:r>
          </a:p>
          <a:p>
            <a:r>
              <a:rPr lang="en-CY" dirty="0"/>
              <a:t>Week 7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3A2AB5-9386-1B61-13D1-70E9E54C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885"/>
            <a:ext cx="5962248" cy="205336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D32D2B-5E22-B6E3-353B-EB5A1957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" y="1488282"/>
            <a:ext cx="597077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E4CD-324A-2D31-66D0-DF802133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Y" dirty="0"/>
              <a:t>ownloaded everything again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ABAB4-4795-03B1-44DD-77B79CB42885}"/>
              </a:ext>
            </a:extLst>
          </p:cNvPr>
          <p:cNvSpPr txBox="1"/>
          <p:nvPr/>
        </p:nvSpPr>
        <p:spPr>
          <a:xfrm>
            <a:off x="313386" y="1434191"/>
            <a:ext cx="483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Merged – 893 unique pdb id’s (1642 files)</a:t>
            </a:r>
          </a:p>
          <a:p>
            <a:r>
              <a:rPr lang="en-CY" dirty="0"/>
              <a:t>Exact match – 556 unique (560 files)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ECD171E-725F-BFF9-BBDE-F0F258CCE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2"/>
          <a:stretch/>
        </p:blipFill>
        <p:spPr>
          <a:xfrm>
            <a:off x="2338142" y="2395469"/>
            <a:ext cx="7099300" cy="3704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F9F6D-B27B-465F-6FAE-1CE4C08BEC5A}"/>
              </a:ext>
            </a:extLst>
          </p:cNvPr>
          <p:cNvSpPr txBox="1"/>
          <p:nvPr/>
        </p:nvSpPr>
        <p:spPr>
          <a:xfrm>
            <a:off x="10288074" y="5885645"/>
            <a:ext cx="12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2dlb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5F384E-432B-E8B7-7306-95716980973E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9219127" y="5331853"/>
            <a:ext cx="1068947" cy="73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C2D1AF-6FA1-ABC1-CD77-9A3FDA22D982}"/>
              </a:ext>
            </a:extLst>
          </p:cNvPr>
          <p:cNvSpPr txBox="1"/>
          <p:nvPr/>
        </p:nvSpPr>
        <p:spPr>
          <a:xfrm>
            <a:off x="525888" y="2949261"/>
            <a:ext cx="96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1lsh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10B728-8598-66EC-3697-CEE7D25FCBB5}"/>
              </a:ext>
            </a:extLst>
          </p:cNvPr>
          <p:cNvCxnSpPr>
            <a:cxnSpLocks/>
          </p:cNvCxnSpPr>
          <p:nvPr/>
        </p:nvCxnSpPr>
        <p:spPr>
          <a:xfrm flipV="1">
            <a:off x="1182710" y="2936382"/>
            <a:ext cx="1983347" cy="14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6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4483-E7A8-7B20-1DE3-F0CCF496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2dlb</a:t>
            </a:r>
          </a:p>
        </p:txBody>
      </p:sp>
      <p:pic>
        <p:nvPicPr>
          <p:cNvPr id="5" name="Picture 4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D03EB6F8-52E7-E29C-462A-917484499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70" y="1519707"/>
            <a:ext cx="6091179" cy="42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1E4-D1A5-BC51-1C0F-5BA1738A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676 files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867E85F-0F36-AF88-0A78-A00BD687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94" y="1890780"/>
            <a:ext cx="8440987" cy="38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82D-8FEB-301A-F96D-5D18C44D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CY" dirty="0"/>
              <a:t>ot in SIFTS: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712B-B719-F69B-8FDF-0BB5F914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1a9x – SCOPe starts at 403, but can’t find it in SIFTS</a:t>
            </a:r>
          </a:p>
        </p:txBody>
      </p:sp>
    </p:spTree>
    <p:extLst>
      <p:ext uri="{BB962C8B-B14F-4D97-AF65-F5344CB8AC3E}">
        <p14:creationId xmlns:p14="http://schemas.microsoft.com/office/powerpoint/2010/main" val="369938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160</Words>
  <Application>Microsoft Macintosh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Comparing Jpred and Alphafold</vt:lpstr>
      <vt:lpstr>Downloaded everything again</vt:lpstr>
      <vt:lpstr>2dlb</vt:lpstr>
      <vt:lpstr>676 files</vt:lpstr>
      <vt:lpstr>Not in SIFTS: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</dc:title>
  <dc:creator>Sofia s131055 Konstantinou</dc:creator>
  <cp:lastModifiedBy>Sofia s131055 Konstantinou</cp:lastModifiedBy>
  <cp:revision>2</cp:revision>
  <dcterms:created xsi:type="dcterms:W3CDTF">2022-08-17T11:26:17Z</dcterms:created>
  <dcterms:modified xsi:type="dcterms:W3CDTF">2022-08-18T08:41:23Z</dcterms:modified>
</cp:coreProperties>
</file>