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4" r:id="rId5"/>
    <p:sldId id="259" r:id="rId6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96CD5-96B8-2342-83AE-B13BF5F97135}" v="45" dt="2022-07-13T14:16:45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9"/>
    <p:restoredTop sz="85724"/>
  </p:normalViewPr>
  <p:slideViewPr>
    <p:cSldViewPr snapToGrid="0" snapToObjects="1">
      <p:cViewPr varScale="1">
        <p:scale>
          <a:sx n="108" d="100"/>
          <a:sy n="108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 Constantinou" userId="e61dc813-a504-4ae7-a5d1-38eea9dee47c" providerId="ADAL" clId="{6E496CD5-96B8-2342-83AE-B13BF5F97135}"/>
    <pc:docChg chg="undo custSel addSld delSld modSld">
      <pc:chgData name="Sophia Constantinou" userId="e61dc813-a504-4ae7-a5d1-38eea9dee47c" providerId="ADAL" clId="{6E496CD5-96B8-2342-83AE-B13BF5F97135}" dt="2022-07-14T09:15:43.430" v="1290" actId="20577"/>
      <pc:docMkLst>
        <pc:docMk/>
      </pc:docMkLst>
      <pc:sldChg chg="addSp delSp modSp mod setBg delDesignElem modNotesTx">
        <pc:chgData name="Sophia Constantinou" userId="e61dc813-a504-4ae7-a5d1-38eea9dee47c" providerId="ADAL" clId="{6E496CD5-96B8-2342-83AE-B13BF5F97135}" dt="2022-07-13T14:43:35.192" v="1176" actId="20577"/>
        <pc:sldMkLst>
          <pc:docMk/>
          <pc:sldMk cId="3034519197" sldId="256"/>
        </pc:sldMkLst>
        <pc:spChg chg="mod ord">
          <ac:chgData name="Sophia Constantinou" userId="e61dc813-a504-4ae7-a5d1-38eea9dee47c" providerId="ADAL" clId="{6E496CD5-96B8-2342-83AE-B13BF5F97135}" dt="2022-07-13T13:12:31.359" v="586" actId="1076"/>
          <ac:spMkLst>
            <pc:docMk/>
            <pc:sldMk cId="3034519197" sldId="256"/>
            <ac:spMk id="2" creationId="{39E6493E-75B1-279A-C76D-8D05FABF82F1}"/>
          </ac:spMkLst>
        </pc:spChg>
        <pc:spChg chg="mod ord">
          <ac:chgData name="Sophia Constantinou" userId="e61dc813-a504-4ae7-a5d1-38eea9dee47c" providerId="ADAL" clId="{6E496CD5-96B8-2342-83AE-B13BF5F97135}" dt="2022-07-13T12:50:44.533" v="65" actId="26606"/>
          <ac:spMkLst>
            <pc:docMk/>
            <pc:sldMk cId="3034519197" sldId="256"/>
            <ac:spMk id="3" creationId="{3110D539-3772-3663-697B-A20087276E74}"/>
          </ac:spMkLst>
        </pc:spChg>
        <pc:spChg chg="add del">
          <ac:chgData name="Sophia Constantinou" userId="e61dc813-a504-4ae7-a5d1-38eea9dee47c" providerId="ADAL" clId="{6E496CD5-96B8-2342-83AE-B13BF5F97135}" dt="2022-07-13T12:50:43.443" v="61" actId="26606"/>
          <ac:spMkLst>
            <pc:docMk/>
            <pc:sldMk cId="3034519197" sldId="256"/>
            <ac:spMk id="7" creationId="{E9F26AF7-9AC1-49A4-8F89-2C63E1C0A0BB}"/>
          </ac:spMkLst>
        </pc:spChg>
        <pc:spChg chg="add del">
          <ac:chgData name="Sophia Constantinou" userId="e61dc813-a504-4ae7-a5d1-38eea9dee47c" providerId="ADAL" clId="{6E496CD5-96B8-2342-83AE-B13BF5F97135}" dt="2022-07-13T12:49:27.384" v="29" actId="26606"/>
          <ac:spMkLst>
            <pc:docMk/>
            <pc:sldMk cId="3034519197" sldId="256"/>
            <ac:spMk id="8" creationId="{BA79A7CF-01AF-4178-9369-94E0C90EB046}"/>
          </ac:spMkLst>
        </pc:spChg>
        <pc:spChg chg="add del">
          <ac:chgData name="Sophia Constantinou" userId="e61dc813-a504-4ae7-a5d1-38eea9dee47c" providerId="ADAL" clId="{6E496CD5-96B8-2342-83AE-B13BF5F97135}" dt="2022-07-13T12:49:27.384" v="29" actId="26606"/>
          <ac:spMkLst>
            <pc:docMk/>
            <pc:sldMk cId="3034519197" sldId="256"/>
            <ac:spMk id="9" creationId="{99413ED5-9ED4-4772-BCE4-2BCAE6B12E35}"/>
          </ac:spMkLst>
        </pc:spChg>
        <pc:spChg chg="add del">
          <ac:chgData name="Sophia Constantinou" userId="e61dc813-a504-4ae7-a5d1-38eea9dee47c" providerId="ADAL" clId="{6E496CD5-96B8-2342-83AE-B13BF5F97135}" dt="2022-07-13T12:50:44.533" v="65" actId="26606"/>
          <ac:spMkLst>
            <pc:docMk/>
            <pc:sldMk cId="3034519197" sldId="256"/>
            <ac:spMk id="10" creationId="{7316481C-0A49-4796-812B-0D64F063B720}"/>
          </ac:spMkLst>
        </pc:spChg>
        <pc:spChg chg="add del">
          <ac:chgData name="Sophia Constantinou" userId="e61dc813-a504-4ae7-a5d1-38eea9dee47c" providerId="ADAL" clId="{6E496CD5-96B8-2342-83AE-B13BF5F97135}" dt="2022-07-13T12:49:27.384" v="29" actId="26606"/>
          <ac:spMkLst>
            <pc:docMk/>
            <pc:sldMk cId="3034519197" sldId="256"/>
            <ac:spMk id="11" creationId="{04357C93-F0CB-4A1C-8F77-4E9063789819}"/>
          </ac:spMkLst>
        </pc:spChg>
        <pc:spChg chg="add del">
          <ac:chgData name="Sophia Constantinou" userId="e61dc813-a504-4ae7-a5d1-38eea9dee47c" providerId="ADAL" clId="{6E496CD5-96B8-2342-83AE-B13BF5F97135}" dt="2022-07-13T12:50:44.533" v="65" actId="26606"/>
          <ac:spMkLst>
            <pc:docMk/>
            <pc:sldMk cId="3034519197" sldId="256"/>
            <ac:spMk id="12" creationId="{A5271697-90F1-4A23-8EF2-0179F2EAFACB}"/>
          </ac:spMkLst>
        </pc:spChg>
        <pc:spChg chg="add del">
          <ac:chgData name="Sophia Constantinou" userId="e61dc813-a504-4ae7-a5d1-38eea9dee47c" providerId="ADAL" clId="{6E496CD5-96B8-2342-83AE-B13BF5F97135}" dt="2022-07-13T12:49:27.384" v="29" actId="26606"/>
          <ac:spMkLst>
            <pc:docMk/>
            <pc:sldMk cId="3034519197" sldId="256"/>
            <ac:spMk id="13" creationId="{90F533E9-6690-41A8-A372-4C6C622D028D}"/>
          </ac:spMkLst>
        </pc:spChg>
        <pc:spChg chg="add del">
          <ac:chgData name="Sophia Constantinou" userId="e61dc813-a504-4ae7-a5d1-38eea9dee47c" providerId="ADAL" clId="{6E496CD5-96B8-2342-83AE-B13BF5F97135}" dt="2022-07-13T12:50:42.043" v="57" actId="26606"/>
          <ac:spMkLst>
            <pc:docMk/>
            <pc:sldMk cId="3034519197" sldId="256"/>
            <ac:spMk id="35" creationId="{7316481C-0A49-4796-812B-0D64F063B720}"/>
          </ac:spMkLst>
        </pc:spChg>
        <pc:spChg chg="add del">
          <ac:chgData name="Sophia Constantinou" userId="e61dc813-a504-4ae7-a5d1-38eea9dee47c" providerId="ADAL" clId="{6E496CD5-96B8-2342-83AE-B13BF5F97135}" dt="2022-07-13T12:50:44.533" v="65" actId="26606"/>
          <ac:spMkLst>
            <pc:docMk/>
            <pc:sldMk cId="3034519197" sldId="256"/>
            <ac:spMk id="36" creationId="{D9F5512A-48E1-4C07-B75E-3CCC517B6804}"/>
          </ac:spMkLst>
        </pc:spChg>
        <pc:spChg chg="add del">
          <ac:chgData name="Sophia Constantinou" userId="e61dc813-a504-4ae7-a5d1-38eea9dee47c" providerId="ADAL" clId="{6E496CD5-96B8-2342-83AE-B13BF5F97135}" dt="2022-07-13T12:50:42.043" v="57" actId="26606"/>
          <ac:spMkLst>
            <pc:docMk/>
            <pc:sldMk cId="3034519197" sldId="256"/>
            <ac:spMk id="37" creationId="{A5271697-90F1-4A23-8EF2-0179F2EAFACB}"/>
          </ac:spMkLst>
        </pc:spChg>
        <pc:spChg chg="add del">
          <ac:chgData name="Sophia Constantinou" userId="e61dc813-a504-4ae7-a5d1-38eea9dee47c" providerId="ADAL" clId="{6E496CD5-96B8-2342-83AE-B13BF5F97135}" dt="2022-07-13T12:50:42.043" v="57" actId="26606"/>
          <ac:spMkLst>
            <pc:docMk/>
            <pc:sldMk cId="3034519197" sldId="256"/>
            <ac:spMk id="59" creationId="{D9F5512A-48E1-4C07-B75E-3CCC517B6804}"/>
          </ac:spMkLst>
        </pc:spChg>
        <pc:grpChg chg="add del">
          <ac:chgData name="Sophia Constantinou" userId="e61dc813-a504-4ae7-a5d1-38eea9dee47c" providerId="ADAL" clId="{6E496CD5-96B8-2342-83AE-B13BF5F97135}" dt="2022-07-13T12:50:44.533" v="65" actId="26606"/>
          <ac:grpSpMkLst>
            <pc:docMk/>
            <pc:sldMk cId="3034519197" sldId="256"/>
            <ac:grpSpMk id="14" creationId="{0924561D-756D-410B-973A-E68C2552C20C}"/>
          </ac:grpSpMkLst>
        </pc:grpChg>
        <pc:grpChg chg="add del">
          <ac:chgData name="Sophia Constantinou" userId="e61dc813-a504-4ae7-a5d1-38eea9dee47c" providerId="ADAL" clId="{6E496CD5-96B8-2342-83AE-B13BF5F97135}" dt="2022-07-13T12:50:42.043" v="57" actId="26606"/>
          <ac:grpSpMkLst>
            <pc:docMk/>
            <pc:sldMk cId="3034519197" sldId="256"/>
            <ac:grpSpMk id="38" creationId="{0924561D-756D-410B-973A-E68C2552C20C}"/>
          </ac:grpSpMkLst>
        </pc:grpChg>
        <pc:picChg chg="add mod ord">
          <ac:chgData name="Sophia Constantinou" userId="e61dc813-a504-4ae7-a5d1-38eea9dee47c" providerId="ADAL" clId="{6E496CD5-96B8-2342-83AE-B13BF5F97135}" dt="2022-07-13T12:50:45.375" v="67" actId="1038"/>
          <ac:picMkLst>
            <pc:docMk/>
            <pc:sldMk cId="3034519197" sldId="256"/>
            <ac:picMk id="4" creationId="{213A2AB5-9386-1B61-13D1-70E9E54C70A6}"/>
          </ac:picMkLst>
        </pc:picChg>
        <pc:picChg chg="add mod ord">
          <ac:chgData name="Sophia Constantinou" userId="e61dc813-a504-4ae7-a5d1-38eea9dee47c" providerId="ADAL" clId="{6E496CD5-96B8-2342-83AE-B13BF5F97135}" dt="2022-07-13T12:50:45.775" v="68" actId="1036"/>
          <ac:picMkLst>
            <pc:docMk/>
            <pc:sldMk cId="3034519197" sldId="256"/>
            <ac:picMk id="5" creationId="{23D32D2B-5E22-B6E3-353B-EB5A19572F1B}"/>
          </ac:picMkLst>
        </pc:picChg>
      </pc:sldChg>
      <pc:sldChg chg="addSp delSp modSp mod setBg delDesignElem modNotesTx">
        <pc:chgData name="Sophia Constantinou" userId="e61dc813-a504-4ae7-a5d1-38eea9dee47c" providerId="ADAL" clId="{6E496CD5-96B8-2342-83AE-B13BF5F97135}" dt="2022-07-13T13:12:38.243" v="595" actId="20577"/>
        <pc:sldMkLst>
          <pc:docMk/>
          <pc:sldMk cId="1266793698" sldId="257"/>
        </pc:sldMkLst>
        <pc:spChg chg="mod">
          <ac:chgData name="Sophia Constantinou" userId="e61dc813-a504-4ae7-a5d1-38eea9dee47c" providerId="ADAL" clId="{6E496CD5-96B8-2342-83AE-B13BF5F97135}" dt="2022-07-13T13:12:38.243" v="595" actId="20577"/>
          <ac:spMkLst>
            <pc:docMk/>
            <pc:sldMk cId="1266793698" sldId="257"/>
            <ac:spMk id="2" creationId="{BAEABF5E-3592-E579-2666-96A163CD3F51}"/>
          </ac:spMkLst>
        </pc:spChg>
        <pc:spChg chg="add del mod">
          <ac:chgData name="Sophia Constantinou" userId="e61dc813-a504-4ae7-a5d1-38eea9dee47c" providerId="ADAL" clId="{6E496CD5-96B8-2342-83AE-B13BF5F97135}" dt="2022-07-13T13:09:31.829" v="348" actId="20577"/>
          <ac:spMkLst>
            <pc:docMk/>
            <pc:sldMk cId="1266793698" sldId="257"/>
            <ac:spMk id="3" creationId="{17E0EAB9-C868-398A-748E-12EA1B2B30F2}"/>
          </ac:spMkLst>
        </pc:spChg>
        <pc:spChg chg="add">
          <ac:chgData name="Sophia Constantinou" userId="e61dc813-a504-4ae7-a5d1-38eea9dee47c" providerId="ADAL" clId="{6E496CD5-96B8-2342-83AE-B13BF5F97135}" dt="2022-07-13T13:09:11.351" v="332" actId="26606"/>
          <ac:spMkLst>
            <pc:docMk/>
            <pc:sldMk cId="1266793698" sldId="257"/>
            <ac:spMk id="7" creationId="{E3E51905-F374-4E1A-97CF-B741584B74D5}"/>
          </ac:spMkLst>
        </pc:spChg>
        <pc:spChg chg="add">
          <ac:chgData name="Sophia Constantinou" userId="e61dc813-a504-4ae7-a5d1-38eea9dee47c" providerId="ADAL" clId="{6E496CD5-96B8-2342-83AE-B13BF5F97135}" dt="2022-07-13T13:09:11.351" v="332" actId="26606"/>
          <ac:spMkLst>
            <pc:docMk/>
            <pc:sldMk cId="1266793698" sldId="257"/>
            <ac:spMk id="8" creationId="{64F519EA-836C-4E21-87EE-CE7AB018636F}"/>
          </ac:spMkLst>
        </pc:spChg>
        <pc:spChg chg="add del">
          <ac:chgData name="Sophia Constantinou" userId="e61dc813-a504-4ae7-a5d1-38eea9dee47c" providerId="ADAL" clId="{6E496CD5-96B8-2342-83AE-B13BF5F97135}" dt="2022-07-13T12:50:44.175" v="64" actId="26606"/>
          <ac:spMkLst>
            <pc:docMk/>
            <pc:sldMk cId="1266793698" sldId="257"/>
            <ac:spMk id="10" creationId="{B50AB553-2A96-4A92-96F2-93548E096954}"/>
          </ac:spMkLst>
        </pc:spChg>
        <pc:spChg chg="add del">
          <ac:chgData name="Sophia Constantinou" userId="e61dc813-a504-4ae7-a5d1-38eea9dee47c" providerId="ADAL" clId="{6E496CD5-96B8-2342-83AE-B13BF5F97135}" dt="2022-07-13T12:50:41.680" v="56" actId="26606"/>
          <ac:spMkLst>
            <pc:docMk/>
            <pc:sldMk cId="1266793698" sldId="257"/>
            <ac:spMk id="11" creationId="{0450C687-86B5-4248-BEBB-0B59B7977047}"/>
          </ac:spMkLst>
        </pc:spChg>
        <pc:spChg chg="add">
          <ac:chgData name="Sophia Constantinou" userId="e61dc813-a504-4ae7-a5d1-38eea9dee47c" providerId="ADAL" clId="{6E496CD5-96B8-2342-83AE-B13BF5F97135}" dt="2022-07-13T13:09:11.351" v="332" actId="26606"/>
          <ac:spMkLst>
            <pc:docMk/>
            <pc:sldMk cId="1266793698" sldId="257"/>
            <ac:spMk id="12" creationId="{A210685A-6235-45A7-850D-A6F555466EF7}"/>
          </ac:spMkLst>
        </pc:spChg>
        <pc:spChg chg="add del">
          <ac:chgData name="Sophia Constantinou" userId="e61dc813-a504-4ae7-a5d1-38eea9dee47c" providerId="ADAL" clId="{6E496CD5-96B8-2342-83AE-B13BF5F97135}" dt="2022-07-13T12:50:41.680" v="56" actId="26606"/>
          <ac:spMkLst>
            <pc:docMk/>
            <pc:sldMk cId="1266793698" sldId="257"/>
            <ac:spMk id="13" creationId="{3CD1EA40-7116-4FCB-9369-70F29FAA91EC}"/>
          </ac:spMkLst>
        </pc:spChg>
        <pc:spChg chg="add del">
          <ac:chgData name="Sophia Constantinou" userId="e61dc813-a504-4ae7-a5d1-38eea9dee47c" providerId="ADAL" clId="{6E496CD5-96B8-2342-83AE-B13BF5F97135}" dt="2022-07-13T12:50:41.680" v="56" actId="26606"/>
          <ac:spMkLst>
            <pc:docMk/>
            <pc:sldMk cId="1266793698" sldId="257"/>
            <ac:spMk id="15" creationId="{A5271697-90F1-4A23-8EF2-0179F2EAFACB}"/>
          </ac:spMkLst>
        </pc:spChg>
        <pc:spChg chg="add del">
          <ac:chgData name="Sophia Constantinou" userId="e61dc813-a504-4ae7-a5d1-38eea9dee47c" providerId="ADAL" clId="{6E496CD5-96B8-2342-83AE-B13BF5F97135}" dt="2022-07-13T12:50:41.680" v="56" actId="26606"/>
          <ac:spMkLst>
            <pc:docMk/>
            <pc:sldMk cId="1266793698" sldId="257"/>
            <ac:spMk id="39" creationId="{D9F5512A-48E1-4C07-B75E-3CCC517B6804}"/>
          </ac:spMkLst>
        </pc:spChg>
        <pc:spChg chg="add del">
          <ac:chgData name="Sophia Constantinou" userId="e61dc813-a504-4ae7-a5d1-38eea9dee47c" providerId="ADAL" clId="{6E496CD5-96B8-2342-83AE-B13BF5F97135}" dt="2022-07-13T12:50:40.367" v="54" actId="26606"/>
          <ac:spMkLst>
            <pc:docMk/>
            <pc:sldMk cId="1266793698" sldId="257"/>
            <ac:spMk id="45" creationId="{8E761768-3858-4B55-A983-E0B7B1409F0F}"/>
          </ac:spMkLst>
        </pc:spChg>
        <pc:spChg chg="add del">
          <ac:chgData name="Sophia Constantinou" userId="e61dc813-a504-4ae7-a5d1-38eea9dee47c" providerId="ADAL" clId="{6E496CD5-96B8-2342-83AE-B13BF5F97135}" dt="2022-07-13T12:50:40.367" v="54" actId="26606"/>
          <ac:spMkLst>
            <pc:docMk/>
            <pc:sldMk cId="1266793698" sldId="257"/>
            <ac:spMk id="47" creationId="{E3E51905-F374-4E1A-97CF-B741584B74D5}"/>
          </ac:spMkLst>
        </pc:spChg>
        <pc:spChg chg="add del">
          <ac:chgData name="Sophia Constantinou" userId="e61dc813-a504-4ae7-a5d1-38eea9dee47c" providerId="ADAL" clId="{6E496CD5-96B8-2342-83AE-B13BF5F97135}" dt="2022-07-13T12:50:40.367" v="54" actId="26606"/>
          <ac:spMkLst>
            <pc:docMk/>
            <pc:sldMk cId="1266793698" sldId="257"/>
            <ac:spMk id="49" creationId="{A210685A-6235-45A7-850D-A6F555466EF7}"/>
          </ac:spMkLst>
        </pc:spChg>
        <pc:spChg chg="add del">
          <ac:chgData name="Sophia Constantinou" userId="e61dc813-a504-4ae7-a5d1-38eea9dee47c" providerId="ADAL" clId="{6E496CD5-96B8-2342-83AE-B13BF5F97135}" dt="2022-07-13T12:50:40.025" v="53" actId="26606"/>
          <ac:spMkLst>
            <pc:docMk/>
            <pc:sldMk cId="1266793698" sldId="257"/>
            <ac:spMk id="81" creationId="{D55CD764-972B-4CA5-A885-53E55C63E174}"/>
          </ac:spMkLst>
        </pc:spChg>
        <pc:spChg chg="add del">
          <ac:chgData name="Sophia Constantinou" userId="e61dc813-a504-4ae7-a5d1-38eea9dee47c" providerId="ADAL" clId="{6E496CD5-96B8-2342-83AE-B13BF5F97135}" dt="2022-07-13T12:50:40.025" v="53" actId="26606"/>
          <ac:spMkLst>
            <pc:docMk/>
            <pc:sldMk cId="1266793698" sldId="257"/>
            <ac:spMk id="83" creationId="{34165AB3-7006-4430-BCE3-25476BE13322}"/>
          </ac:spMkLst>
        </pc:spChg>
        <pc:spChg chg="add del">
          <ac:chgData name="Sophia Constantinou" userId="e61dc813-a504-4ae7-a5d1-38eea9dee47c" providerId="ADAL" clId="{6E496CD5-96B8-2342-83AE-B13BF5F97135}" dt="2022-07-13T12:50:40.025" v="53" actId="26606"/>
          <ac:spMkLst>
            <pc:docMk/>
            <pc:sldMk cId="1266793698" sldId="257"/>
            <ac:spMk id="107" creationId="{E3E51905-F374-4E1A-97CF-B741584B74D5}"/>
          </ac:spMkLst>
        </pc:spChg>
        <pc:grpChg chg="add">
          <ac:chgData name="Sophia Constantinou" userId="e61dc813-a504-4ae7-a5d1-38eea9dee47c" providerId="ADAL" clId="{6E496CD5-96B8-2342-83AE-B13BF5F97135}" dt="2022-07-13T13:09:11.351" v="332" actId="26606"/>
          <ac:grpSpMkLst>
            <pc:docMk/>
            <pc:sldMk cId="1266793698" sldId="257"/>
            <ac:grpSpMk id="14" creationId="{C833A70A-9722-46F0-A5EB-C72F78747079}"/>
          </ac:grpSpMkLst>
        </pc:grpChg>
        <pc:grpChg chg="add del">
          <ac:chgData name="Sophia Constantinou" userId="e61dc813-a504-4ae7-a5d1-38eea9dee47c" providerId="ADAL" clId="{6E496CD5-96B8-2342-83AE-B13BF5F97135}" dt="2022-07-13T12:50:41.680" v="56" actId="26606"/>
          <ac:grpSpMkLst>
            <pc:docMk/>
            <pc:sldMk cId="1266793698" sldId="257"/>
            <ac:grpSpMk id="17" creationId="{A9B4CF53-BC95-46A2-B37D-D05450472BCB}"/>
          </ac:grpSpMkLst>
        </pc:grpChg>
        <pc:grpChg chg="add del">
          <ac:chgData name="Sophia Constantinou" userId="e61dc813-a504-4ae7-a5d1-38eea9dee47c" providerId="ADAL" clId="{6E496CD5-96B8-2342-83AE-B13BF5F97135}" dt="2022-07-13T12:50:40.367" v="54" actId="26606"/>
          <ac:grpSpMkLst>
            <pc:docMk/>
            <pc:sldMk cId="1266793698" sldId="257"/>
            <ac:grpSpMk id="51" creationId="{AB70F8CE-E82E-416C-9783-C495D90B9EAC}"/>
          </ac:grpSpMkLst>
        </pc:grpChg>
        <pc:grpChg chg="add del">
          <ac:chgData name="Sophia Constantinou" userId="e61dc813-a504-4ae7-a5d1-38eea9dee47c" providerId="ADAL" clId="{6E496CD5-96B8-2342-83AE-B13BF5F97135}" dt="2022-07-13T12:50:40.025" v="53" actId="26606"/>
          <ac:grpSpMkLst>
            <pc:docMk/>
            <pc:sldMk cId="1266793698" sldId="257"/>
            <ac:grpSpMk id="85" creationId="{11999B20-6058-4C55-882E-A1FB050B69DD}"/>
          </ac:grpSpMkLst>
        </pc:grpChg>
        <pc:graphicFrameChg chg="add del mod modGraphic">
          <ac:chgData name="Sophia Constantinou" userId="e61dc813-a504-4ae7-a5d1-38eea9dee47c" providerId="ADAL" clId="{6E496CD5-96B8-2342-83AE-B13BF5F97135}" dt="2022-07-13T12:50:44.175" v="64" actId="26606"/>
          <ac:graphicFrameMkLst>
            <pc:docMk/>
            <pc:sldMk cId="1266793698" sldId="257"/>
            <ac:graphicFrameMk id="5" creationId="{421AD6DE-3D2B-4745-09BD-FF56CE3E1700}"/>
          </ac:graphicFrameMkLst>
        </pc:graphicFrameChg>
        <pc:graphicFrameChg chg="add del mod modGraphic">
          <ac:chgData name="Sophia Constantinou" userId="e61dc813-a504-4ae7-a5d1-38eea9dee47c" providerId="ADAL" clId="{6E496CD5-96B8-2342-83AE-B13BF5F97135}" dt="2022-07-13T12:50:40.367" v="54" actId="26606"/>
          <ac:graphicFrameMkLst>
            <pc:docMk/>
            <pc:sldMk cId="1266793698" sldId="257"/>
            <ac:graphicFrameMk id="41" creationId="{4BD6A744-F180-DE77-4E97-9F271FE93F05}"/>
          </ac:graphicFrameMkLst>
        </pc:graphicFrameChg>
        <pc:picChg chg="add del mod ord">
          <ac:chgData name="Sophia Constantinou" userId="e61dc813-a504-4ae7-a5d1-38eea9dee47c" providerId="ADAL" clId="{6E496CD5-96B8-2342-83AE-B13BF5F97135}" dt="2022-07-13T12:50:44.175" v="64" actId="26606"/>
          <ac:picMkLst>
            <pc:docMk/>
            <pc:sldMk cId="1266793698" sldId="257"/>
            <ac:picMk id="6" creationId="{BF202EEA-7971-4D0F-D586-8DB190E22C5E}"/>
          </ac:picMkLst>
        </pc:picChg>
      </pc:sldChg>
      <pc:sldChg chg="addSp modSp mod setBg modNotesTx">
        <pc:chgData name="Sophia Constantinou" userId="e61dc813-a504-4ae7-a5d1-38eea9dee47c" providerId="ADAL" clId="{6E496CD5-96B8-2342-83AE-B13BF5F97135}" dt="2022-07-14T09:15:43.430" v="1290" actId="20577"/>
        <pc:sldMkLst>
          <pc:docMk/>
          <pc:sldMk cId="309799891" sldId="259"/>
        </pc:sldMkLst>
        <pc:spChg chg="mod">
          <ac:chgData name="Sophia Constantinou" userId="e61dc813-a504-4ae7-a5d1-38eea9dee47c" providerId="ADAL" clId="{6E496CD5-96B8-2342-83AE-B13BF5F97135}" dt="2022-07-13T14:45:02.271" v="1183" actId="26606"/>
          <ac:spMkLst>
            <pc:docMk/>
            <pc:sldMk cId="309799891" sldId="259"/>
            <ac:spMk id="2" creationId="{47815C2F-B588-E916-FB03-BFD5CAC07FC9}"/>
          </ac:spMkLst>
        </pc:spChg>
        <pc:spChg chg="mod">
          <ac:chgData name="Sophia Constantinou" userId="e61dc813-a504-4ae7-a5d1-38eea9dee47c" providerId="ADAL" clId="{6E496CD5-96B8-2342-83AE-B13BF5F97135}" dt="2022-07-14T09:15:43.430" v="1290" actId="20577"/>
          <ac:spMkLst>
            <pc:docMk/>
            <pc:sldMk cId="309799891" sldId="259"/>
            <ac:spMk id="3" creationId="{18DE25C3-7979-C96A-6A12-E0900026696A}"/>
          </ac:spMkLst>
        </pc:spChg>
        <pc:spChg chg="add">
          <ac:chgData name="Sophia Constantinou" userId="e61dc813-a504-4ae7-a5d1-38eea9dee47c" providerId="ADAL" clId="{6E496CD5-96B8-2342-83AE-B13BF5F97135}" dt="2022-07-13T14:45:02.271" v="1183" actId="26606"/>
          <ac:spMkLst>
            <pc:docMk/>
            <pc:sldMk cId="309799891" sldId="259"/>
            <ac:spMk id="8" creationId="{B775CD93-9DF2-48CB-9F57-1BCA9A46C7FA}"/>
          </ac:spMkLst>
        </pc:spChg>
        <pc:spChg chg="add">
          <ac:chgData name="Sophia Constantinou" userId="e61dc813-a504-4ae7-a5d1-38eea9dee47c" providerId="ADAL" clId="{6E496CD5-96B8-2342-83AE-B13BF5F97135}" dt="2022-07-13T14:45:02.271" v="1183" actId="26606"/>
          <ac:spMkLst>
            <pc:docMk/>
            <pc:sldMk cId="309799891" sldId="259"/>
            <ac:spMk id="10" creationId="{6166C6D1-23AC-49C4-BA07-238E4E9F8CEB}"/>
          </ac:spMkLst>
        </pc:spChg>
        <pc:spChg chg="add">
          <ac:chgData name="Sophia Constantinou" userId="e61dc813-a504-4ae7-a5d1-38eea9dee47c" providerId="ADAL" clId="{6E496CD5-96B8-2342-83AE-B13BF5F97135}" dt="2022-07-13T14:45:02.271" v="1183" actId="26606"/>
          <ac:spMkLst>
            <pc:docMk/>
            <pc:sldMk cId="309799891" sldId="259"/>
            <ac:spMk id="12" creationId="{1C091803-41C2-48E0-9228-5148460C7479}"/>
          </ac:spMkLst>
        </pc:spChg>
      </pc:sldChg>
      <pc:sldChg chg="modSp del mod">
        <pc:chgData name="Sophia Constantinou" userId="e61dc813-a504-4ae7-a5d1-38eea9dee47c" providerId="ADAL" clId="{6E496CD5-96B8-2342-83AE-B13BF5F97135}" dt="2022-07-13T13:26:40.664" v="951" actId="2696"/>
        <pc:sldMkLst>
          <pc:docMk/>
          <pc:sldMk cId="661779757" sldId="260"/>
        </pc:sldMkLst>
        <pc:spChg chg="mod">
          <ac:chgData name="Sophia Constantinou" userId="e61dc813-a504-4ae7-a5d1-38eea9dee47c" providerId="ADAL" clId="{6E496CD5-96B8-2342-83AE-B13BF5F97135}" dt="2022-07-13T13:09:01.019" v="331"/>
          <ac:spMkLst>
            <pc:docMk/>
            <pc:sldMk cId="661779757" sldId="260"/>
            <ac:spMk id="2" creationId="{A5CD06AF-8870-8B5E-AFF3-8AA28429BE7E}"/>
          </ac:spMkLst>
        </pc:spChg>
        <pc:spChg chg="mod">
          <ac:chgData name="Sophia Constantinou" userId="e61dc813-a504-4ae7-a5d1-38eea9dee47c" providerId="ADAL" clId="{6E496CD5-96B8-2342-83AE-B13BF5F97135}" dt="2022-07-13T13:09:01.019" v="331"/>
          <ac:spMkLst>
            <pc:docMk/>
            <pc:sldMk cId="661779757" sldId="260"/>
            <ac:spMk id="3" creationId="{36535C68-09CE-08C3-9CCA-0FB656DEE402}"/>
          </ac:spMkLst>
        </pc:spChg>
      </pc:sldChg>
      <pc:sldChg chg="modSp del">
        <pc:chgData name="Sophia Constantinou" userId="e61dc813-a504-4ae7-a5d1-38eea9dee47c" providerId="ADAL" clId="{6E496CD5-96B8-2342-83AE-B13BF5F97135}" dt="2022-07-13T12:54:30.592" v="210" actId="2696"/>
        <pc:sldMkLst>
          <pc:docMk/>
          <pc:sldMk cId="3170990632" sldId="261"/>
        </pc:sldMkLst>
        <pc:spChg chg="mod">
          <ac:chgData name="Sophia Constantinou" userId="e61dc813-a504-4ae7-a5d1-38eea9dee47c" providerId="ADAL" clId="{6E496CD5-96B8-2342-83AE-B13BF5F97135}" dt="2022-07-13T12:50:43.938" v="63"/>
          <ac:spMkLst>
            <pc:docMk/>
            <pc:sldMk cId="3170990632" sldId="261"/>
            <ac:spMk id="2" creationId="{F3D21DF9-F05D-F71C-CFA0-FE2043544889}"/>
          </ac:spMkLst>
        </pc:spChg>
        <pc:spChg chg="mod">
          <ac:chgData name="Sophia Constantinou" userId="e61dc813-a504-4ae7-a5d1-38eea9dee47c" providerId="ADAL" clId="{6E496CD5-96B8-2342-83AE-B13BF5F97135}" dt="2022-07-13T12:50:43.938" v="63"/>
          <ac:spMkLst>
            <pc:docMk/>
            <pc:sldMk cId="3170990632" sldId="261"/>
            <ac:spMk id="3" creationId="{EEFFBCF4-9D45-FF9C-0FBA-B7374A732191}"/>
          </ac:spMkLst>
        </pc:spChg>
      </pc:sldChg>
      <pc:sldChg chg="addSp delSp modSp mod setBg">
        <pc:chgData name="Sophia Constantinou" userId="e61dc813-a504-4ae7-a5d1-38eea9dee47c" providerId="ADAL" clId="{6E496CD5-96B8-2342-83AE-B13BF5F97135}" dt="2022-07-13T13:15:44.548" v="847" actId="20577"/>
        <pc:sldMkLst>
          <pc:docMk/>
          <pc:sldMk cId="467283894" sldId="262"/>
        </pc:sldMkLst>
        <pc:spChg chg="mod">
          <ac:chgData name="Sophia Constantinou" userId="e61dc813-a504-4ae7-a5d1-38eea9dee47c" providerId="ADAL" clId="{6E496CD5-96B8-2342-83AE-B13BF5F97135}" dt="2022-07-13T13:15:44.548" v="847" actId="20577"/>
          <ac:spMkLst>
            <pc:docMk/>
            <pc:sldMk cId="467283894" sldId="262"/>
            <ac:spMk id="2" creationId="{F79A9885-46DA-21F2-8D71-174CD5B73BC0}"/>
          </ac:spMkLst>
        </pc:spChg>
        <pc:spChg chg="del mod">
          <ac:chgData name="Sophia Constantinou" userId="e61dc813-a504-4ae7-a5d1-38eea9dee47c" providerId="ADAL" clId="{6E496CD5-96B8-2342-83AE-B13BF5F97135}" dt="2022-07-13T13:14:34.206" v="809" actId="26606"/>
          <ac:spMkLst>
            <pc:docMk/>
            <pc:sldMk cId="467283894" sldId="262"/>
            <ac:spMk id="3" creationId="{6031B67A-244E-6C29-61F0-2FEFAD4556F3}"/>
          </ac:spMkLst>
        </pc:spChg>
        <pc:spChg chg="add del">
          <ac:chgData name="Sophia Constantinou" userId="e61dc813-a504-4ae7-a5d1-38eea9dee47c" providerId="ADAL" clId="{6E496CD5-96B8-2342-83AE-B13BF5F97135}" dt="2022-07-13T13:15:14.389" v="818" actId="26606"/>
          <ac:spMkLst>
            <pc:docMk/>
            <pc:sldMk cId="467283894" sldId="262"/>
            <ac:spMk id="9" creationId="{2E442304-DDBD-4F7B-8017-36BCC863FB40}"/>
          </ac:spMkLst>
        </pc:spChg>
        <pc:spChg chg="add del">
          <ac:chgData name="Sophia Constantinou" userId="e61dc813-a504-4ae7-a5d1-38eea9dee47c" providerId="ADAL" clId="{6E496CD5-96B8-2342-83AE-B13BF5F97135}" dt="2022-07-13T13:15:14.389" v="818" actId="26606"/>
          <ac:spMkLst>
            <pc:docMk/>
            <pc:sldMk cId="467283894" sldId="262"/>
            <ac:spMk id="11" creationId="{5E107275-3853-46FD-A241-DE4355A42675}"/>
          </ac:spMkLst>
        </pc:spChg>
        <pc:spChg chg="add">
          <ac:chgData name="Sophia Constantinou" userId="e61dc813-a504-4ae7-a5d1-38eea9dee47c" providerId="ADAL" clId="{6E496CD5-96B8-2342-83AE-B13BF5F97135}" dt="2022-07-13T13:15:14.389" v="818" actId="26606"/>
          <ac:spMkLst>
            <pc:docMk/>
            <pc:sldMk cId="467283894" sldId="262"/>
            <ac:spMk id="13" creationId="{955A2079-FA98-4876-80F0-72364A7D2EA4}"/>
          </ac:spMkLst>
        </pc:spChg>
        <pc:spChg chg="add del">
          <ac:chgData name="Sophia Constantinou" userId="e61dc813-a504-4ae7-a5d1-38eea9dee47c" providerId="ADAL" clId="{6E496CD5-96B8-2342-83AE-B13BF5F97135}" dt="2022-07-13T13:15:10.850" v="817" actId="26606"/>
          <ac:spMkLst>
            <pc:docMk/>
            <pc:sldMk cId="467283894" sldId="262"/>
            <ac:spMk id="16" creationId="{955A2079-FA98-4876-80F0-72364A7D2EA4}"/>
          </ac:spMkLst>
        </pc:spChg>
        <pc:graphicFrameChg chg="add mod modGraphic">
          <ac:chgData name="Sophia Constantinou" userId="e61dc813-a504-4ae7-a5d1-38eea9dee47c" providerId="ADAL" clId="{6E496CD5-96B8-2342-83AE-B13BF5F97135}" dt="2022-07-13T13:15:14.389" v="818" actId="26606"/>
          <ac:graphicFrameMkLst>
            <pc:docMk/>
            <pc:sldMk cId="467283894" sldId="262"/>
            <ac:graphicFrameMk id="5" creationId="{3CDCDBA2-FDBD-4F5F-EB75-1E987B19E306}"/>
          </ac:graphicFrameMkLst>
        </pc:graphicFrameChg>
      </pc:sldChg>
      <pc:sldChg chg="modSp new del mod">
        <pc:chgData name="Sophia Constantinou" userId="e61dc813-a504-4ae7-a5d1-38eea9dee47c" providerId="ADAL" clId="{6E496CD5-96B8-2342-83AE-B13BF5F97135}" dt="2022-07-13T13:15:49.729" v="852" actId="2696"/>
        <pc:sldMkLst>
          <pc:docMk/>
          <pc:sldMk cId="3733904340" sldId="263"/>
        </pc:sldMkLst>
        <pc:spChg chg="mod">
          <ac:chgData name="Sophia Constantinou" userId="e61dc813-a504-4ae7-a5d1-38eea9dee47c" providerId="ADAL" clId="{6E496CD5-96B8-2342-83AE-B13BF5F97135}" dt="2022-07-13T13:09:01.019" v="331"/>
          <ac:spMkLst>
            <pc:docMk/>
            <pc:sldMk cId="3733904340" sldId="263"/>
            <ac:spMk id="2" creationId="{336905A6-6B28-354E-7B2C-AC79CD5241DF}"/>
          </ac:spMkLst>
        </pc:spChg>
        <pc:spChg chg="mod">
          <ac:chgData name="Sophia Constantinou" userId="e61dc813-a504-4ae7-a5d1-38eea9dee47c" providerId="ADAL" clId="{6E496CD5-96B8-2342-83AE-B13BF5F97135}" dt="2022-07-13T13:09:01.019" v="331"/>
          <ac:spMkLst>
            <pc:docMk/>
            <pc:sldMk cId="3733904340" sldId="263"/>
            <ac:spMk id="3" creationId="{22D25EC0-F03C-80F1-1E8D-3DF95F2C32DC}"/>
          </ac:spMkLst>
        </pc:spChg>
      </pc:sldChg>
      <pc:sldChg chg="addSp delSp modSp add mod">
        <pc:chgData name="Sophia Constantinou" userId="e61dc813-a504-4ae7-a5d1-38eea9dee47c" providerId="ADAL" clId="{6E496CD5-96B8-2342-83AE-B13BF5F97135}" dt="2022-07-14T08:45:04.160" v="1238" actId="1076"/>
        <pc:sldMkLst>
          <pc:docMk/>
          <pc:sldMk cId="2639523337" sldId="264"/>
        </pc:sldMkLst>
        <pc:spChg chg="mod">
          <ac:chgData name="Sophia Constantinou" userId="e61dc813-a504-4ae7-a5d1-38eea9dee47c" providerId="ADAL" clId="{6E496CD5-96B8-2342-83AE-B13BF5F97135}" dt="2022-07-13T13:15:47.977" v="851" actId="20577"/>
          <ac:spMkLst>
            <pc:docMk/>
            <pc:sldMk cId="2639523337" sldId="264"/>
            <ac:spMk id="2" creationId="{F79A9885-46DA-21F2-8D71-174CD5B73BC0}"/>
          </ac:spMkLst>
        </pc:spChg>
        <pc:spChg chg="add mod">
          <ac:chgData name="Sophia Constantinou" userId="e61dc813-a504-4ae7-a5d1-38eea9dee47c" providerId="ADAL" clId="{6E496CD5-96B8-2342-83AE-B13BF5F97135}" dt="2022-07-14T08:45:04.160" v="1238" actId="1076"/>
          <ac:spMkLst>
            <pc:docMk/>
            <pc:sldMk cId="2639523337" sldId="264"/>
            <ac:spMk id="4" creationId="{7B8DE3F5-0779-1BC1-F986-9310045AFA99}"/>
          </ac:spMkLst>
        </pc:spChg>
        <pc:graphicFrameChg chg="del mod">
          <ac:chgData name="Sophia Constantinou" userId="e61dc813-a504-4ae7-a5d1-38eea9dee47c" providerId="ADAL" clId="{6E496CD5-96B8-2342-83AE-B13BF5F97135}" dt="2022-07-13T13:56:47.247" v="973" actId="478"/>
          <ac:graphicFrameMkLst>
            <pc:docMk/>
            <pc:sldMk cId="2639523337" sldId="264"/>
            <ac:graphicFrameMk id="5" creationId="{3CDCDBA2-FDBD-4F5F-EB75-1E987B19E30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BB928-5B5F-468D-837E-B630ABD955D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33C146-64C6-4C55-AF66-9ACF3704C211}">
      <dgm:prSet/>
      <dgm:spPr/>
      <dgm:t>
        <a:bodyPr/>
        <a:lstStyle/>
        <a:p>
          <a:r>
            <a:rPr lang="en-CY" dirty="0"/>
            <a:t> SCOPe ID to PDB ID </a:t>
          </a:r>
          <a:endParaRPr lang="en-US" dirty="0"/>
        </a:p>
      </dgm:t>
    </dgm:pt>
    <dgm:pt modelId="{85D3BDA3-2C48-4916-8060-74EFDEC3FF69}" type="parTrans" cxnId="{474BBE93-C076-4A69-99AE-42E134944812}">
      <dgm:prSet/>
      <dgm:spPr/>
      <dgm:t>
        <a:bodyPr/>
        <a:lstStyle/>
        <a:p>
          <a:endParaRPr lang="en-US"/>
        </a:p>
      </dgm:t>
    </dgm:pt>
    <dgm:pt modelId="{16F17E84-16EF-4EB0-BCBA-99414F31100A}" type="sibTrans" cxnId="{474BBE93-C076-4A69-99AE-42E134944812}">
      <dgm:prSet/>
      <dgm:spPr/>
      <dgm:t>
        <a:bodyPr/>
        <a:lstStyle/>
        <a:p>
          <a:endParaRPr lang="en-US"/>
        </a:p>
      </dgm:t>
    </dgm:pt>
    <dgm:pt modelId="{46AD11B9-3C55-4CA1-808F-59BB7D834836}">
      <dgm:prSet/>
      <dgm:spPr/>
      <dgm:t>
        <a:bodyPr/>
        <a:lstStyle/>
        <a:p>
          <a:r>
            <a:rPr lang="en-CY"/>
            <a:t>SCOPe ID – 1348 sequences</a:t>
          </a:r>
          <a:endParaRPr lang="en-US"/>
        </a:p>
      </dgm:t>
    </dgm:pt>
    <dgm:pt modelId="{599DDCB9-5655-47FC-88C1-9445ADA0E06F}" type="parTrans" cxnId="{06EB74B9-14C6-46C3-8200-097EB9106079}">
      <dgm:prSet/>
      <dgm:spPr/>
      <dgm:t>
        <a:bodyPr/>
        <a:lstStyle/>
        <a:p>
          <a:endParaRPr lang="en-US"/>
        </a:p>
      </dgm:t>
    </dgm:pt>
    <dgm:pt modelId="{D24391EC-F937-41DB-BF0E-B0A78351D750}" type="sibTrans" cxnId="{06EB74B9-14C6-46C3-8200-097EB9106079}">
      <dgm:prSet/>
      <dgm:spPr/>
      <dgm:t>
        <a:bodyPr/>
        <a:lstStyle/>
        <a:p>
          <a:endParaRPr lang="en-US"/>
        </a:p>
      </dgm:t>
    </dgm:pt>
    <dgm:pt modelId="{62B1B29F-F75B-4188-B5C2-8582A5368ECE}">
      <dgm:prSet/>
      <dgm:spPr/>
      <dgm:t>
        <a:bodyPr/>
        <a:lstStyle/>
        <a:p>
          <a:r>
            <a:rPr lang="en-CY"/>
            <a:t>PDB ID – 1235 sequences</a:t>
          </a:r>
          <a:endParaRPr lang="en-US"/>
        </a:p>
      </dgm:t>
    </dgm:pt>
    <dgm:pt modelId="{6683D2B7-AAC9-496E-8BCE-C43F98FCD652}" type="parTrans" cxnId="{06FF34C2-AC3E-4633-8607-F5463D596D18}">
      <dgm:prSet/>
      <dgm:spPr/>
      <dgm:t>
        <a:bodyPr/>
        <a:lstStyle/>
        <a:p>
          <a:endParaRPr lang="en-US"/>
        </a:p>
      </dgm:t>
    </dgm:pt>
    <dgm:pt modelId="{BBC6949F-2F07-48CD-A86D-FC4DACF63A6D}" type="sibTrans" cxnId="{06FF34C2-AC3E-4633-8607-F5463D596D18}">
      <dgm:prSet/>
      <dgm:spPr/>
      <dgm:t>
        <a:bodyPr/>
        <a:lstStyle/>
        <a:p>
          <a:endParaRPr lang="en-US"/>
        </a:p>
      </dgm:t>
    </dgm:pt>
    <dgm:pt modelId="{3410DA23-9261-488E-9450-B0541A346AB8}">
      <dgm:prSet/>
      <dgm:spPr/>
      <dgm:t>
        <a:bodyPr/>
        <a:lstStyle/>
        <a:p>
          <a:r>
            <a:rPr lang="en-CY" dirty="0"/>
            <a:t> PDB ID to UniProt </a:t>
          </a:r>
          <a:r>
            <a:rPr lang="en-US" dirty="0"/>
            <a:t>ID</a:t>
          </a:r>
        </a:p>
      </dgm:t>
    </dgm:pt>
    <dgm:pt modelId="{8765220E-FC90-4A98-95D7-6249F22B5F7D}" type="parTrans" cxnId="{C0406E7D-92AC-4535-9DF6-D340092946E8}">
      <dgm:prSet/>
      <dgm:spPr/>
      <dgm:t>
        <a:bodyPr/>
        <a:lstStyle/>
        <a:p>
          <a:endParaRPr lang="en-US"/>
        </a:p>
      </dgm:t>
    </dgm:pt>
    <dgm:pt modelId="{D1A2A58A-7C7F-4FC5-AADF-19BCB5269D3C}" type="sibTrans" cxnId="{C0406E7D-92AC-4535-9DF6-D340092946E8}">
      <dgm:prSet/>
      <dgm:spPr/>
      <dgm:t>
        <a:bodyPr/>
        <a:lstStyle/>
        <a:p>
          <a:endParaRPr lang="en-US"/>
        </a:p>
      </dgm:t>
    </dgm:pt>
    <dgm:pt modelId="{AB68BA61-72F1-4DE5-976D-9BA42008C900}">
      <dgm:prSet/>
      <dgm:spPr/>
      <dgm:t>
        <a:bodyPr/>
        <a:lstStyle/>
        <a:p>
          <a:r>
            <a:rPr lang="en-US"/>
            <a:t>From 1235 PDB ID’s, 1498 Uniprot ID’s were obtained</a:t>
          </a:r>
        </a:p>
      </dgm:t>
    </dgm:pt>
    <dgm:pt modelId="{E6AF1D97-023C-4A1E-BFE5-149036FEF3CC}" type="parTrans" cxnId="{E77BAAC8-9B02-4177-8EC9-F96177DB73B3}">
      <dgm:prSet/>
      <dgm:spPr/>
      <dgm:t>
        <a:bodyPr/>
        <a:lstStyle/>
        <a:p>
          <a:endParaRPr lang="en-US"/>
        </a:p>
      </dgm:t>
    </dgm:pt>
    <dgm:pt modelId="{FD0EC557-928C-43CE-8708-9DFAD4BAE9BB}" type="sibTrans" cxnId="{E77BAAC8-9B02-4177-8EC9-F96177DB73B3}">
      <dgm:prSet/>
      <dgm:spPr/>
      <dgm:t>
        <a:bodyPr/>
        <a:lstStyle/>
        <a:p>
          <a:endParaRPr lang="en-US"/>
        </a:p>
      </dgm:t>
    </dgm:pt>
    <dgm:pt modelId="{A4F9EB9F-21CC-408D-947D-B7ACE06D6A84}">
      <dgm:prSet/>
      <dgm:spPr/>
      <dgm:t>
        <a:bodyPr/>
        <a:lstStyle/>
        <a:p>
          <a:r>
            <a:rPr lang="en-US"/>
            <a:t>15 PDB ID’s not mapped</a:t>
          </a:r>
        </a:p>
      </dgm:t>
    </dgm:pt>
    <dgm:pt modelId="{314BD005-8C12-49C5-8811-4CB48B578A43}" type="parTrans" cxnId="{27F812C6-665A-40C2-99E5-6B3BBB06D3EA}">
      <dgm:prSet/>
      <dgm:spPr/>
      <dgm:t>
        <a:bodyPr/>
        <a:lstStyle/>
        <a:p>
          <a:endParaRPr lang="en-US"/>
        </a:p>
      </dgm:t>
    </dgm:pt>
    <dgm:pt modelId="{E7301A10-72A1-485F-85D1-879660BEBB42}" type="sibTrans" cxnId="{27F812C6-665A-40C2-99E5-6B3BBB06D3EA}">
      <dgm:prSet/>
      <dgm:spPr/>
      <dgm:t>
        <a:bodyPr/>
        <a:lstStyle/>
        <a:p>
          <a:endParaRPr lang="en-US"/>
        </a:p>
      </dgm:t>
    </dgm:pt>
    <dgm:pt modelId="{84A3430E-A47E-6246-99BA-646BC8B9FFC5}" type="pres">
      <dgm:prSet presAssocID="{35BBB928-5B5F-468D-837E-B630ABD955D3}" presName="linear" presStyleCnt="0">
        <dgm:presLayoutVars>
          <dgm:dir/>
          <dgm:animLvl val="lvl"/>
          <dgm:resizeHandles val="exact"/>
        </dgm:presLayoutVars>
      </dgm:prSet>
      <dgm:spPr/>
    </dgm:pt>
    <dgm:pt modelId="{135A5260-2A43-AE4C-86C1-23315AB1A4BE}" type="pres">
      <dgm:prSet presAssocID="{E933C146-64C6-4C55-AF66-9ACF3704C211}" presName="parentLin" presStyleCnt="0"/>
      <dgm:spPr/>
    </dgm:pt>
    <dgm:pt modelId="{79EFB3E8-F906-084A-819C-F54AB3B088BE}" type="pres">
      <dgm:prSet presAssocID="{E933C146-64C6-4C55-AF66-9ACF3704C211}" presName="parentLeftMargin" presStyleLbl="node1" presStyleIdx="0" presStyleCnt="2"/>
      <dgm:spPr/>
    </dgm:pt>
    <dgm:pt modelId="{B308C6ED-6371-2643-B446-6D74B210E7BC}" type="pres">
      <dgm:prSet presAssocID="{E933C146-64C6-4C55-AF66-9ACF3704C2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1E76061-1060-B541-A4D8-209596EE59F3}" type="pres">
      <dgm:prSet presAssocID="{E933C146-64C6-4C55-AF66-9ACF3704C211}" presName="negativeSpace" presStyleCnt="0"/>
      <dgm:spPr/>
    </dgm:pt>
    <dgm:pt modelId="{6BE1719C-140E-5440-9E0E-E369DAC241E5}" type="pres">
      <dgm:prSet presAssocID="{E933C146-64C6-4C55-AF66-9ACF3704C211}" presName="childText" presStyleLbl="conFgAcc1" presStyleIdx="0" presStyleCnt="2">
        <dgm:presLayoutVars>
          <dgm:bulletEnabled val="1"/>
        </dgm:presLayoutVars>
      </dgm:prSet>
      <dgm:spPr/>
    </dgm:pt>
    <dgm:pt modelId="{A618202B-F2DC-0749-8E6E-3C012DC2F777}" type="pres">
      <dgm:prSet presAssocID="{16F17E84-16EF-4EB0-BCBA-99414F31100A}" presName="spaceBetweenRectangles" presStyleCnt="0"/>
      <dgm:spPr/>
    </dgm:pt>
    <dgm:pt modelId="{8DF814BA-6A9E-1E47-BCB0-BA4DF487E34F}" type="pres">
      <dgm:prSet presAssocID="{3410DA23-9261-488E-9450-B0541A346AB8}" presName="parentLin" presStyleCnt="0"/>
      <dgm:spPr/>
    </dgm:pt>
    <dgm:pt modelId="{FC1DA5AC-86A4-D74C-9755-E4BAA55B748C}" type="pres">
      <dgm:prSet presAssocID="{3410DA23-9261-488E-9450-B0541A346AB8}" presName="parentLeftMargin" presStyleLbl="node1" presStyleIdx="0" presStyleCnt="2"/>
      <dgm:spPr/>
    </dgm:pt>
    <dgm:pt modelId="{E970D17A-3C63-574D-8A46-06412CDB1FB6}" type="pres">
      <dgm:prSet presAssocID="{3410DA23-9261-488E-9450-B0541A346AB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0DB671-E3B0-0143-8511-A64E760EADBC}" type="pres">
      <dgm:prSet presAssocID="{3410DA23-9261-488E-9450-B0541A346AB8}" presName="negativeSpace" presStyleCnt="0"/>
      <dgm:spPr/>
    </dgm:pt>
    <dgm:pt modelId="{2908B3FB-FD4D-CF4D-BB56-F72110BCCE07}" type="pres">
      <dgm:prSet presAssocID="{3410DA23-9261-488E-9450-B0541A346AB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5D3434-011E-E943-95B1-E6E22AD19FA7}" type="presOf" srcId="{AB68BA61-72F1-4DE5-976D-9BA42008C900}" destId="{2908B3FB-FD4D-CF4D-BB56-F72110BCCE07}" srcOrd="0" destOrd="0" presId="urn:microsoft.com/office/officeart/2005/8/layout/list1"/>
    <dgm:cxn modelId="{2B13B438-9FC8-0A4B-89E6-0385EE47ECD5}" type="presOf" srcId="{62B1B29F-F75B-4188-B5C2-8582A5368ECE}" destId="{6BE1719C-140E-5440-9E0E-E369DAC241E5}" srcOrd="0" destOrd="1" presId="urn:microsoft.com/office/officeart/2005/8/layout/list1"/>
    <dgm:cxn modelId="{E610A05F-5897-784C-A02D-BFDDB12DE6D6}" type="presOf" srcId="{A4F9EB9F-21CC-408D-947D-B7ACE06D6A84}" destId="{2908B3FB-FD4D-CF4D-BB56-F72110BCCE07}" srcOrd="0" destOrd="1" presId="urn:microsoft.com/office/officeart/2005/8/layout/list1"/>
    <dgm:cxn modelId="{77509470-52E7-8F4A-8830-709E21C4934B}" type="presOf" srcId="{E933C146-64C6-4C55-AF66-9ACF3704C211}" destId="{79EFB3E8-F906-084A-819C-F54AB3B088BE}" srcOrd="0" destOrd="0" presId="urn:microsoft.com/office/officeart/2005/8/layout/list1"/>
    <dgm:cxn modelId="{C0406E7D-92AC-4535-9DF6-D340092946E8}" srcId="{35BBB928-5B5F-468D-837E-B630ABD955D3}" destId="{3410DA23-9261-488E-9450-B0541A346AB8}" srcOrd="1" destOrd="0" parTransId="{8765220E-FC90-4A98-95D7-6249F22B5F7D}" sibTransId="{D1A2A58A-7C7F-4FC5-AADF-19BCB5269D3C}"/>
    <dgm:cxn modelId="{92649192-FE22-3741-83E1-6110CB99B5F3}" type="presOf" srcId="{35BBB928-5B5F-468D-837E-B630ABD955D3}" destId="{84A3430E-A47E-6246-99BA-646BC8B9FFC5}" srcOrd="0" destOrd="0" presId="urn:microsoft.com/office/officeart/2005/8/layout/list1"/>
    <dgm:cxn modelId="{474BBE93-C076-4A69-99AE-42E134944812}" srcId="{35BBB928-5B5F-468D-837E-B630ABD955D3}" destId="{E933C146-64C6-4C55-AF66-9ACF3704C211}" srcOrd="0" destOrd="0" parTransId="{85D3BDA3-2C48-4916-8060-74EFDEC3FF69}" sibTransId="{16F17E84-16EF-4EB0-BCBA-99414F31100A}"/>
    <dgm:cxn modelId="{A4F720A4-0BFC-A34F-9617-4B1C446D8206}" type="presOf" srcId="{3410DA23-9261-488E-9450-B0541A346AB8}" destId="{FC1DA5AC-86A4-D74C-9755-E4BAA55B748C}" srcOrd="0" destOrd="0" presId="urn:microsoft.com/office/officeart/2005/8/layout/list1"/>
    <dgm:cxn modelId="{9493A4B6-A4AA-0046-9938-D841BA7E488B}" type="presOf" srcId="{46AD11B9-3C55-4CA1-808F-59BB7D834836}" destId="{6BE1719C-140E-5440-9E0E-E369DAC241E5}" srcOrd="0" destOrd="0" presId="urn:microsoft.com/office/officeart/2005/8/layout/list1"/>
    <dgm:cxn modelId="{06EB74B9-14C6-46C3-8200-097EB9106079}" srcId="{E933C146-64C6-4C55-AF66-9ACF3704C211}" destId="{46AD11B9-3C55-4CA1-808F-59BB7D834836}" srcOrd="0" destOrd="0" parTransId="{599DDCB9-5655-47FC-88C1-9445ADA0E06F}" sibTransId="{D24391EC-F937-41DB-BF0E-B0A78351D750}"/>
    <dgm:cxn modelId="{06FF34C2-AC3E-4633-8607-F5463D596D18}" srcId="{E933C146-64C6-4C55-AF66-9ACF3704C211}" destId="{62B1B29F-F75B-4188-B5C2-8582A5368ECE}" srcOrd="1" destOrd="0" parTransId="{6683D2B7-AAC9-496E-8BCE-C43F98FCD652}" sibTransId="{BBC6949F-2F07-48CD-A86D-FC4DACF63A6D}"/>
    <dgm:cxn modelId="{27F812C6-665A-40C2-99E5-6B3BBB06D3EA}" srcId="{3410DA23-9261-488E-9450-B0541A346AB8}" destId="{A4F9EB9F-21CC-408D-947D-B7ACE06D6A84}" srcOrd="1" destOrd="0" parTransId="{314BD005-8C12-49C5-8811-4CB48B578A43}" sibTransId="{E7301A10-72A1-485F-85D1-879660BEBB42}"/>
    <dgm:cxn modelId="{E77BAAC8-9B02-4177-8EC9-F96177DB73B3}" srcId="{3410DA23-9261-488E-9450-B0541A346AB8}" destId="{AB68BA61-72F1-4DE5-976D-9BA42008C900}" srcOrd="0" destOrd="0" parTransId="{E6AF1D97-023C-4A1E-BFE5-149036FEF3CC}" sibTransId="{FD0EC557-928C-43CE-8708-9DFAD4BAE9BB}"/>
    <dgm:cxn modelId="{5172D6FC-A458-E24D-B84B-8285155F05B9}" type="presOf" srcId="{E933C146-64C6-4C55-AF66-9ACF3704C211}" destId="{B308C6ED-6371-2643-B446-6D74B210E7BC}" srcOrd="1" destOrd="0" presId="urn:microsoft.com/office/officeart/2005/8/layout/list1"/>
    <dgm:cxn modelId="{8A2841FE-0C33-764A-9286-DBB4A346AB40}" type="presOf" srcId="{3410DA23-9261-488E-9450-B0541A346AB8}" destId="{E970D17A-3C63-574D-8A46-06412CDB1FB6}" srcOrd="1" destOrd="0" presId="urn:microsoft.com/office/officeart/2005/8/layout/list1"/>
    <dgm:cxn modelId="{B274954F-22BC-8542-9282-C6522FB54506}" type="presParOf" srcId="{84A3430E-A47E-6246-99BA-646BC8B9FFC5}" destId="{135A5260-2A43-AE4C-86C1-23315AB1A4BE}" srcOrd="0" destOrd="0" presId="urn:microsoft.com/office/officeart/2005/8/layout/list1"/>
    <dgm:cxn modelId="{012BDB44-612B-AB42-A621-46008E8FE15B}" type="presParOf" srcId="{135A5260-2A43-AE4C-86C1-23315AB1A4BE}" destId="{79EFB3E8-F906-084A-819C-F54AB3B088BE}" srcOrd="0" destOrd="0" presId="urn:microsoft.com/office/officeart/2005/8/layout/list1"/>
    <dgm:cxn modelId="{7EC5F59E-8759-8842-A206-2ED88CC5ED49}" type="presParOf" srcId="{135A5260-2A43-AE4C-86C1-23315AB1A4BE}" destId="{B308C6ED-6371-2643-B446-6D74B210E7BC}" srcOrd="1" destOrd="0" presId="urn:microsoft.com/office/officeart/2005/8/layout/list1"/>
    <dgm:cxn modelId="{D59A09A3-E153-824F-AB69-31B353EA0CCA}" type="presParOf" srcId="{84A3430E-A47E-6246-99BA-646BC8B9FFC5}" destId="{B1E76061-1060-B541-A4D8-209596EE59F3}" srcOrd="1" destOrd="0" presId="urn:microsoft.com/office/officeart/2005/8/layout/list1"/>
    <dgm:cxn modelId="{BFE98ACD-E820-E74E-9C81-EBD3E5246FE2}" type="presParOf" srcId="{84A3430E-A47E-6246-99BA-646BC8B9FFC5}" destId="{6BE1719C-140E-5440-9E0E-E369DAC241E5}" srcOrd="2" destOrd="0" presId="urn:microsoft.com/office/officeart/2005/8/layout/list1"/>
    <dgm:cxn modelId="{496C38CA-608E-D345-B926-00BA5C01551E}" type="presParOf" srcId="{84A3430E-A47E-6246-99BA-646BC8B9FFC5}" destId="{A618202B-F2DC-0749-8E6E-3C012DC2F777}" srcOrd="3" destOrd="0" presId="urn:microsoft.com/office/officeart/2005/8/layout/list1"/>
    <dgm:cxn modelId="{8067B429-5B71-CA41-9484-1CC62D52B462}" type="presParOf" srcId="{84A3430E-A47E-6246-99BA-646BC8B9FFC5}" destId="{8DF814BA-6A9E-1E47-BCB0-BA4DF487E34F}" srcOrd="4" destOrd="0" presId="urn:microsoft.com/office/officeart/2005/8/layout/list1"/>
    <dgm:cxn modelId="{61061776-D15A-3741-AE3A-5B9EC518250B}" type="presParOf" srcId="{8DF814BA-6A9E-1E47-BCB0-BA4DF487E34F}" destId="{FC1DA5AC-86A4-D74C-9755-E4BAA55B748C}" srcOrd="0" destOrd="0" presId="urn:microsoft.com/office/officeart/2005/8/layout/list1"/>
    <dgm:cxn modelId="{D188009C-3CB8-474A-9287-095935D38E7C}" type="presParOf" srcId="{8DF814BA-6A9E-1E47-BCB0-BA4DF487E34F}" destId="{E970D17A-3C63-574D-8A46-06412CDB1FB6}" srcOrd="1" destOrd="0" presId="urn:microsoft.com/office/officeart/2005/8/layout/list1"/>
    <dgm:cxn modelId="{5A309D84-F790-2B40-ADDF-2A4FCD3FCF5E}" type="presParOf" srcId="{84A3430E-A47E-6246-99BA-646BC8B9FFC5}" destId="{740DB671-E3B0-0143-8511-A64E760EADBC}" srcOrd="5" destOrd="0" presId="urn:microsoft.com/office/officeart/2005/8/layout/list1"/>
    <dgm:cxn modelId="{C5DC0A84-0B3E-D04B-B37F-CA2BCDCCB983}" type="presParOf" srcId="{84A3430E-A47E-6246-99BA-646BC8B9FFC5}" destId="{2908B3FB-FD4D-CF4D-BB56-F72110BCCE0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1719C-140E-5440-9E0E-E369DAC241E5}">
      <dsp:nvSpPr>
        <dsp:cNvPr id="0" name=""/>
        <dsp:cNvSpPr/>
      </dsp:nvSpPr>
      <dsp:spPr>
        <a:xfrm>
          <a:off x="0" y="468971"/>
          <a:ext cx="10515600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Y" sz="2800" kern="1200"/>
            <a:t>SCOPe ID – 1348 sequences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Y" sz="2800" kern="1200"/>
            <a:t>PDB ID – 1235 sequences</a:t>
          </a:r>
          <a:endParaRPr lang="en-US" sz="2800" kern="1200"/>
        </a:p>
      </dsp:txBody>
      <dsp:txXfrm>
        <a:off x="0" y="468971"/>
        <a:ext cx="10515600" cy="1631700"/>
      </dsp:txXfrm>
    </dsp:sp>
    <dsp:sp modelId="{B308C6ED-6371-2643-B446-6D74B210E7BC}">
      <dsp:nvSpPr>
        <dsp:cNvPr id="0" name=""/>
        <dsp:cNvSpPr/>
      </dsp:nvSpPr>
      <dsp:spPr>
        <a:xfrm>
          <a:off x="525780" y="55691"/>
          <a:ext cx="7360920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Y" sz="2800" kern="1200" dirty="0"/>
            <a:t> SCOPe ID to PDB ID </a:t>
          </a:r>
          <a:endParaRPr lang="en-US" sz="2800" kern="1200" dirty="0"/>
        </a:p>
      </dsp:txBody>
      <dsp:txXfrm>
        <a:off x="566129" y="96040"/>
        <a:ext cx="7280222" cy="745862"/>
      </dsp:txXfrm>
    </dsp:sp>
    <dsp:sp modelId="{2908B3FB-FD4D-CF4D-BB56-F72110BCCE07}">
      <dsp:nvSpPr>
        <dsp:cNvPr id="0" name=""/>
        <dsp:cNvSpPr/>
      </dsp:nvSpPr>
      <dsp:spPr>
        <a:xfrm>
          <a:off x="0" y="2665152"/>
          <a:ext cx="10515600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From 1235 PDB ID’s, 1498 Uniprot ID’s were obtained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15 PDB ID’s not mapped</a:t>
          </a:r>
        </a:p>
      </dsp:txBody>
      <dsp:txXfrm>
        <a:off x="0" y="2665152"/>
        <a:ext cx="10515600" cy="1631700"/>
      </dsp:txXfrm>
    </dsp:sp>
    <dsp:sp modelId="{E970D17A-3C63-574D-8A46-06412CDB1FB6}">
      <dsp:nvSpPr>
        <dsp:cNvPr id="0" name=""/>
        <dsp:cNvSpPr/>
      </dsp:nvSpPr>
      <dsp:spPr>
        <a:xfrm>
          <a:off x="525780" y="2251872"/>
          <a:ext cx="7360920" cy="8265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Y" sz="2800" kern="1200" dirty="0"/>
            <a:t> PDB ID to UniProt </a:t>
          </a:r>
          <a:r>
            <a:rPr lang="en-US" sz="2800" kern="1200" dirty="0"/>
            <a:t>ID</a:t>
          </a:r>
        </a:p>
      </dsp:txBody>
      <dsp:txXfrm>
        <a:off x="566129" y="2292221"/>
        <a:ext cx="728022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9A2FB-C588-0A4F-8A4E-95B9B19096D8}" type="datetimeFigureOut">
              <a:rPr lang="en-CY" smtClean="0"/>
              <a:t>13/07/2022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B41CA-2F3F-8644-9B1D-622008FC5BAA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2326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CY" dirty="0"/>
              <a:t>irst step – ise Jpred’s training data and run it in Alphafold and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B41CA-2F3F-8644-9B1D-622008FC5BAA}" type="slidenum">
              <a:rPr lang="en-CY" smtClean="0"/>
              <a:t>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4503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1) </a:t>
            </a:r>
            <a:r>
              <a:rPr lang="en-GB" dirty="0"/>
              <a:t>T</a:t>
            </a:r>
            <a:r>
              <a:rPr lang="en-CY" dirty="0"/>
              <a:t>ake 4 middle characters of scope id</a:t>
            </a:r>
          </a:p>
          <a:p>
            <a:r>
              <a:rPr lang="en-CY" dirty="0"/>
              <a:t>2) Use uniprot website</a:t>
            </a:r>
          </a:p>
          <a:p>
            <a:r>
              <a:rPr lang="en-CY" dirty="0"/>
              <a:t>3) Use url’s and save as pdb files</a:t>
            </a:r>
          </a:p>
          <a:p>
            <a:r>
              <a:rPr lang="en-CY" dirty="0"/>
              <a:t>5) Use ProIntVar repo on Barton group GitHub</a:t>
            </a:r>
          </a:p>
          <a:p>
            <a:r>
              <a:rPr lang="en-CY" dirty="0"/>
              <a:t>6) Use same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B41CA-2F3F-8644-9B1D-622008FC5BAA}" type="slidenum">
              <a:rPr lang="en-CY" smtClean="0"/>
              <a:t>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49328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states: H,C,B,E,T,S,G,I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states: H,C,E</a:t>
            </a:r>
          </a:p>
          <a:p>
            <a:endParaRPr lang="en-CY" dirty="0"/>
          </a:p>
          <a:p>
            <a:r>
              <a:rPr lang="en-CY" dirty="0"/>
              <a:t>Conversion: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and B - E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- H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- C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B41CA-2F3F-8644-9B1D-622008FC5BAA}" type="slidenum">
              <a:rPr lang="en-CY" smtClean="0"/>
              <a:t>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43012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A58B-584A-344F-504F-341C86728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950C8-634D-F2F4-2C16-23F285C21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07EEA-C18F-842A-1D43-985CF4C8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B8E-303B-C14F-8A4B-269BEA8EFD8B}" type="datetimeFigureOut">
              <a:rPr lang="en-CY" smtClean="0"/>
              <a:t>13/07/2022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FA4C-4FC4-1954-B870-E5666049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4646-E63C-0FC0-ADB2-232B3872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4D53-9C2A-8046-A4E6-8487EF1117D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1819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D9FC-4654-BE04-D87B-C39518BC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FF3D4-444A-4DE0-BDEA-2DB4B65A7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4A33-EAD7-7306-88EA-1277A271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B8E-303B-C14F-8A4B-269BEA8EFD8B}" type="datetimeFigureOut">
              <a:rPr lang="en-CY" smtClean="0"/>
              <a:t>13/07/2022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ECECF-B254-B703-14C1-CF22F823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2254-C8EB-7DA4-019B-D19A2E45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4D53-9C2A-8046-A4E6-8487EF1117D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103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D399C-815E-CB40-0976-41C1ECF66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60518-D676-0FDE-A6D3-80D6B9321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17EA-08CE-CBA2-E233-D03591F5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B8E-303B-C14F-8A4B-269BEA8EFD8B}" type="datetimeFigureOut">
              <a:rPr lang="en-CY" smtClean="0"/>
              <a:t>13/07/2022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AB9EF-432A-B86E-C566-B3A93272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57E5-5F15-5293-45B8-BA055B4E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4D53-9C2A-8046-A4E6-8487EF1117D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91369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0582-D35C-CCCF-CBE0-EEC2D249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6760-9FBD-0A61-9B41-1A3B7D0C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635F-A7FA-93B2-2F71-899522D0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B8E-303B-C14F-8A4B-269BEA8EFD8B}" type="datetimeFigureOut">
              <a:rPr lang="en-CY" smtClean="0"/>
              <a:t>13/07/2022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D8F9-6AD1-2139-681F-20B33C11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30D6-42F0-86FA-AA38-78902B8B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4D53-9C2A-8046-A4E6-8487EF1117D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53735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756F-C195-A35E-B18F-27137B3C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07F01-FE6B-D5FC-8939-635A621CA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22D40-F9F3-FA94-71B0-AB5FD54A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B8E-303B-C14F-8A4B-269BEA8EFD8B}" type="datetimeFigureOut">
              <a:rPr lang="en-CY" smtClean="0"/>
              <a:t>13/07/2022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DF1C9-7FA7-6167-BF9D-EB70DD33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996B-6396-F823-1D1D-E15D22E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4D53-9C2A-8046-A4E6-8487EF1117D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49661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F093-75AB-26DA-7195-21D319F7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8BDE-6188-E15D-88D0-C5E38F603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F297E-1F2A-C536-A284-17B9D3DC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45174-96C2-DC9B-3356-6229D8B8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B8E-303B-C14F-8A4B-269BEA8EFD8B}" type="datetimeFigureOut">
              <a:rPr lang="en-CY" smtClean="0"/>
              <a:t>13/07/2022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3B52B-496E-9CD6-828A-BDF2702F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D4DB-8605-FA67-DFBE-082F05A7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4D53-9C2A-8046-A4E6-8487EF1117D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3451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7841-AFD0-A116-CAD0-D329CC1E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60C60-34DA-83FB-61ED-8D087716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98B7E-5204-89D4-98D5-11297B317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BFF17-1084-1947-CD3F-1B8AE19B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BE4AB-0156-4EB6-9BAE-BE1ECDB25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8439F-B690-9ECA-D517-90B9D981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B8E-303B-C14F-8A4B-269BEA8EFD8B}" type="datetimeFigureOut">
              <a:rPr lang="en-CY" smtClean="0"/>
              <a:t>13/07/2022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3CC9A-E9CF-BAB6-E614-E8460F48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2905B-8697-07E0-7978-A16D3687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4D53-9C2A-8046-A4E6-8487EF1117D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3784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B480-FE12-5271-8CAD-8B584DB4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3E49D-3C8F-C098-8445-A62C87D0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B8E-303B-C14F-8A4B-269BEA8EFD8B}" type="datetimeFigureOut">
              <a:rPr lang="en-CY" smtClean="0"/>
              <a:t>13/07/2022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67FE6-0698-D71A-75A5-B1B722E8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68A72-68A7-1F53-792D-14F49070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4D53-9C2A-8046-A4E6-8487EF1117D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3969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38C19-4773-D547-5CE0-30B8A7D0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B8E-303B-C14F-8A4B-269BEA8EFD8B}" type="datetimeFigureOut">
              <a:rPr lang="en-CY" smtClean="0"/>
              <a:t>13/07/2022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23B82-22EF-4AAE-730C-C48655EB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83A7C-5819-B504-EF07-6449673A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4D53-9C2A-8046-A4E6-8487EF1117D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0668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0D93-D8DE-CDA9-455D-E59AA73A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9FAC-B12B-6CF2-3096-B08BB61BB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28D9A-F818-3E18-4528-B5E347F83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070A5-7EC2-754B-8F3C-D5243519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B8E-303B-C14F-8A4B-269BEA8EFD8B}" type="datetimeFigureOut">
              <a:rPr lang="en-CY" smtClean="0"/>
              <a:t>13/07/2022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3912C-CA11-F11E-F523-A517FD37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A8CB9-B282-A026-5936-582B06E5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4D53-9C2A-8046-A4E6-8487EF1117D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5145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B455-BF36-DEFF-3878-19C5F8CC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CBEA4-28A2-6A53-FEE9-1D1AAF041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06007-530D-3021-032E-84947775E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C596A-7DA3-A1FA-C7D4-AEDD8023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CB8E-303B-C14F-8A4B-269BEA8EFD8B}" type="datetimeFigureOut">
              <a:rPr lang="en-CY" smtClean="0"/>
              <a:t>13/07/2022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085F0-7037-6CC5-C5DE-DB437F42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BA4DC-D9A0-FCD7-8A65-815A186E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4D53-9C2A-8046-A4E6-8487EF1117D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2135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559AC-C084-7267-F1E9-BDC89D38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EC03C-E51E-6932-020D-FD4BD0BC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0D11-CFAB-8A4E-5425-0BF43F6CD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CB8E-303B-C14F-8A4B-269BEA8EFD8B}" type="datetimeFigureOut">
              <a:rPr lang="en-CY" smtClean="0"/>
              <a:t>13/07/2022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8974-208B-5D37-F16B-A3928F934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BC0AB-CE3D-0766-ABCC-A86EB17D5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4D53-9C2A-8046-A4E6-8487EF1117D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8572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493E-75B1-279A-C76D-8D05FABF8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047" y="2235200"/>
            <a:ext cx="9921766" cy="2387600"/>
          </a:xfrm>
        </p:spPr>
        <p:txBody>
          <a:bodyPr/>
          <a:lstStyle/>
          <a:p>
            <a:r>
              <a:rPr lang="en-CY" dirty="0"/>
              <a:t>Comparing Jpred and Alphafold</a:t>
            </a:r>
            <a:br>
              <a:rPr lang="en-CY" dirty="0"/>
            </a:br>
            <a:r>
              <a:rPr lang="en-CY" dirty="0"/>
              <a:t>(using Jpred training data)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0D539-3772-3663-697B-A2008727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9435"/>
            <a:ext cx="9144000" cy="1655762"/>
          </a:xfrm>
        </p:spPr>
        <p:txBody>
          <a:bodyPr/>
          <a:lstStyle/>
          <a:p>
            <a:r>
              <a:rPr lang="en-CY"/>
              <a:t>Sophia Constantinou</a:t>
            </a:r>
          </a:p>
          <a:p>
            <a:r>
              <a:rPr lang="en-CY"/>
              <a:t>Week 2</a:t>
            </a:r>
            <a:endParaRPr lang="en-CY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13A2AB5-9386-1B61-13D1-70E9E54C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803"/>
            <a:ext cx="5962248" cy="205336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3D32D2B-5E22-B6E3-353B-EB5A19572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7" y="488789"/>
            <a:ext cx="5970773" cy="16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1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ABF5E-3592-E579-2666-96A163CD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CY" sz="4600" dirty="0"/>
              <a:t>Overview of method followed</a:t>
            </a:r>
            <a:br>
              <a:rPr lang="en-CY" sz="4600" dirty="0"/>
            </a:br>
            <a:endParaRPr lang="en-CY" sz="4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EAB9-C868-398A-748E-12EA1B2B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CY" sz="2200" dirty="0"/>
              <a:t>Convert SCOPe ID to PDB ID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CY" sz="2200" dirty="0"/>
              <a:t>Convert PDB ID to UniProt ID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CY" sz="2200" dirty="0"/>
              <a:t>Search Alphafold using UniProt ID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CY" sz="2200" dirty="0"/>
              <a:t>Save AF predictions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CY" sz="2200" dirty="0"/>
              <a:t>Run DSSP on Alphafold to obtain secondary structure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CY" sz="2200" dirty="0"/>
              <a:t>Reduce 8 state to 3 state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CY" sz="2200" dirty="0"/>
              <a:t>Align sequences</a:t>
            </a:r>
          </a:p>
        </p:txBody>
      </p:sp>
    </p:spTree>
    <p:extLst>
      <p:ext uri="{BB962C8B-B14F-4D97-AF65-F5344CB8AC3E}">
        <p14:creationId xmlns:p14="http://schemas.microsoft.com/office/powerpoint/2010/main" val="126679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A9885-46DA-21F2-8D71-174CD5B7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CY" sz="5200" dirty="0"/>
              <a:t>Challenges:  1) Not a 1-1 mapping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DCDBA2-FDBD-4F5F-EB75-1E987B19E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64427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28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A9885-46DA-21F2-8D71-174CD5B7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 fontScale="90000"/>
          </a:bodyPr>
          <a:lstStyle/>
          <a:p>
            <a:pPr algn="ctr"/>
            <a:r>
              <a:rPr lang="en-CY" sz="5200" dirty="0"/>
              <a:t>Challenges:  2) Running DSSP on pdb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DE3F5-0779-1BC1-F986-9310045A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674"/>
            <a:ext cx="10515600" cy="4351338"/>
          </a:xfrm>
        </p:spPr>
        <p:txBody>
          <a:bodyPr/>
          <a:lstStyle/>
          <a:p>
            <a:r>
              <a:rPr lang="en-CY" dirty="0"/>
              <a:t>Technical problems</a:t>
            </a:r>
          </a:p>
          <a:p>
            <a:pPr lvl="1"/>
            <a:r>
              <a:rPr lang="en-CY" dirty="0"/>
              <a:t>Configuring Git – solved</a:t>
            </a:r>
          </a:p>
          <a:p>
            <a:pPr lvl="1"/>
            <a:r>
              <a:rPr lang="en-CY" dirty="0"/>
              <a:t>Couldn’t run the code – solved</a:t>
            </a:r>
          </a:p>
        </p:txBody>
      </p:sp>
    </p:spTree>
    <p:extLst>
      <p:ext uri="{BB962C8B-B14F-4D97-AF65-F5344CB8AC3E}">
        <p14:creationId xmlns:p14="http://schemas.microsoft.com/office/powerpoint/2010/main" val="263952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15C2F-B588-E916-FB03-BFD5CAC0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CY" sz="38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25C3-7979-C96A-6A12-E0900026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198733" cy="5723083"/>
          </a:xfrm>
        </p:spPr>
        <p:txBody>
          <a:bodyPr anchor="ctr">
            <a:normAutofit/>
          </a:bodyPr>
          <a:lstStyle/>
          <a:p>
            <a:r>
              <a:rPr lang="en-GB" sz="2600" dirty="0"/>
              <a:t>Run DSSP on the </a:t>
            </a:r>
            <a:r>
              <a:rPr lang="en-GB" sz="2600" dirty="0" err="1"/>
              <a:t>pdb</a:t>
            </a:r>
            <a:r>
              <a:rPr lang="en-GB" sz="2600" dirty="0"/>
              <a:t> files</a:t>
            </a:r>
          </a:p>
          <a:p>
            <a:endParaRPr lang="en-GB" sz="2600" dirty="0"/>
          </a:p>
          <a:p>
            <a:r>
              <a:rPr lang="en-GB" sz="2600" dirty="0"/>
              <a:t>Reduce 8 states to 3 states – use same method as </a:t>
            </a:r>
            <a:r>
              <a:rPr lang="en-GB" sz="2600" dirty="0" err="1"/>
              <a:t>Jpred</a:t>
            </a:r>
            <a:r>
              <a:rPr lang="en-GB" sz="2600" dirty="0"/>
              <a:t> </a:t>
            </a:r>
          </a:p>
          <a:p>
            <a:pPr marL="457200" lvl="1" indent="0">
              <a:buNone/>
            </a:pPr>
            <a:r>
              <a:rPr lang="en-GB" sz="2600" dirty="0"/>
              <a:t>– is there code for this?</a:t>
            </a:r>
          </a:p>
          <a:p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r>
              <a:rPr lang="en-GB" sz="2600" dirty="0"/>
              <a:t>Align </a:t>
            </a:r>
            <a:r>
              <a:rPr lang="en-GB" sz="2600" dirty="0" err="1"/>
              <a:t>Jpred</a:t>
            </a:r>
            <a:r>
              <a:rPr lang="en-GB" sz="2600" dirty="0"/>
              <a:t> and </a:t>
            </a:r>
            <a:r>
              <a:rPr lang="en-GB" sz="2600" dirty="0" err="1"/>
              <a:t>Alphafold</a:t>
            </a:r>
            <a:r>
              <a:rPr lang="en-GB" sz="2600" dirty="0"/>
              <a:t> sequences</a:t>
            </a:r>
          </a:p>
          <a:p>
            <a:pPr lvl="1"/>
            <a:r>
              <a:rPr lang="en-GB" sz="2600" dirty="0" err="1"/>
              <a:t>Uniprot</a:t>
            </a:r>
            <a:r>
              <a:rPr lang="en-GB" sz="2600" dirty="0"/>
              <a:t> – one sequence might contain multiple domains (</a:t>
            </a:r>
            <a:r>
              <a:rPr lang="en-GB" sz="2600" dirty="0" err="1"/>
              <a:t>SCOPe</a:t>
            </a:r>
            <a:r>
              <a:rPr lang="en-GB" sz="2600" dirty="0"/>
              <a:t> shows domains), thus might need to truncate </a:t>
            </a:r>
            <a:r>
              <a:rPr lang="en-GB" sz="2600" dirty="0" err="1"/>
              <a:t>uniprot</a:t>
            </a:r>
            <a:r>
              <a:rPr lang="en-GB" sz="2600" dirty="0"/>
              <a:t> sequence?</a:t>
            </a:r>
          </a:p>
          <a:p>
            <a:pPr lvl="1"/>
            <a:r>
              <a:rPr lang="en-GB" sz="2600" dirty="0"/>
              <a:t>Guidance on how to go about aligning?</a:t>
            </a:r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0979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Words>278</Words>
  <Application>Microsoft Macintosh PowerPoint</Application>
  <PresentationFormat>Widescreen</PresentationFormat>
  <Paragraphs>48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Comparing Jpred and Alphafold (using Jpred training data)</vt:lpstr>
      <vt:lpstr>Overview of method followed </vt:lpstr>
      <vt:lpstr>Challenges:  1) Not a 1-1 mapping</vt:lpstr>
      <vt:lpstr>Challenges:  2) Running DSSP on pdb files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 s131055 Konstantinou</dc:creator>
  <cp:lastModifiedBy>Sofia s131055 Konstantinou</cp:lastModifiedBy>
  <cp:revision>6</cp:revision>
  <dcterms:created xsi:type="dcterms:W3CDTF">2022-07-12T09:04:45Z</dcterms:created>
  <dcterms:modified xsi:type="dcterms:W3CDTF">2022-07-14T09:15:50Z</dcterms:modified>
</cp:coreProperties>
</file>