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0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A09895-95FA-7443-B8DD-63618EF2CBA3}" v="30" dt="2022-07-20T15:55:26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/>
    <p:restoredTop sz="85714"/>
  </p:normalViewPr>
  <p:slideViewPr>
    <p:cSldViewPr snapToGrid="0" snapToObjects="1">
      <p:cViewPr varScale="1">
        <p:scale>
          <a:sx n="109" d="100"/>
          <a:sy n="109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 Constantinou" userId="e61dc813-a504-4ae7-a5d1-38eea9dee47c" providerId="ADAL" clId="{E6A09895-95FA-7443-B8DD-63618EF2CBA3}"/>
    <pc:docChg chg="undo custSel addSld delSld modSld sldOrd">
      <pc:chgData name="Sophia Constantinou" userId="e61dc813-a504-4ae7-a5d1-38eea9dee47c" providerId="ADAL" clId="{E6A09895-95FA-7443-B8DD-63618EF2CBA3}" dt="2022-07-21T09:10:48.943" v="3003" actId="1038"/>
      <pc:docMkLst>
        <pc:docMk/>
      </pc:docMkLst>
      <pc:sldChg chg="modSp del mod">
        <pc:chgData name="Sophia Constantinou" userId="e61dc813-a504-4ae7-a5d1-38eea9dee47c" providerId="ADAL" clId="{E6A09895-95FA-7443-B8DD-63618EF2CBA3}" dt="2022-07-20T13:35:29.693" v="33" actId="2696"/>
        <pc:sldMkLst>
          <pc:docMk/>
          <pc:sldMk cId="1450082737" sldId="256"/>
        </pc:sldMkLst>
        <pc:spChg chg="mod">
          <ac:chgData name="Sophia Constantinou" userId="e61dc813-a504-4ae7-a5d1-38eea9dee47c" providerId="ADAL" clId="{E6A09895-95FA-7443-B8DD-63618EF2CBA3}" dt="2022-07-20T13:35:28.092" v="32" actId="21"/>
          <ac:spMkLst>
            <pc:docMk/>
            <pc:sldMk cId="1450082737" sldId="256"/>
            <ac:spMk id="2" creationId="{8063E651-D98B-2550-29B3-B72AD7E4C223}"/>
          </ac:spMkLst>
        </pc:spChg>
      </pc:sldChg>
      <pc:sldChg chg="modSp del mod">
        <pc:chgData name="Sophia Constantinou" userId="e61dc813-a504-4ae7-a5d1-38eea9dee47c" providerId="ADAL" clId="{E6A09895-95FA-7443-B8DD-63618EF2CBA3}" dt="2022-07-20T15:11:11.501" v="1796" actId="2696"/>
        <pc:sldMkLst>
          <pc:docMk/>
          <pc:sldMk cId="2430827916" sldId="258"/>
        </pc:sldMkLst>
        <pc:spChg chg="mod">
          <ac:chgData name="Sophia Constantinou" userId="e61dc813-a504-4ae7-a5d1-38eea9dee47c" providerId="ADAL" clId="{E6A09895-95FA-7443-B8DD-63618EF2CBA3}" dt="2022-07-20T14:00:36.648" v="582" actId="20577"/>
          <ac:spMkLst>
            <pc:docMk/>
            <pc:sldMk cId="2430827916" sldId="258"/>
            <ac:spMk id="3" creationId="{32595226-42BD-AAAE-2738-D628D4C7CD02}"/>
          </ac:spMkLst>
        </pc:spChg>
      </pc:sldChg>
      <pc:sldChg chg="addSp delSp modSp mod setBg modNotesTx">
        <pc:chgData name="Sophia Constantinou" userId="e61dc813-a504-4ae7-a5d1-38eea9dee47c" providerId="ADAL" clId="{E6A09895-95FA-7443-B8DD-63618EF2CBA3}" dt="2022-07-20T15:37:12.033" v="1872" actId="20577"/>
        <pc:sldMkLst>
          <pc:docMk/>
          <pc:sldMk cId="472832808" sldId="259"/>
        </pc:sldMkLst>
        <pc:spChg chg="mod">
          <ac:chgData name="Sophia Constantinou" userId="e61dc813-a504-4ae7-a5d1-38eea9dee47c" providerId="ADAL" clId="{E6A09895-95FA-7443-B8DD-63618EF2CBA3}" dt="2022-07-20T14:05:56.014" v="904" actId="26606"/>
          <ac:spMkLst>
            <pc:docMk/>
            <pc:sldMk cId="472832808" sldId="259"/>
            <ac:spMk id="2" creationId="{D6ACBCA8-8A64-737B-A5E0-F405A753D43B}"/>
          </ac:spMkLst>
        </pc:spChg>
        <pc:spChg chg="mod">
          <ac:chgData name="Sophia Constantinou" userId="e61dc813-a504-4ae7-a5d1-38eea9dee47c" providerId="ADAL" clId="{E6A09895-95FA-7443-B8DD-63618EF2CBA3}" dt="2022-07-20T15:37:09.448" v="1870" actId="27636"/>
          <ac:spMkLst>
            <pc:docMk/>
            <pc:sldMk cId="472832808" sldId="259"/>
            <ac:spMk id="3" creationId="{81D541DC-B39E-6508-5348-F7E1C737DE61}"/>
          </ac:spMkLst>
        </pc:spChg>
        <pc:spChg chg="add del mod ord">
          <ac:chgData name="Sophia Constantinou" userId="e61dc813-a504-4ae7-a5d1-38eea9dee47c" providerId="ADAL" clId="{E6A09895-95FA-7443-B8DD-63618EF2CBA3}" dt="2022-07-20T14:08:00.962" v="1202" actId="478"/>
          <ac:spMkLst>
            <pc:docMk/>
            <pc:sldMk cId="472832808" sldId="259"/>
            <ac:spMk id="4" creationId="{09B7C638-27FF-3988-B34D-0C591B3F57D1}"/>
          </ac:spMkLst>
        </pc:spChg>
        <pc:spChg chg="add del">
          <ac:chgData name="Sophia Constantinou" userId="e61dc813-a504-4ae7-a5d1-38eea9dee47c" providerId="ADAL" clId="{E6A09895-95FA-7443-B8DD-63618EF2CBA3}" dt="2022-07-20T14:06:56.903" v="1002" actId="26606"/>
          <ac:spMkLst>
            <pc:docMk/>
            <pc:sldMk cId="472832808" sldId="259"/>
            <ac:spMk id="11" creationId="{46F7435D-E3DB-47B1-BA61-B00ACC83A9DE}"/>
          </ac:spMkLst>
        </pc:spChg>
        <pc:spChg chg="add del">
          <ac:chgData name="Sophia Constantinou" userId="e61dc813-a504-4ae7-a5d1-38eea9dee47c" providerId="ADAL" clId="{E6A09895-95FA-7443-B8DD-63618EF2CBA3}" dt="2022-07-20T14:06:56.903" v="1002" actId="26606"/>
          <ac:spMkLst>
            <pc:docMk/>
            <pc:sldMk cId="472832808" sldId="259"/>
            <ac:spMk id="13" creationId="{F263A0B5-F8C4-4116-809F-78A768EA79A6}"/>
          </ac:spMkLst>
        </pc:spChg>
        <pc:spChg chg="add">
          <ac:chgData name="Sophia Constantinou" userId="e61dc813-a504-4ae7-a5d1-38eea9dee47c" providerId="ADAL" clId="{E6A09895-95FA-7443-B8DD-63618EF2CBA3}" dt="2022-07-20T14:06:56.903" v="1002" actId="26606"/>
          <ac:spMkLst>
            <pc:docMk/>
            <pc:sldMk cId="472832808" sldId="259"/>
            <ac:spMk id="18" creationId="{46F7435D-E3DB-47B1-BA61-B00ACC83A9DE}"/>
          </ac:spMkLst>
        </pc:spChg>
        <pc:spChg chg="add">
          <ac:chgData name="Sophia Constantinou" userId="e61dc813-a504-4ae7-a5d1-38eea9dee47c" providerId="ADAL" clId="{E6A09895-95FA-7443-B8DD-63618EF2CBA3}" dt="2022-07-20T14:06:56.903" v="1002" actId="26606"/>
          <ac:spMkLst>
            <pc:docMk/>
            <pc:sldMk cId="472832808" sldId="259"/>
            <ac:spMk id="20" creationId="{F263A0B5-F8C4-4116-809F-78A768EA79A6}"/>
          </ac:spMkLst>
        </pc:spChg>
        <pc:picChg chg="add del mod">
          <ac:chgData name="Sophia Constantinou" userId="e61dc813-a504-4ae7-a5d1-38eea9dee47c" providerId="ADAL" clId="{E6A09895-95FA-7443-B8DD-63618EF2CBA3}" dt="2022-07-20T14:06:24.375" v="997" actId="478"/>
          <ac:picMkLst>
            <pc:docMk/>
            <pc:sldMk cId="472832808" sldId="259"/>
            <ac:picMk id="6" creationId="{9BD12515-AD87-5E0C-81DC-9EA544EC4D1E}"/>
          </ac:picMkLst>
        </pc:picChg>
        <pc:picChg chg="add mod">
          <ac:chgData name="Sophia Constantinou" userId="e61dc813-a504-4ae7-a5d1-38eea9dee47c" providerId="ADAL" clId="{E6A09895-95FA-7443-B8DD-63618EF2CBA3}" dt="2022-07-20T14:06:56.903" v="1002" actId="26606"/>
          <ac:picMkLst>
            <pc:docMk/>
            <pc:sldMk cId="472832808" sldId="259"/>
            <ac:picMk id="8" creationId="{CA4C8384-FFC9-733C-E1AC-50A1FD27B933}"/>
          </ac:picMkLst>
        </pc:picChg>
      </pc:sldChg>
      <pc:sldChg chg="addSp delSp modSp new mod ord setBg modNotesTx">
        <pc:chgData name="Sophia Constantinou" userId="e61dc813-a504-4ae7-a5d1-38eea9dee47c" providerId="ADAL" clId="{E6A09895-95FA-7443-B8DD-63618EF2CBA3}" dt="2022-07-21T08:44:08.888" v="2857" actId="20577"/>
        <pc:sldMkLst>
          <pc:docMk/>
          <pc:sldMk cId="267605735" sldId="260"/>
        </pc:sldMkLst>
        <pc:spChg chg="mod">
          <ac:chgData name="Sophia Constantinou" userId="e61dc813-a504-4ae7-a5d1-38eea9dee47c" providerId="ADAL" clId="{E6A09895-95FA-7443-B8DD-63618EF2CBA3}" dt="2022-07-20T15:42:58.776" v="2165" actId="26606"/>
          <ac:spMkLst>
            <pc:docMk/>
            <pc:sldMk cId="267605735" sldId="260"/>
            <ac:spMk id="2" creationId="{59C7DBA9-472E-38FB-EBE9-80D99C9A2140}"/>
          </ac:spMkLst>
        </pc:spChg>
        <pc:spChg chg="mod">
          <ac:chgData name="Sophia Constantinou" userId="e61dc813-a504-4ae7-a5d1-38eea9dee47c" providerId="ADAL" clId="{E6A09895-95FA-7443-B8DD-63618EF2CBA3}" dt="2022-07-21T08:44:08.888" v="2857" actId="20577"/>
          <ac:spMkLst>
            <pc:docMk/>
            <pc:sldMk cId="267605735" sldId="260"/>
            <ac:spMk id="3" creationId="{24FA9750-0B72-576B-0826-96DEB8F46DD9}"/>
          </ac:spMkLst>
        </pc:spChg>
        <pc:spChg chg="add del mod">
          <ac:chgData name="Sophia Constantinou" userId="e61dc813-a504-4ae7-a5d1-38eea9dee47c" providerId="ADAL" clId="{E6A09895-95FA-7443-B8DD-63618EF2CBA3}" dt="2022-07-20T13:37:00.508" v="133" actId="767"/>
          <ac:spMkLst>
            <pc:docMk/>
            <pc:sldMk cId="267605735" sldId="260"/>
            <ac:spMk id="4" creationId="{162A5E64-61A1-1687-EE70-77C7FD9DA0CB}"/>
          </ac:spMkLst>
        </pc:spChg>
        <pc:spChg chg="add del mod ord">
          <ac:chgData name="Sophia Constantinou" userId="e61dc813-a504-4ae7-a5d1-38eea9dee47c" providerId="ADAL" clId="{E6A09895-95FA-7443-B8DD-63618EF2CBA3}" dt="2022-07-20T14:07:53.243" v="1200"/>
          <ac:spMkLst>
            <pc:docMk/>
            <pc:sldMk cId="267605735" sldId="260"/>
            <ac:spMk id="5" creationId="{36C67B54-E435-7C99-CBF2-CEEB393BFBCA}"/>
          </ac:spMkLst>
        </pc:spChg>
        <pc:spChg chg="add del">
          <ac:chgData name="Sophia Constantinou" userId="e61dc813-a504-4ae7-a5d1-38eea9dee47c" providerId="ADAL" clId="{E6A09895-95FA-7443-B8DD-63618EF2CBA3}" dt="2022-07-20T14:06:00.201" v="905" actId="26606"/>
          <ac:spMkLst>
            <pc:docMk/>
            <pc:sldMk cId="267605735" sldId="260"/>
            <ac:spMk id="12" creationId="{5E39A796-BE83-48B1-B33F-35C4A32AAB57}"/>
          </ac:spMkLst>
        </pc:spChg>
        <pc:spChg chg="add del">
          <ac:chgData name="Sophia Constantinou" userId="e61dc813-a504-4ae7-a5d1-38eea9dee47c" providerId="ADAL" clId="{E6A09895-95FA-7443-B8DD-63618EF2CBA3}" dt="2022-07-20T14:06:00.201" v="905" actId="26606"/>
          <ac:spMkLst>
            <pc:docMk/>
            <pc:sldMk cId="267605735" sldId="260"/>
            <ac:spMk id="14" creationId="{72F84B47-E267-4194-8194-831DB7B5547F}"/>
          </ac:spMkLst>
        </pc:spChg>
        <pc:spChg chg="add del">
          <ac:chgData name="Sophia Constantinou" userId="e61dc813-a504-4ae7-a5d1-38eea9dee47c" providerId="ADAL" clId="{E6A09895-95FA-7443-B8DD-63618EF2CBA3}" dt="2022-07-20T14:54:10.392" v="1318" actId="26606"/>
          <ac:spMkLst>
            <pc:docMk/>
            <pc:sldMk cId="267605735" sldId="260"/>
            <ac:spMk id="19" creationId="{46F7435D-E3DB-47B1-BA61-B00ACC83A9DE}"/>
          </ac:spMkLst>
        </pc:spChg>
        <pc:spChg chg="add del">
          <ac:chgData name="Sophia Constantinou" userId="e61dc813-a504-4ae7-a5d1-38eea9dee47c" providerId="ADAL" clId="{E6A09895-95FA-7443-B8DD-63618EF2CBA3}" dt="2022-07-20T14:54:10.392" v="1318" actId="26606"/>
          <ac:spMkLst>
            <pc:docMk/>
            <pc:sldMk cId="267605735" sldId="260"/>
            <ac:spMk id="21" creationId="{F263A0B5-F8C4-4116-809F-78A768EA79A6}"/>
          </ac:spMkLst>
        </pc:spChg>
        <pc:spChg chg="add del">
          <ac:chgData name="Sophia Constantinou" userId="e61dc813-a504-4ae7-a5d1-38eea9dee47c" providerId="ADAL" clId="{E6A09895-95FA-7443-B8DD-63618EF2CBA3}" dt="2022-07-20T14:54:23.119" v="1323" actId="26606"/>
          <ac:spMkLst>
            <pc:docMk/>
            <pc:sldMk cId="267605735" sldId="260"/>
            <ac:spMk id="26" creationId="{46F7435D-E3DB-47B1-BA61-B00ACC83A9DE}"/>
          </ac:spMkLst>
        </pc:spChg>
        <pc:spChg chg="add del">
          <ac:chgData name="Sophia Constantinou" userId="e61dc813-a504-4ae7-a5d1-38eea9dee47c" providerId="ADAL" clId="{E6A09895-95FA-7443-B8DD-63618EF2CBA3}" dt="2022-07-20T14:54:23.119" v="1323" actId="26606"/>
          <ac:spMkLst>
            <pc:docMk/>
            <pc:sldMk cId="267605735" sldId="260"/>
            <ac:spMk id="28" creationId="{F263A0B5-F8C4-4116-809F-78A768EA79A6}"/>
          </ac:spMkLst>
        </pc:spChg>
        <pc:spChg chg="add del">
          <ac:chgData name="Sophia Constantinou" userId="e61dc813-a504-4ae7-a5d1-38eea9dee47c" providerId="ADAL" clId="{E6A09895-95FA-7443-B8DD-63618EF2CBA3}" dt="2022-07-20T14:54:20.286" v="1320" actId="26606"/>
          <ac:spMkLst>
            <pc:docMk/>
            <pc:sldMk cId="267605735" sldId="260"/>
            <ac:spMk id="33" creationId="{46F7435D-E3DB-47B1-BA61-B00ACC83A9DE}"/>
          </ac:spMkLst>
        </pc:spChg>
        <pc:spChg chg="add del">
          <ac:chgData name="Sophia Constantinou" userId="e61dc813-a504-4ae7-a5d1-38eea9dee47c" providerId="ADAL" clId="{E6A09895-95FA-7443-B8DD-63618EF2CBA3}" dt="2022-07-20T14:54:20.286" v="1320" actId="26606"/>
          <ac:spMkLst>
            <pc:docMk/>
            <pc:sldMk cId="267605735" sldId="260"/>
            <ac:spMk id="35" creationId="{F263A0B5-F8C4-4116-809F-78A768EA79A6}"/>
          </ac:spMkLst>
        </pc:spChg>
        <pc:spChg chg="add del">
          <ac:chgData name="Sophia Constantinou" userId="e61dc813-a504-4ae7-a5d1-38eea9dee47c" providerId="ADAL" clId="{E6A09895-95FA-7443-B8DD-63618EF2CBA3}" dt="2022-07-20T14:54:23.114" v="1322" actId="26606"/>
          <ac:spMkLst>
            <pc:docMk/>
            <pc:sldMk cId="267605735" sldId="260"/>
            <ac:spMk id="37" creationId="{9573BE85-6043-4C3A-A7DD-483A0A5FB740}"/>
          </ac:spMkLst>
        </pc:spChg>
        <pc:spChg chg="add del">
          <ac:chgData name="Sophia Constantinou" userId="e61dc813-a504-4ae7-a5d1-38eea9dee47c" providerId="ADAL" clId="{E6A09895-95FA-7443-B8DD-63618EF2CBA3}" dt="2022-07-20T14:54:23.114" v="1322" actId="26606"/>
          <ac:spMkLst>
            <pc:docMk/>
            <pc:sldMk cId="267605735" sldId="260"/>
            <ac:spMk id="38" creationId="{A8DA60CF-CBAA-4AC9-A045-549D64CDCF3E}"/>
          </ac:spMkLst>
        </pc:spChg>
        <pc:spChg chg="add del">
          <ac:chgData name="Sophia Constantinou" userId="e61dc813-a504-4ae7-a5d1-38eea9dee47c" providerId="ADAL" clId="{E6A09895-95FA-7443-B8DD-63618EF2CBA3}" dt="2022-07-20T14:54:23.114" v="1322" actId="26606"/>
          <ac:spMkLst>
            <pc:docMk/>
            <pc:sldMk cId="267605735" sldId="260"/>
            <ac:spMk id="39" creationId="{8E20FA99-AAAC-4AF3-9FAE-707420324F1C}"/>
          </ac:spMkLst>
        </pc:spChg>
        <pc:spChg chg="add del">
          <ac:chgData name="Sophia Constantinou" userId="e61dc813-a504-4ae7-a5d1-38eea9dee47c" providerId="ADAL" clId="{E6A09895-95FA-7443-B8DD-63618EF2CBA3}" dt="2022-07-20T15:42:58.776" v="2165" actId="26606"/>
          <ac:spMkLst>
            <pc:docMk/>
            <pc:sldMk cId="267605735" sldId="260"/>
            <ac:spMk id="41" creationId="{46F7435D-E3DB-47B1-BA61-B00ACC83A9DE}"/>
          </ac:spMkLst>
        </pc:spChg>
        <pc:spChg chg="add del">
          <ac:chgData name="Sophia Constantinou" userId="e61dc813-a504-4ae7-a5d1-38eea9dee47c" providerId="ADAL" clId="{E6A09895-95FA-7443-B8DD-63618EF2CBA3}" dt="2022-07-20T15:42:58.776" v="2165" actId="26606"/>
          <ac:spMkLst>
            <pc:docMk/>
            <pc:sldMk cId="267605735" sldId="260"/>
            <ac:spMk id="42" creationId="{F263A0B5-F8C4-4116-809F-78A768EA79A6}"/>
          </ac:spMkLst>
        </pc:spChg>
        <pc:spChg chg="add del">
          <ac:chgData name="Sophia Constantinou" userId="e61dc813-a504-4ae7-a5d1-38eea9dee47c" providerId="ADAL" clId="{E6A09895-95FA-7443-B8DD-63618EF2CBA3}" dt="2022-07-20T15:42:58.776" v="2165" actId="26606"/>
          <ac:spMkLst>
            <pc:docMk/>
            <pc:sldMk cId="267605735" sldId="260"/>
            <ac:spMk id="47" creationId="{C0DB9C61-90E0-484F-8602-02F49EDC1B70}"/>
          </ac:spMkLst>
        </pc:spChg>
        <pc:spChg chg="add del">
          <ac:chgData name="Sophia Constantinou" userId="e61dc813-a504-4ae7-a5d1-38eea9dee47c" providerId="ADAL" clId="{E6A09895-95FA-7443-B8DD-63618EF2CBA3}" dt="2022-07-20T15:42:58.776" v="2165" actId="26606"/>
          <ac:spMkLst>
            <pc:docMk/>
            <pc:sldMk cId="267605735" sldId="260"/>
            <ac:spMk id="49" creationId="{3F7ED563-E5DB-4937-BF78-7893C4DC92A0}"/>
          </ac:spMkLst>
        </pc:spChg>
        <pc:spChg chg="add del">
          <ac:chgData name="Sophia Constantinou" userId="e61dc813-a504-4ae7-a5d1-38eea9dee47c" providerId="ADAL" clId="{E6A09895-95FA-7443-B8DD-63618EF2CBA3}" dt="2022-07-20T15:42:58.776" v="2165" actId="26606"/>
          <ac:spMkLst>
            <pc:docMk/>
            <pc:sldMk cId="267605735" sldId="260"/>
            <ac:spMk id="51" creationId="{2306B647-FE95-4550-8350-3D2180C62211}"/>
          </ac:spMkLst>
        </pc:spChg>
        <pc:picChg chg="add del mod">
          <ac:chgData name="Sophia Constantinou" userId="e61dc813-a504-4ae7-a5d1-38eea9dee47c" providerId="ADAL" clId="{E6A09895-95FA-7443-B8DD-63618EF2CBA3}" dt="2022-07-20T14:54:08.678" v="1316" actId="478"/>
          <ac:picMkLst>
            <pc:docMk/>
            <pc:sldMk cId="267605735" sldId="260"/>
            <ac:picMk id="7" creationId="{E4F039A5-4355-B4DD-9216-A00905701B6F}"/>
          </ac:picMkLst>
        </pc:picChg>
        <pc:picChg chg="add del mod">
          <ac:chgData name="Sophia Constantinou" userId="e61dc813-a504-4ae7-a5d1-38eea9dee47c" providerId="ADAL" clId="{E6A09895-95FA-7443-B8DD-63618EF2CBA3}" dt="2022-07-20T15:42:10.832" v="2156" actId="478"/>
          <ac:picMkLst>
            <pc:docMk/>
            <pc:sldMk cId="267605735" sldId="260"/>
            <ac:picMk id="9" creationId="{13486798-2F55-7A42-E828-17E61353195C}"/>
          </ac:picMkLst>
        </pc:picChg>
        <pc:picChg chg="add mod">
          <ac:chgData name="Sophia Constantinou" userId="e61dc813-a504-4ae7-a5d1-38eea9dee47c" providerId="ADAL" clId="{E6A09895-95FA-7443-B8DD-63618EF2CBA3}" dt="2022-07-20T15:42:58.776" v="2165" actId="26606"/>
          <ac:picMkLst>
            <pc:docMk/>
            <pc:sldMk cId="267605735" sldId="260"/>
            <ac:picMk id="11" creationId="{EC78D081-4075-F6F0-E35D-5F460A68E7E3}"/>
          </ac:picMkLst>
        </pc:picChg>
      </pc:sldChg>
      <pc:sldChg chg="modSp new mod modNotesTx">
        <pc:chgData name="Sophia Constantinou" userId="e61dc813-a504-4ae7-a5d1-38eea9dee47c" providerId="ADAL" clId="{E6A09895-95FA-7443-B8DD-63618EF2CBA3}" dt="2022-07-21T08:43:32.094" v="2855" actId="20577"/>
        <pc:sldMkLst>
          <pc:docMk/>
          <pc:sldMk cId="1888554937" sldId="261"/>
        </pc:sldMkLst>
        <pc:spChg chg="mod">
          <ac:chgData name="Sophia Constantinou" userId="e61dc813-a504-4ae7-a5d1-38eea9dee47c" providerId="ADAL" clId="{E6A09895-95FA-7443-B8DD-63618EF2CBA3}" dt="2022-07-20T14:23:02.754" v="1247" actId="20577"/>
          <ac:spMkLst>
            <pc:docMk/>
            <pc:sldMk cId="1888554937" sldId="261"/>
            <ac:spMk id="2" creationId="{124A280F-D108-8382-B64C-4BA4296FD9D6}"/>
          </ac:spMkLst>
        </pc:spChg>
        <pc:spChg chg="mod">
          <ac:chgData name="Sophia Constantinou" userId="e61dc813-a504-4ae7-a5d1-38eea9dee47c" providerId="ADAL" clId="{E6A09895-95FA-7443-B8DD-63618EF2CBA3}" dt="2022-07-20T15:36:38.417" v="1868" actId="20577"/>
          <ac:spMkLst>
            <pc:docMk/>
            <pc:sldMk cId="1888554937" sldId="261"/>
            <ac:spMk id="3" creationId="{C63547C3-C4A1-3168-6DA4-A75D2D547571}"/>
          </ac:spMkLst>
        </pc:spChg>
      </pc:sldChg>
      <pc:sldChg chg="addSp delSp modSp new mod modNotesTx">
        <pc:chgData name="Sophia Constantinou" userId="e61dc813-a504-4ae7-a5d1-38eea9dee47c" providerId="ADAL" clId="{E6A09895-95FA-7443-B8DD-63618EF2CBA3}" dt="2022-07-21T08:45:34.324" v="2867" actId="20577"/>
        <pc:sldMkLst>
          <pc:docMk/>
          <pc:sldMk cId="1740711644" sldId="262"/>
        </pc:sldMkLst>
        <pc:spChg chg="del">
          <ac:chgData name="Sophia Constantinou" userId="e61dc813-a504-4ae7-a5d1-38eea9dee47c" providerId="ADAL" clId="{E6A09895-95FA-7443-B8DD-63618EF2CBA3}" dt="2022-07-20T14:10:08.337" v="1207" actId="478"/>
          <ac:spMkLst>
            <pc:docMk/>
            <pc:sldMk cId="1740711644" sldId="262"/>
            <ac:spMk id="2" creationId="{6D6FAA88-76A3-4E26-E8DD-D55BAC185640}"/>
          </ac:spMkLst>
        </pc:spChg>
        <pc:spChg chg="del">
          <ac:chgData name="Sophia Constantinou" userId="e61dc813-a504-4ae7-a5d1-38eea9dee47c" providerId="ADAL" clId="{E6A09895-95FA-7443-B8DD-63618EF2CBA3}" dt="2022-07-20T14:10:06.018" v="1204" actId="931"/>
          <ac:spMkLst>
            <pc:docMk/>
            <pc:sldMk cId="1740711644" sldId="262"/>
            <ac:spMk id="3" creationId="{CB8D16BC-818E-518C-8910-763CD888586A}"/>
          </ac:spMkLst>
        </pc:spChg>
        <pc:spChg chg="add del mod">
          <ac:chgData name="Sophia Constantinou" userId="e61dc813-a504-4ae7-a5d1-38eea9dee47c" providerId="ADAL" clId="{E6A09895-95FA-7443-B8DD-63618EF2CBA3}" dt="2022-07-20T15:10:37.732" v="1675" actId="931"/>
          <ac:spMkLst>
            <pc:docMk/>
            <pc:sldMk cId="1740711644" sldId="262"/>
            <ac:spMk id="7" creationId="{65EDFA0E-9C06-82EC-7E36-DB8C7DF09360}"/>
          </ac:spMkLst>
        </pc:spChg>
        <pc:spChg chg="add mod">
          <ac:chgData name="Sophia Constantinou" userId="e61dc813-a504-4ae7-a5d1-38eea9dee47c" providerId="ADAL" clId="{E6A09895-95FA-7443-B8DD-63618EF2CBA3}" dt="2022-07-20T15:37:31.395" v="1937" actId="20577"/>
          <ac:spMkLst>
            <pc:docMk/>
            <pc:sldMk cId="1740711644" sldId="262"/>
            <ac:spMk id="10" creationId="{8197655B-9F85-C0F4-5F8F-163D3B78B91C}"/>
          </ac:spMkLst>
        </pc:spChg>
        <pc:spChg chg="add del mod">
          <ac:chgData name="Sophia Constantinou" userId="e61dc813-a504-4ae7-a5d1-38eea9dee47c" providerId="ADAL" clId="{E6A09895-95FA-7443-B8DD-63618EF2CBA3}" dt="2022-07-20T15:40:36.327" v="2150" actId="931"/>
          <ac:spMkLst>
            <pc:docMk/>
            <pc:sldMk cId="1740711644" sldId="262"/>
            <ac:spMk id="12" creationId="{3507B20B-2FD2-43C5-E52C-88C9CA57A74C}"/>
          </ac:spMkLst>
        </pc:spChg>
        <pc:picChg chg="add del mod">
          <ac:chgData name="Sophia Constantinou" userId="e61dc813-a504-4ae7-a5d1-38eea9dee47c" providerId="ADAL" clId="{E6A09895-95FA-7443-B8DD-63618EF2CBA3}" dt="2022-07-20T15:10:04.605" v="1674" actId="478"/>
          <ac:picMkLst>
            <pc:docMk/>
            <pc:sldMk cId="1740711644" sldId="262"/>
            <ac:picMk id="5" creationId="{1ED121DF-A504-2CA5-49EF-B0ECB9206BF4}"/>
          </ac:picMkLst>
        </pc:picChg>
        <pc:picChg chg="add del mod">
          <ac:chgData name="Sophia Constantinou" userId="e61dc813-a504-4ae7-a5d1-38eea9dee47c" providerId="ADAL" clId="{E6A09895-95FA-7443-B8DD-63618EF2CBA3}" dt="2022-07-20T15:40:29.694" v="2149" actId="478"/>
          <ac:picMkLst>
            <pc:docMk/>
            <pc:sldMk cId="1740711644" sldId="262"/>
            <ac:picMk id="9" creationId="{F409E848-145F-1AC9-611C-BB20B6F1F253}"/>
          </ac:picMkLst>
        </pc:picChg>
        <pc:picChg chg="add mod">
          <ac:chgData name="Sophia Constantinou" userId="e61dc813-a504-4ae7-a5d1-38eea9dee47c" providerId="ADAL" clId="{E6A09895-95FA-7443-B8DD-63618EF2CBA3}" dt="2022-07-20T15:52:57.768" v="2563" actId="1076"/>
          <ac:picMkLst>
            <pc:docMk/>
            <pc:sldMk cId="1740711644" sldId="262"/>
            <ac:picMk id="14" creationId="{03D9225C-7CB6-C132-1344-BEF45D76248A}"/>
          </ac:picMkLst>
        </pc:picChg>
      </pc:sldChg>
      <pc:sldChg chg="addSp delSp modSp new mod setBg modNotesTx">
        <pc:chgData name="Sophia Constantinou" userId="e61dc813-a504-4ae7-a5d1-38eea9dee47c" providerId="ADAL" clId="{E6A09895-95FA-7443-B8DD-63618EF2CBA3}" dt="2022-07-21T09:10:48.943" v="3003" actId="1038"/>
        <pc:sldMkLst>
          <pc:docMk/>
          <pc:sldMk cId="3103890656" sldId="263"/>
        </pc:sldMkLst>
        <pc:spChg chg="mod">
          <ac:chgData name="Sophia Constantinou" userId="e61dc813-a504-4ae7-a5d1-38eea9dee47c" providerId="ADAL" clId="{E6A09895-95FA-7443-B8DD-63618EF2CBA3}" dt="2022-07-20T15:54:28.892" v="2608" actId="26606"/>
          <ac:spMkLst>
            <pc:docMk/>
            <pc:sldMk cId="3103890656" sldId="263"/>
            <ac:spMk id="2" creationId="{2F377D57-418B-AF27-A3CC-23699816EC18}"/>
          </ac:spMkLst>
        </pc:spChg>
        <pc:spChg chg="mod">
          <ac:chgData name="Sophia Constantinou" userId="e61dc813-a504-4ae7-a5d1-38eea9dee47c" providerId="ADAL" clId="{E6A09895-95FA-7443-B8DD-63618EF2CBA3}" dt="2022-07-21T09:10:48.943" v="3003" actId="1038"/>
          <ac:spMkLst>
            <pc:docMk/>
            <pc:sldMk cId="3103890656" sldId="263"/>
            <ac:spMk id="3" creationId="{A472433C-AA22-94EF-2A7F-806EEF2B968E}"/>
          </ac:spMkLst>
        </pc:spChg>
        <pc:spChg chg="add del">
          <ac:chgData name="Sophia Constantinou" userId="e61dc813-a504-4ae7-a5d1-38eea9dee47c" providerId="ADAL" clId="{E6A09895-95FA-7443-B8DD-63618EF2CBA3}" dt="2022-07-20T15:55:36.196" v="2676" actId="26606"/>
          <ac:spMkLst>
            <pc:docMk/>
            <pc:sldMk cId="3103890656" sldId="263"/>
            <ac:spMk id="8" creationId="{2B566528-1B12-4246-9431-5C2D7D081168}"/>
          </ac:spMkLst>
        </pc:spChg>
        <pc:spChg chg="add del">
          <ac:chgData name="Sophia Constantinou" userId="e61dc813-a504-4ae7-a5d1-38eea9dee47c" providerId="ADAL" clId="{E6A09895-95FA-7443-B8DD-63618EF2CBA3}" dt="2022-07-20T15:55:36.196" v="2676" actId="26606"/>
          <ac:spMkLst>
            <pc:docMk/>
            <pc:sldMk cId="3103890656" sldId="263"/>
            <ac:spMk id="10" creationId="{2E80C965-DB6D-4F81-9E9E-B027384D0BD6}"/>
          </ac:spMkLst>
        </pc:spChg>
        <pc:spChg chg="add del">
          <ac:chgData name="Sophia Constantinou" userId="e61dc813-a504-4ae7-a5d1-38eea9dee47c" providerId="ADAL" clId="{E6A09895-95FA-7443-B8DD-63618EF2CBA3}" dt="2022-07-20T15:55:36.196" v="2676" actId="26606"/>
          <ac:spMkLst>
            <pc:docMk/>
            <pc:sldMk cId="3103890656" sldId="263"/>
            <ac:spMk id="12" creationId="{A580F890-B085-4E95-96AA-55AEBEC5CE6E}"/>
          </ac:spMkLst>
        </pc:spChg>
        <pc:spChg chg="add del">
          <ac:chgData name="Sophia Constantinou" userId="e61dc813-a504-4ae7-a5d1-38eea9dee47c" providerId="ADAL" clId="{E6A09895-95FA-7443-B8DD-63618EF2CBA3}" dt="2022-07-20T15:55:36.196" v="2676" actId="26606"/>
          <ac:spMkLst>
            <pc:docMk/>
            <pc:sldMk cId="3103890656" sldId="263"/>
            <ac:spMk id="14" creationId="{D3F51FEB-38FB-4F6C-9F7B-2F2AFAB65463}"/>
          </ac:spMkLst>
        </pc:spChg>
        <pc:spChg chg="add del">
          <ac:chgData name="Sophia Constantinou" userId="e61dc813-a504-4ae7-a5d1-38eea9dee47c" providerId="ADAL" clId="{E6A09895-95FA-7443-B8DD-63618EF2CBA3}" dt="2022-07-20T15:55:36.196" v="2676" actId="26606"/>
          <ac:spMkLst>
            <pc:docMk/>
            <pc:sldMk cId="3103890656" sldId="263"/>
            <ac:spMk id="16" creationId="{1E547BA6-BAE0-43BB-A7CA-60F69CE252F0}"/>
          </ac:spMkLst>
        </pc:spChg>
        <pc:spChg chg="add">
          <ac:chgData name="Sophia Constantinou" userId="e61dc813-a504-4ae7-a5d1-38eea9dee47c" providerId="ADAL" clId="{E6A09895-95FA-7443-B8DD-63618EF2CBA3}" dt="2022-07-20T15:55:36.196" v="2676" actId="26606"/>
          <ac:spMkLst>
            <pc:docMk/>
            <pc:sldMk cId="3103890656" sldId="263"/>
            <ac:spMk id="21" creationId="{2B566528-1B12-4246-9431-5C2D7D081168}"/>
          </ac:spMkLst>
        </pc:spChg>
        <pc:grpChg chg="add">
          <ac:chgData name="Sophia Constantinou" userId="e61dc813-a504-4ae7-a5d1-38eea9dee47c" providerId="ADAL" clId="{E6A09895-95FA-7443-B8DD-63618EF2CBA3}" dt="2022-07-20T15:55:36.196" v="2676" actId="26606"/>
          <ac:grpSpMkLst>
            <pc:docMk/>
            <pc:sldMk cId="3103890656" sldId="263"/>
            <ac:grpSpMk id="23" creationId="{828A5161-06F1-46CF-8AD7-844680A59E13}"/>
          </ac:grpSpMkLst>
        </pc:grpChg>
        <pc:grpChg chg="add">
          <ac:chgData name="Sophia Constantinou" userId="e61dc813-a504-4ae7-a5d1-38eea9dee47c" providerId="ADAL" clId="{E6A09895-95FA-7443-B8DD-63618EF2CBA3}" dt="2022-07-20T15:55:36.196" v="2676" actId="26606"/>
          <ac:grpSpMkLst>
            <pc:docMk/>
            <pc:sldMk cId="3103890656" sldId="263"/>
            <ac:grpSpMk id="27" creationId="{5995D10D-E9C9-47DB-AE7E-801FEF38F5C9}"/>
          </ac:grpSpMkLst>
        </pc:grpChg>
        <pc:picChg chg="add mod">
          <ac:chgData name="Sophia Constantinou" userId="e61dc813-a504-4ae7-a5d1-38eea9dee47c" providerId="ADAL" clId="{E6A09895-95FA-7443-B8DD-63618EF2CBA3}" dt="2022-07-20T15:57:53.430" v="2677" actId="1076"/>
          <ac:picMkLst>
            <pc:docMk/>
            <pc:sldMk cId="3103890656" sldId="263"/>
            <ac:picMk id="5" creationId="{F462CCDF-9737-3D6E-E099-E5E0223534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C7CAC-4B60-8146-96D8-9913CC45D581}" type="datetimeFigureOut">
              <a:rPr lang="en-CY" smtClean="0"/>
              <a:t>20/07/2022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CDAD3-D399-B044-A9D2-537B391048AC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2119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CY" dirty="0"/>
              <a:t>irst step – ise Jpred’s training data and run it in Alphafold and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B41CA-2F3F-8644-9B1D-622008FC5BAA}" type="slidenum">
              <a:rPr lang="en-CY" smtClean="0"/>
              <a:t>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4503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Last week I was stuck on running DSSP code – managed to run it and read DSSP output</a:t>
            </a:r>
          </a:p>
          <a:p>
            <a:endParaRPr lang="en-CY" dirty="0"/>
          </a:p>
          <a:p>
            <a:r>
              <a:rPr lang="en-CY" dirty="0"/>
              <a:t>Took me a while to figure out how to have the reduced version, and then find it</a:t>
            </a:r>
          </a:p>
          <a:p>
            <a:r>
              <a:rPr lang="en-CY" dirty="0"/>
              <a:t>Iterated through all the pdb files and had 432 dssp outputs</a:t>
            </a:r>
          </a:p>
          <a:p>
            <a:r>
              <a:rPr lang="en-CY" dirty="0"/>
              <a:t>Data manipulation – pdb, ss, sequence, uniprot</a:t>
            </a:r>
          </a:p>
          <a:p>
            <a:r>
              <a:rPr lang="en-GB" dirty="0"/>
              <a:t>P</a:t>
            </a:r>
            <a:r>
              <a:rPr lang="en-CY" dirty="0"/>
              <a:t>andas /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DAD3-D399-B044-A9D2-537B391048AC}" type="slidenum">
              <a:rPr lang="en-CY" smtClean="0"/>
              <a:t>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6511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>
                <a:solidFill>
                  <a:schemeClr val="bg1"/>
                </a:solidFill>
              </a:rPr>
              <a:t>Took me some time to figure out how to concatenate– had some trouble with mapping correctly and making sure that the pdb id’s match the sequence and the ss prediction – solved? </a:t>
            </a:r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CY" dirty="0">
                <a:solidFill>
                  <a:schemeClr val="bg1"/>
                </a:solidFill>
              </a:rPr>
              <a:t>ut took up a bit of my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Y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Y" dirty="0">
                <a:solidFill>
                  <a:schemeClr val="bg1"/>
                </a:solidFill>
              </a:rPr>
              <a:t>Found out halfway through – sequence+ss correctly lined up with pdb_id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Y" dirty="0">
              <a:solidFill>
                <a:schemeClr val="bg1"/>
              </a:solidFill>
            </a:endParaRP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DAD3-D399-B044-A9D2-537B391048AC}" type="slidenum">
              <a:rPr lang="en-CY" smtClean="0"/>
              <a:t>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12538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Initially I got it from JG files – but halfway through I realised that some data for the secondary structure prediction was missing, so I got it from the website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CY" dirty="0">
                <a:solidFill>
                  <a:schemeClr val="bg1"/>
                </a:solidFill>
              </a:rPr>
              <a:t>ad some trouble with getting the data in a format I could manipulate, and making sure that all of the data is there and ordered</a:t>
            </a:r>
          </a:p>
          <a:p>
            <a:pPr>
              <a:spcAft>
                <a:spcPts val="600"/>
              </a:spcAft>
            </a:pPr>
            <a:endParaRPr lang="en-CY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CY" sz="1200" dirty="0"/>
              <a:t>Initially, used a data frame for sequence and pdb_id from Jia Geng, but missing data -- </a:t>
            </a:r>
          </a:p>
          <a:p>
            <a:pPr>
              <a:spcAft>
                <a:spcPts val="600"/>
              </a:spcAft>
            </a:pPr>
            <a:endParaRPr lang="en-CY" dirty="0">
              <a:solidFill>
                <a:schemeClr val="bg1"/>
              </a:solidFill>
            </a:endParaRP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DAD3-D399-B044-A9D2-537B391048AC}" type="slidenum">
              <a:rPr lang="en-CY" smtClean="0"/>
              <a:t>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7674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600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DAD3-D399-B044-A9D2-537B391048AC}" type="slidenum">
              <a:rPr lang="en-CY" smtClean="0"/>
              <a:t>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35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PDB SS– for valid comparisons – doesn’t seem to work – emailed, waiting for response</a:t>
            </a:r>
          </a:p>
          <a:p>
            <a:endParaRPr lang="en-CY" dirty="0"/>
          </a:p>
          <a:p>
            <a:endParaRPr lang="en-CY" dirty="0"/>
          </a:p>
          <a:p>
            <a:endParaRPr lang="en-CY" dirty="0"/>
          </a:p>
          <a:p>
            <a:r>
              <a:rPr lang="en-CY" dirty="0"/>
              <a:t>There are some pdb_id’s that are not found in SIFTS – manually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DAD3-D399-B044-A9D2-537B391048AC}" type="slidenum">
              <a:rPr lang="en-CY" smtClean="0"/>
              <a:t>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1445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0A8A-0039-1C2B-0978-B371BF927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8028A-EE8B-4868-7654-96463A309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A9C8-F118-62B2-1F9C-C02A6E88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2405-F9FD-C345-ABBC-713069337FDC}" type="datetimeFigureOut">
              <a:rPr lang="en-CY" smtClean="0"/>
              <a:t>20/07/2022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A721-82BC-EAC0-AF9E-1EE0A79B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56715-4B0B-15F1-2858-680F148B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EB3D-AAA5-2E46-84B1-5117E4F91AC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89834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ED4A-B5FC-A84B-94D2-2AB7CD25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2DC65-4092-4220-8366-6EEC0ECCC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F6B52-898A-42BD-F620-5596AF04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2405-F9FD-C345-ABBC-713069337FDC}" type="datetimeFigureOut">
              <a:rPr lang="en-CY" smtClean="0"/>
              <a:t>20/07/2022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54AAD-AEAB-BF6A-8B37-9BCFD32F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A1C9-0814-263E-6F3D-213896AB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EB3D-AAA5-2E46-84B1-5117E4F91AC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8323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1C6F3-EF71-5FA9-3BB0-AE687E859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29033-4330-107B-80B6-6B79B49EF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8E20-1460-1389-6003-0EB532DD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2405-F9FD-C345-ABBC-713069337FDC}" type="datetimeFigureOut">
              <a:rPr lang="en-CY" smtClean="0"/>
              <a:t>20/07/2022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4F381-6EB7-3922-1236-CF40F41D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9DFF9-BCC7-1C90-EA1C-97803BFE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EB3D-AAA5-2E46-84B1-5117E4F91AC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2711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2B6A-BC79-CA09-ECFE-90A9CD55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61E6-649D-08A4-07D9-7D238144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D43C4-1100-C674-E45D-DFBEDC16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2405-F9FD-C345-ABBC-713069337FDC}" type="datetimeFigureOut">
              <a:rPr lang="en-CY" smtClean="0"/>
              <a:t>20/07/2022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513F-C2A1-3B09-BCD2-DC12760F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F9E9-AC55-5C5F-3556-AA003359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EB3D-AAA5-2E46-84B1-5117E4F91AC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7819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F42B-7EB0-DB93-E904-8662BC77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8C251-9FC4-ADB4-A2DD-C4B336E33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A09B3-E901-D4C3-01ED-AC216A5C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2405-F9FD-C345-ABBC-713069337FDC}" type="datetimeFigureOut">
              <a:rPr lang="en-CY" smtClean="0"/>
              <a:t>20/07/2022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A819-2222-02C4-812B-80B5C8B1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871E-2F46-D71D-3E09-6AEF517D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EB3D-AAA5-2E46-84B1-5117E4F91AC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7321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A4B4-0EC9-EED3-CA2E-7867E4C4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54CA-649E-49FA-DC39-D129923E4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EB254-779D-6D2F-CDD3-EF90EE27E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76A3D-457A-80D2-8E49-83F3075D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2405-F9FD-C345-ABBC-713069337FDC}" type="datetimeFigureOut">
              <a:rPr lang="en-CY" smtClean="0"/>
              <a:t>20/07/2022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896BA-BF6B-E895-5A94-5823A1D7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EA1B8-BF24-582E-8E53-5A00023C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EB3D-AAA5-2E46-84B1-5117E4F91AC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5757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4E6B-B358-B22E-5D29-65437A1D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CDDF0-EB2A-E4F1-12BA-DBF1E032B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B0C69-5D94-D393-361B-6011C82E3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A61C0-A0B5-D089-124B-6D3490394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D0702-AF73-B32D-D08B-4F8CEB08E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82080-7F74-1E40-E4D7-2023C42E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2405-F9FD-C345-ABBC-713069337FDC}" type="datetimeFigureOut">
              <a:rPr lang="en-CY" smtClean="0"/>
              <a:t>20/07/2022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3C26F-7AE6-41E1-037B-3133B495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DBF83-C2F1-AFAF-BD62-50A42177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EB3D-AAA5-2E46-84B1-5117E4F91AC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0367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204E-0305-4A45-EF6E-6DB353B6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44F3E-E166-241A-DB26-ABD3BA5C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2405-F9FD-C345-ABBC-713069337FDC}" type="datetimeFigureOut">
              <a:rPr lang="en-CY" smtClean="0"/>
              <a:t>20/07/2022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4DBFE-56E8-B270-D01F-8E17AB56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C54BD-67A4-1FC0-3DCD-3DEB3BE1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EB3D-AAA5-2E46-84B1-5117E4F91AC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4516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9F17B-9E63-CE3F-3C59-20277758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2405-F9FD-C345-ABBC-713069337FDC}" type="datetimeFigureOut">
              <a:rPr lang="en-CY" smtClean="0"/>
              <a:t>20/07/2022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786F7-E406-A146-00F4-B2A1C48E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0FD51-C30C-C89A-354E-68AFC454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EB3D-AAA5-2E46-84B1-5117E4F91AC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51728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FEEE-6C20-761A-D5F4-2AEC3C70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3F6A-37ED-389B-5B88-3E86CB4C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53B59-C411-1128-7E50-D42769E49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91CFE-A2AA-EF29-B09E-A1509627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2405-F9FD-C345-ABBC-713069337FDC}" type="datetimeFigureOut">
              <a:rPr lang="en-CY" smtClean="0"/>
              <a:t>20/07/2022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87A22-90B5-428E-CC72-BF064BCC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E0ACB-F931-A9B7-7080-64629736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EB3D-AAA5-2E46-84B1-5117E4F91AC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5259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6B00-F21E-7082-AC35-94D66BE4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89E26-588F-8FE1-AB3A-E9B2932B6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6B1DF-12B3-2BFA-37EA-D01FB23A7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8325D-9DAB-14F0-EB53-F8618BDF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2405-F9FD-C345-ABBC-713069337FDC}" type="datetimeFigureOut">
              <a:rPr lang="en-CY" smtClean="0"/>
              <a:t>20/07/2022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670BD-1A3C-FA26-A49B-5C33A5B7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55EB1-D147-BC1B-6063-4C24A9F4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EB3D-AAA5-2E46-84B1-5117E4F91AC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73929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1203F-7C45-E36C-6D3E-A29751C1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D79C5-4B52-49FB-BAB2-C29FADC6C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3E44-9742-0231-A7B9-3332ADEFE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82405-F9FD-C345-ABBC-713069337FDC}" type="datetimeFigureOut">
              <a:rPr lang="en-CY" smtClean="0"/>
              <a:t>20/07/2022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6396B-3D2E-05B3-768E-89AD41A11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68A12-6DE1-289C-54A0-86966EEFA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EB3D-AAA5-2E46-84B1-5117E4F91AC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50263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493E-75B1-279A-C76D-8D05FABF8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582" y="2107406"/>
            <a:ext cx="9921766" cy="2387600"/>
          </a:xfrm>
        </p:spPr>
        <p:txBody>
          <a:bodyPr/>
          <a:lstStyle/>
          <a:p>
            <a:r>
              <a:rPr lang="en-CY" dirty="0"/>
              <a:t>Comparing Jpred and Alphafold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0D539-3772-3663-697B-A2008727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9435"/>
            <a:ext cx="9144000" cy="1655762"/>
          </a:xfrm>
        </p:spPr>
        <p:txBody>
          <a:bodyPr/>
          <a:lstStyle/>
          <a:p>
            <a:r>
              <a:rPr lang="en-CY" dirty="0"/>
              <a:t>Sophia Constantinou</a:t>
            </a:r>
          </a:p>
          <a:p>
            <a:r>
              <a:rPr lang="en-CY" dirty="0"/>
              <a:t>Week 3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13A2AB5-9386-1B61-13D1-70E9E54C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1885"/>
            <a:ext cx="5962248" cy="205336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3D32D2B-5E22-B6E3-353B-EB5A19572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2" y="1488282"/>
            <a:ext cx="5970773" cy="16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1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280F-D108-8382-B64C-4BA4296F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DSSP – Alphafold (AF)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547C3-C4A1-3168-6DA4-A75D2D54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Ran DSSP on pdb files obtained from Alphafold website</a:t>
            </a:r>
          </a:p>
          <a:p>
            <a:endParaRPr lang="en-CY" dirty="0"/>
          </a:p>
          <a:p>
            <a:r>
              <a:rPr lang="en-CY" dirty="0"/>
              <a:t>Obtained 432 csv files that contain 3-state secondary structure (ss) and Uniprot sequence</a:t>
            </a:r>
          </a:p>
          <a:p>
            <a:endParaRPr lang="en-CY" dirty="0"/>
          </a:p>
          <a:p>
            <a:r>
              <a:rPr lang="en-CY" dirty="0"/>
              <a:t>Data manipulation to get a single data file for AF data</a:t>
            </a:r>
          </a:p>
          <a:p>
            <a:endParaRPr lang="en-CY" dirty="0"/>
          </a:p>
          <a:p>
            <a:endParaRPr lang="en-CY" dirty="0"/>
          </a:p>
          <a:p>
            <a:pPr marL="0" indent="0">
              <a:buNone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88855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DBA9-472E-38FB-EBE9-80D99C9A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CY"/>
              <a:t>AF data (cont)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A9750-0B72-576B-0826-96DEB8F4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88" y="1875693"/>
            <a:ext cx="5428783" cy="3785419"/>
          </a:xfrm>
        </p:spPr>
        <p:txBody>
          <a:bodyPr>
            <a:normAutofit/>
          </a:bodyPr>
          <a:lstStyle/>
          <a:p>
            <a:endParaRPr lang="en-CY" sz="2400" dirty="0"/>
          </a:p>
          <a:p>
            <a:r>
              <a:rPr lang="en-CY" sz="2400" dirty="0"/>
              <a:t>Concatenated files – single data file with pdb id, Uniprot id, sequence and secondary structure prediction</a:t>
            </a:r>
          </a:p>
          <a:p>
            <a:endParaRPr lang="en-CY" sz="2400" dirty="0"/>
          </a:p>
          <a:p>
            <a:r>
              <a:rPr lang="en-CY" sz="2400" dirty="0"/>
              <a:t>Correct alignment between pdb id and information from DSSP (sequence and SS)</a:t>
            </a: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C78D081-4075-F6F0-E35D-5F460A68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735" y="557784"/>
            <a:ext cx="3981866" cy="57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BCA8-8A64-737B-A5E0-F405A753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CY" dirty="0"/>
              <a:t>Jpred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541DC-B39E-6508-5348-F7E1C737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CY" sz="2400" dirty="0"/>
              <a:t>Obtained training data (sequence, secondary structure) from Jpred website </a:t>
            </a:r>
          </a:p>
          <a:p>
            <a:endParaRPr lang="en-CY" sz="2400" dirty="0"/>
          </a:p>
          <a:p>
            <a:r>
              <a:rPr lang="en-CY" sz="2400" dirty="0"/>
              <a:t>Concatenate into one data file: pdb_id, sequence, ss prediction</a:t>
            </a:r>
          </a:p>
          <a:p>
            <a:endParaRPr lang="en-CY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A4C8384-FFC9-733C-E1AC-50A1FD27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219" y="833418"/>
            <a:ext cx="3644511" cy="51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283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197655B-9F85-C0F4-5F8F-163D3B78B91C}"/>
              </a:ext>
            </a:extLst>
          </p:cNvPr>
          <p:cNvSpPr txBox="1"/>
          <p:nvPr/>
        </p:nvSpPr>
        <p:spPr>
          <a:xfrm>
            <a:off x="241160" y="311499"/>
            <a:ext cx="644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Data Frame containing both Jpred and Alphafold predictions:</a:t>
            </a:r>
          </a:p>
        </p:txBody>
      </p:sp>
      <p:pic>
        <p:nvPicPr>
          <p:cNvPr id="14" name="Content Placeholder 13" descr="Table&#10;&#10;Description automatically generated">
            <a:extLst>
              <a:ext uri="{FF2B5EF4-FFF2-40B4-BE49-F238E27FC236}">
                <a16:creationId xmlns:a16="http://schemas.microsoft.com/office/drawing/2014/main" id="{03D9225C-7CB6-C132-1344-BEF45D762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1073" y="753527"/>
            <a:ext cx="6895248" cy="5594258"/>
          </a:xfrm>
        </p:spPr>
      </p:pic>
    </p:spTree>
    <p:extLst>
      <p:ext uri="{BB962C8B-B14F-4D97-AF65-F5344CB8AC3E}">
        <p14:creationId xmlns:p14="http://schemas.microsoft.com/office/powerpoint/2010/main" val="174071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77D57-418B-AF27-A3CC-23699816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Y" sz="3600"/>
              <a:t>What I’m doing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433C-AA22-94EF-2A7F-806EEF2B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30" y="1771258"/>
            <a:ext cx="4792152" cy="4393982"/>
          </a:xfrm>
        </p:spPr>
        <p:txBody>
          <a:bodyPr>
            <a:normAutofit/>
          </a:bodyPr>
          <a:lstStyle/>
          <a:p>
            <a:r>
              <a:rPr lang="en-CY" sz="2000" dirty="0"/>
              <a:t>Add true secondary structure for valid comparisons – PDBe API</a:t>
            </a:r>
            <a:endParaRPr lang="en-CY" sz="1600" dirty="0"/>
          </a:p>
          <a:p>
            <a:pPr marL="0" indent="0">
              <a:buNone/>
            </a:pPr>
            <a:endParaRPr lang="en-CY" sz="2000" dirty="0"/>
          </a:p>
          <a:p>
            <a:endParaRPr lang="en-CY" sz="2000" dirty="0"/>
          </a:p>
          <a:p>
            <a:r>
              <a:rPr lang="en-CY" sz="2000" dirty="0"/>
              <a:t>Missing data from J</a:t>
            </a:r>
            <a:r>
              <a:rPr lang="en-GB" sz="2000" dirty="0"/>
              <a:t>p</a:t>
            </a:r>
            <a:r>
              <a:rPr lang="en-CY" sz="2000" dirty="0"/>
              <a:t>red SS</a:t>
            </a:r>
          </a:p>
          <a:p>
            <a:endParaRPr lang="en-CY" sz="2000" dirty="0"/>
          </a:p>
          <a:p>
            <a:endParaRPr lang="en-CY" sz="2000" dirty="0"/>
          </a:p>
          <a:p>
            <a:r>
              <a:rPr lang="en-CY" sz="2000" dirty="0"/>
              <a:t>Align the sequences using SIFTS + indexing to go from Uniprot sequence (AF) to PDB sequence (Jpred)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462CCDF-9737-3D6E-E099-E5E022353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222" y="1779204"/>
            <a:ext cx="4329177" cy="436189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389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418</Words>
  <Application>Microsoft Macintosh PowerPoint</Application>
  <PresentationFormat>Widescreen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Comparing Jpred and Alphafold</vt:lpstr>
      <vt:lpstr>DSSP – Alphafold (AF) data</vt:lpstr>
      <vt:lpstr>AF data (cont)</vt:lpstr>
      <vt:lpstr>Jpred data</vt:lpstr>
      <vt:lpstr>PowerPoint Presentation</vt:lpstr>
      <vt:lpstr>What I’m doing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Jpred and Alphafold</dc:title>
  <dc:creator>Sofia s131055 Konstantinou</dc:creator>
  <cp:lastModifiedBy>Sofia s131055 Konstantinou</cp:lastModifiedBy>
  <cp:revision>1</cp:revision>
  <dcterms:created xsi:type="dcterms:W3CDTF">2022-07-20T13:07:21Z</dcterms:created>
  <dcterms:modified xsi:type="dcterms:W3CDTF">2022-07-21T09:10:52Z</dcterms:modified>
</cp:coreProperties>
</file>