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3" r:id="rId5"/>
    <p:sldId id="264" r:id="rId6"/>
    <p:sldId id="265" r:id="rId7"/>
    <p:sldId id="261" r:id="rId8"/>
    <p:sldId id="267" r:id="rId9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485BC-44DD-F947-8430-F501E284B2FB}" v="46" dt="2022-07-28T10:49:39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76122"/>
  </p:normalViewPr>
  <p:slideViewPr>
    <p:cSldViewPr snapToGrid="0">
      <p:cViewPr varScale="1">
        <p:scale>
          <a:sx n="96" d="100"/>
          <a:sy n="96" d="100"/>
        </p:scale>
        <p:origin x="1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onstantinou" userId="e61dc813-a504-4ae7-a5d1-38eea9dee47c" providerId="ADAL" clId="{308485BC-44DD-F947-8430-F501E284B2FB}"/>
    <pc:docChg chg="undo redo custSel addSld delSld modSld sldOrd">
      <pc:chgData name="Sophia Constantinou" userId="e61dc813-a504-4ae7-a5d1-38eea9dee47c" providerId="ADAL" clId="{308485BC-44DD-F947-8430-F501E284B2FB}" dt="2022-08-25T15:09:18.738" v="6765" actId="20577"/>
      <pc:docMkLst>
        <pc:docMk/>
      </pc:docMkLst>
      <pc:sldChg chg="modNotesTx">
        <pc:chgData name="Sophia Constantinou" userId="e61dc813-a504-4ae7-a5d1-38eea9dee47c" providerId="ADAL" clId="{308485BC-44DD-F947-8430-F501E284B2FB}" dt="2022-08-25T15:08:54.935" v="6749" actId="20577"/>
        <pc:sldMkLst>
          <pc:docMk/>
          <pc:sldMk cId="3034519197" sldId="257"/>
        </pc:sldMkLst>
      </pc:sldChg>
      <pc:sldChg chg="addSp modSp mod ord modNotesTx">
        <pc:chgData name="Sophia Constantinou" userId="e61dc813-a504-4ae7-a5d1-38eea9dee47c" providerId="ADAL" clId="{308485BC-44DD-F947-8430-F501E284B2FB}" dt="2022-07-28T10:35:44.503" v="5828" actId="20577"/>
        <pc:sldMkLst>
          <pc:docMk/>
          <pc:sldMk cId="2112194638" sldId="258"/>
        </pc:sldMkLst>
        <pc:spChg chg="mod">
          <ac:chgData name="Sophia Constantinou" userId="e61dc813-a504-4ae7-a5d1-38eea9dee47c" providerId="ADAL" clId="{308485BC-44DD-F947-8430-F501E284B2FB}" dt="2022-07-27T15:26:52.598" v="1197" actId="21"/>
          <ac:spMkLst>
            <pc:docMk/>
            <pc:sldMk cId="2112194638" sldId="258"/>
            <ac:spMk id="3" creationId="{F9A6D146-20C2-19EF-D346-DB623873BE3C}"/>
          </ac:spMkLst>
        </pc:spChg>
        <pc:spChg chg="add mod">
          <ac:chgData name="Sophia Constantinou" userId="e61dc813-a504-4ae7-a5d1-38eea9dee47c" providerId="ADAL" clId="{308485BC-44DD-F947-8430-F501E284B2FB}" dt="2022-07-28T10:24:39.991" v="5563" actId="5793"/>
          <ac:spMkLst>
            <pc:docMk/>
            <pc:sldMk cId="2112194638" sldId="258"/>
            <ac:spMk id="6" creationId="{068BD1EB-0331-9D1A-3886-79F53CFCE3D7}"/>
          </ac:spMkLst>
        </pc:spChg>
        <pc:picChg chg="add mod">
          <ac:chgData name="Sophia Constantinou" userId="e61dc813-a504-4ae7-a5d1-38eea9dee47c" providerId="ADAL" clId="{308485BC-44DD-F947-8430-F501E284B2FB}" dt="2022-07-28T10:00:09.312" v="4323" actId="14100"/>
          <ac:picMkLst>
            <pc:docMk/>
            <pc:sldMk cId="2112194638" sldId="258"/>
            <ac:picMk id="5" creationId="{CEE596FC-2E58-4257-FA89-26A2A25C4A95}"/>
          </ac:picMkLst>
        </pc:picChg>
      </pc:sldChg>
      <pc:sldChg chg="addSp delSp modSp mod setBg modNotesTx">
        <pc:chgData name="Sophia Constantinou" userId="e61dc813-a504-4ae7-a5d1-38eea9dee47c" providerId="ADAL" clId="{308485BC-44DD-F947-8430-F501E284B2FB}" dt="2022-07-28T10:29:43.907" v="5613" actId="1076"/>
        <pc:sldMkLst>
          <pc:docMk/>
          <pc:sldMk cId="1380448216" sldId="259"/>
        </pc:sldMkLst>
        <pc:spChg chg="mod">
          <ac:chgData name="Sophia Constantinou" userId="e61dc813-a504-4ae7-a5d1-38eea9dee47c" providerId="ADAL" clId="{308485BC-44DD-F947-8430-F501E284B2FB}" dt="2022-07-27T15:45:20.781" v="1806" actId="26606"/>
          <ac:spMkLst>
            <pc:docMk/>
            <pc:sldMk cId="1380448216" sldId="259"/>
            <ac:spMk id="2" creationId="{C79E1C95-9479-F2FA-307C-F22029F03C9F}"/>
          </ac:spMkLst>
        </pc:spChg>
        <pc:spChg chg="mod">
          <ac:chgData name="Sophia Constantinou" userId="e61dc813-a504-4ae7-a5d1-38eea9dee47c" providerId="ADAL" clId="{308485BC-44DD-F947-8430-F501E284B2FB}" dt="2022-07-28T10:29:41.442" v="5612" actId="14100"/>
          <ac:spMkLst>
            <pc:docMk/>
            <pc:sldMk cId="1380448216" sldId="259"/>
            <ac:spMk id="3" creationId="{658C93D2-99D6-CE1E-DA08-3AB3E7CC7743}"/>
          </ac:spMkLst>
        </pc:spChg>
        <pc:spChg chg="add">
          <ac:chgData name="Sophia Constantinou" userId="e61dc813-a504-4ae7-a5d1-38eea9dee47c" providerId="ADAL" clId="{308485BC-44DD-F947-8430-F501E284B2FB}" dt="2022-07-27T15:45:20.781" v="1806" actId="26606"/>
          <ac:spMkLst>
            <pc:docMk/>
            <pc:sldMk cId="1380448216" sldId="259"/>
            <ac:spMk id="8" creationId="{100EDD19-6802-4EC3-95CE-CFFAB042CFD6}"/>
          </ac:spMkLst>
        </pc:spChg>
        <pc:spChg chg="add">
          <ac:chgData name="Sophia Constantinou" userId="e61dc813-a504-4ae7-a5d1-38eea9dee47c" providerId="ADAL" clId="{308485BC-44DD-F947-8430-F501E284B2FB}" dt="2022-07-27T15:45:20.781" v="1806" actId="26606"/>
          <ac:spMkLst>
            <pc:docMk/>
            <pc:sldMk cId="1380448216" sldId="259"/>
            <ac:spMk id="10" creationId="{DB17E863-922E-4C26-BD64-E8FD41D28661}"/>
          </ac:spMkLst>
        </pc:spChg>
        <pc:picChg chg="add del mod">
          <ac:chgData name="Sophia Constantinou" userId="e61dc813-a504-4ae7-a5d1-38eea9dee47c" providerId="ADAL" clId="{308485BC-44DD-F947-8430-F501E284B2FB}" dt="2022-07-28T10:27:10.601" v="5604" actId="478"/>
          <ac:picMkLst>
            <pc:docMk/>
            <pc:sldMk cId="1380448216" sldId="259"/>
            <ac:picMk id="5" creationId="{28D3F9FA-99CB-0FCA-3B3A-414955CA1170}"/>
          </ac:picMkLst>
        </pc:picChg>
        <pc:picChg chg="add mod">
          <ac:chgData name="Sophia Constantinou" userId="e61dc813-a504-4ae7-a5d1-38eea9dee47c" providerId="ADAL" clId="{308485BC-44DD-F947-8430-F501E284B2FB}" dt="2022-07-28T10:29:43.907" v="5613" actId="1076"/>
          <ac:picMkLst>
            <pc:docMk/>
            <pc:sldMk cId="1380448216" sldId="259"/>
            <ac:picMk id="7" creationId="{75D824BF-0C25-CABE-AC0E-D9A078F7F367}"/>
          </ac:picMkLst>
        </pc:picChg>
      </pc:sldChg>
      <pc:sldChg chg="modSp del mod modNotesTx">
        <pc:chgData name="Sophia Constantinou" userId="e61dc813-a504-4ae7-a5d1-38eea9dee47c" providerId="ADAL" clId="{308485BC-44DD-F947-8430-F501E284B2FB}" dt="2022-07-28T10:42:48.412" v="6449" actId="2696"/>
        <pc:sldMkLst>
          <pc:docMk/>
          <pc:sldMk cId="693503058" sldId="260"/>
        </pc:sldMkLst>
        <pc:spChg chg="mod">
          <ac:chgData name="Sophia Constantinou" userId="e61dc813-a504-4ae7-a5d1-38eea9dee47c" providerId="ADAL" clId="{308485BC-44DD-F947-8430-F501E284B2FB}" dt="2022-07-28T10:34:07.450" v="5748" actId="5793"/>
          <ac:spMkLst>
            <pc:docMk/>
            <pc:sldMk cId="693503058" sldId="260"/>
            <ac:spMk id="3" creationId="{67464997-BF64-EC42-0B3E-70B2BC0D88DF}"/>
          </ac:spMkLst>
        </pc:spChg>
      </pc:sldChg>
      <pc:sldChg chg="addSp modSp mod ord setBg modNotesTx">
        <pc:chgData name="Sophia Constantinou" userId="e61dc813-a504-4ae7-a5d1-38eea9dee47c" providerId="ADAL" clId="{308485BC-44DD-F947-8430-F501E284B2FB}" dt="2022-08-25T15:09:13.760" v="6762" actId="20577"/>
        <pc:sldMkLst>
          <pc:docMk/>
          <pc:sldMk cId="2748802801" sldId="261"/>
        </pc:sldMkLst>
        <pc:spChg chg="mod">
          <ac:chgData name="Sophia Constantinou" userId="e61dc813-a504-4ae7-a5d1-38eea9dee47c" providerId="ADAL" clId="{308485BC-44DD-F947-8430-F501E284B2FB}" dt="2022-07-27T15:44:20.374" v="1667" actId="26606"/>
          <ac:spMkLst>
            <pc:docMk/>
            <pc:sldMk cId="2748802801" sldId="261"/>
            <ac:spMk id="2" creationId="{DA7D45D5-FCC1-E338-4BCC-0556E49897DF}"/>
          </ac:spMkLst>
        </pc:spChg>
        <pc:spChg chg="mod">
          <ac:chgData name="Sophia Constantinou" userId="e61dc813-a504-4ae7-a5d1-38eea9dee47c" providerId="ADAL" clId="{308485BC-44DD-F947-8430-F501E284B2FB}" dt="2022-07-28T10:47:35.695" v="6706" actId="20577"/>
          <ac:spMkLst>
            <pc:docMk/>
            <pc:sldMk cId="2748802801" sldId="261"/>
            <ac:spMk id="3" creationId="{56605A0D-D3E0-8107-07D9-CD19A2CC6126}"/>
          </ac:spMkLst>
        </pc:spChg>
        <pc:spChg chg="add">
          <ac:chgData name="Sophia Constantinou" userId="e61dc813-a504-4ae7-a5d1-38eea9dee47c" providerId="ADAL" clId="{308485BC-44DD-F947-8430-F501E284B2FB}" dt="2022-07-27T15:44:20.374" v="1667" actId="26606"/>
          <ac:spMkLst>
            <pc:docMk/>
            <pc:sldMk cId="2748802801" sldId="261"/>
            <ac:spMk id="8" creationId="{100EDD19-6802-4EC3-95CE-CFFAB042CFD6}"/>
          </ac:spMkLst>
        </pc:spChg>
        <pc:spChg chg="add">
          <ac:chgData name="Sophia Constantinou" userId="e61dc813-a504-4ae7-a5d1-38eea9dee47c" providerId="ADAL" clId="{308485BC-44DD-F947-8430-F501E284B2FB}" dt="2022-07-27T15:44:20.374" v="1667" actId="26606"/>
          <ac:spMkLst>
            <pc:docMk/>
            <pc:sldMk cId="2748802801" sldId="261"/>
            <ac:spMk id="10" creationId="{DB17E863-922E-4C26-BD64-E8FD41D28661}"/>
          </ac:spMkLst>
        </pc:spChg>
      </pc:sldChg>
      <pc:sldChg chg="addSp delSp modSp del mod">
        <pc:chgData name="Sophia Constantinou" userId="e61dc813-a504-4ae7-a5d1-38eea9dee47c" providerId="ADAL" clId="{308485BC-44DD-F947-8430-F501E284B2FB}" dt="2022-07-27T16:04:09.249" v="3277" actId="2696"/>
        <pc:sldMkLst>
          <pc:docMk/>
          <pc:sldMk cId="217135434" sldId="262"/>
        </pc:sldMkLst>
        <pc:spChg chg="mod">
          <ac:chgData name="Sophia Constantinou" userId="e61dc813-a504-4ae7-a5d1-38eea9dee47c" providerId="ADAL" clId="{308485BC-44DD-F947-8430-F501E284B2FB}" dt="2022-07-27T15:45:14.948" v="1805" actId="20577"/>
          <ac:spMkLst>
            <pc:docMk/>
            <pc:sldMk cId="217135434" sldId="262"/>
            <ac:spMk id="2" creationId="{D7EC3BA5-3980-00E8-1274-140D8AB6200D}"/>
          </ac:spMkLst>
        </pc:spChg>
        <pc:spChg chg="del">
          <ac:chgData name="Sophia Constantinou" userId="e61dc813-a504-4ae7-a5d1-38eea9dee47c" providerId="ADAL" clId="{308485BC-44DD-F947-8430-F501E284B2FB}" dt="2022-07-27T15:51:37.677" v="1835" actId="931"/>
          <ac:spMkLst>
            <pc:docMk/>
            <pc:sldMk cId="217135434" sldId="262"/>
            <ac:spMk id="3" creationId="{D23CAC62-B72E-5130-BD15-2F0E489D0811}"/>
          </ac:spMkLst>
        </pc:spChg>
        <pc:spChg chg="add mod">
          <ac:chgData name="Sophia Constantinou" userId="e61dc813-a504-4ae7-a5d1-38eea9dee47c" providerId="ADAL" clId="{308485BC-44DD-F947-8430-F501E284B2FB}" dt="2022-07-27T15:51:41.623" v="1838" actId="21"/>
          <ac:spMkLst>
            <pc:docMk/>
            <pc:sldMk cId="217135434" sldId="262"/>
            <ac:spMk id="7" creationId="{25405316-5284-C346-F613-E3CAC83A5B98}"/>
          </ac:spMkLst>
        </pc:spChg>
        <pc:picChg chg="add del mod">
          <ac:chgData name="Sophia Constantinou" userId="e61dc813-a504-4ae7-a5d1-38eea9dee47c" providerId="ADAL" clId="{308485BC-44DD-F947-8430-F501E284B2FB}" dt="2022-07-27T15:51:41.623" v="1838" actId="21"/>
          <ac:picMkLst>
            <pc:docMk/>
            <pc:sldMk cId="217135434" sldId="262"/>
            <ac:picMk id="5" creationId="{AB310B48-0E69-F50B-A1A1-D9A85F9740A9}"/>
          </ac:picMkLst>
        </pc:picChg>
      </pc:sldChg>
      <pc:sldChg chg="addSp modSp mod ord setBg modNotesTx">
        <pc:chgData name="Sophia Constantinou" userId="e61dc813-a504-4ae7-a5d1-38eea9dee47c" providerId="ADAL" clId="{308485BC-44DD-F947-8430-F501E284B2FB}" dt="2022-08-25T15:09:02.933" v="6750" actId="20577"/>
        <pc:sldMkLst>
          <pc:docMk/>
          <pc:sldMk cId="1061692503" sldId="263"/>
        </pc:sldMkLst>
        <pc:spChg chg="mod">
          <ac:chgData name="Sophia Constantinou" userId="e61dc813-a504-4ae7-a5d1-38eea9dee47c" providerId="ADAL" clId="{308485BC-44DD-F947-8430-F501E284B2FB}" dt="2022-07-27T15:41:25.005" v="1661" actId="26606"/>
          <ac:spMkLst>
            <pc:docMk/>
            <pc:sldMk cId="1061692503" sldId="263"/>
            <ac:spMk id="2" creationId="{E3898D50-C36D-0DBC-8357-C283AEA0B097}"/>
          </ac:spMkLst>
        </pc:spChg>
        <pc:spChg chg="mod">
          <ac:chgData name="Sophia Constantinou" userId="e61dc813-a504-4ae7-a5d1-38eea9dee47c" providerId="ADAL" clId="{308485BC-44DD-F947-8430-F501E284B2FB}" dt="2022-07-28T10:37:21.162" v="5846" actId="20577"/>
          <ac:spMkLst>
            <pc:docMk/>
            <pc:sldMk cId="1061692503" sldId="263"/>
            <ac:spMk id="3" creationId="{01EBE455-6EC3-5BB9-CA94-3BF08FDD3E5F}"/>
          </ac:spMkLst>
        </pc:spChg>
        <pc:spChg chg="add">
          <ac:chgData name="Sophia Constantinou" userId="e61dc813-a504-4ae7-a5d1-38eea9dee47c" providerId="ADAL" clId="{308485BC-44DD-F947-8430-F501E284B2FB}" dt="2022-07-27T15:41:25.005" v="1661" actId="26606"/>
          <ac:spMkLst>
            <pc:docMk/>
            <pc:sldMk cId="1061692503" sldId="263"/>
            <ac:spMk id="8" creationId="{100EDD19-6802-4EC3-95CE-CFFAB042CFD6}"/>
          </ac:spMkLst>
        </pc:spChg>
        <pc:spChg chg="add">
          <ac:chgData name="Sophia Constantinou" userId="e61dc813-a504-4ae7-a5d1-38eea9dee47c" providerId="ADAL" clId="{308485BC-44DD-F947-8430-F501E284B2FB}" dt="2022-07-27T15:41:25.005" v="1661" actId="26606"/>
          <ac:spMkLst>
            <pc:docMk/>
            <pc:sldMk cId="1061692503" sldId="263"/>
            <ac:spMk id="10" creationId="{DB17E863-922E-4C26-BD64-E8FD41D28661}"/>
          </ac:spMkLst>
        </pc:spChg>
      </pc:sldChg>
      <pc:sldChg chg="addSp delSp modSp new mod modNotesTx">
        <pc:chgData name="Sophia Constantinou" userId="e61dc813-a504-4ae7-a5d1-38eea9dee47c" providerId="ADAL" clId="{308485BC-44DD-F947-8430-F501E284B2FB}" dt="2022-07-28T10:38:47.280" v="6143" actId="20577"/>
        <pc:sldMkLst>
          <pc:docMk/>
          <pc:sldMk cId="3352228302" sldId="264"/>
        </pc:sldMkLst>
        <pc:spChg chg="mod">
          <ac:chgData name="Sophia Constantinou" userId="e61dc813-a504-4ae7-a5d1-38eea9dee47c" providerId="ADAL" clId="{308485BC-44DD-F947-8430-F501E284B2FB}" dt="2022-07-27T16:00:25.294" v="3040" actId="1037"/>
          <ac:spMkLst>
            <pc:docMk/>
            <pc:sldMk cId="3352228302" sldId="264"/>
            <ac:spMk id="2" creationId="{CBCC6F24-D238-3CAC-D813-97F2624E9C5D}"/>
          </ac:spMkLst>
        </pc:spChg>
        <pc:spChg chg="del">
          <ac:chgData name="Sophia Constantinou" userId="e61dc813-a504-4ae7-a5d1-38eea9dee47c" providerId="ADAL" clId="{308485BC-44DD-F947-8430-F501E284B2FB}" dt="2022-07-27T15:14:27.101" v="885" actId="931"/>
          <ac:spMkLst>
            <pc:docMk/>
            <pc:sldMk cId="3352228302" sldId="264"/>
            <ac:spMk id="3" creationId="{0692FC9F-C743-4A65-0EC5-A90FFA3C4267}"/>
          </ac:spMkLst>
        </pc:spChg>
        <pc:spChg chg="add mod">
          <ac:chgData name="Sophia Constantinou" userId="e61dc813-a504-4ae7-a5d1-38eea9dee47c" providerId="ADAL" clId="{308485BC-44DD-F947-8430-F501E284B2FB}" dt="2022-07-27T15:14:53.776" v="914" actId="20577"/>
          <ac:spMkLst>
            <pc:docMk/>
            <pc:sldMk cId="3352228302" sldId="264"/>
            <ac:spMk id="6" creationId="{7F39B7A7-7DC1-A968-405A-B96D6906689E}"/>
          </ac:spMkLst>
        </pc:spChg>
        <pc:spChg chg="add mod">
          <ac:chgData name="Sophia Constantinou" userId="e61dc813-a504-4ae7-a5d1-38eea9dee47c" providerId="ADAL" clId="{308485BC-44DD-F947-8430-F501E284B2FB}" dt="2022-07-27T16:00:34.871" v="3041" actId="1076"/>
          <ac:spMkLst>
            <pc:docMk/>
            <pc:sldMk cId="3352228302" sldId="264"/>
            <ac:spMk id="9" creationId="{E3089D64-69CF-1D4C-D8FD-4EA08016C89D}"/>
          </ac:spMkLst>
        </pc:spChg>
        <pc:picChg chg="add mod">
          <ac:chgData name="Sophia Constantinou" userId="e61dc813-a504-4ae7-a5d1-38eea9dee47c" providerId="ADAL" clId="{308485BC-44DD-F947-8430-F501E284B2FB}" dt="2022-07-27T15:59:45.469" v="3024" actId="1076"/>
          <ac:picMkLst>
            <pc:docMk/>
            <pc:sldMk cId="3352228302" sldId="264"/>
            <ac:picMk id="5" creationId="{8710D38D-ACD8-19D3-59B0-5DFBB8CE8343}"/>
          </ac:picMkLst>
        </pc:picChg>
        <pc:picChg chg="add mod modCrop">
          <ac:chgData name="Sophia Constantinou" userId="e61dc813-a504-4ae7-a5d1-38eea9dee47c" providerId="ADAL" clId="{308485BC-44DD-F947-8430-F501E284B2FB}" dt="2022-07-27T16:00:15.272" v="3028" actId="14100"/>
          <ac:picMkLst>
            <pc:docMk/>
            <pc:sldMk cId="3352228302" sldId="264"/>
            <ac:picMk id="8" creationId="{4B8EA792-D8F1-EF2E-2647-1440278AF702}"/>
          </ac:picMkLst>
        </pc:picChg>
        <pc:picChg chg="add mod">
          <ac:chgData name="Sophia Constantinou" userId="e61dc813-a504-4ae7-a5d1-38eea9dee47c" providerId="ADAL" clId="{308485BC-44DD-F947-8430-F501E284B2FB}" dt="2022-07-27T16:00:12.717" v="3027" actId="1076"/>
          <ac:picMkLst>
            <pc:docMk/>
            <pc:sldMk cId="3352228302" sldId="264"/>
            <ac:picMk id="11" creationId="{3D3D71F2-8C2F-0A2C-FFB7-7BA19A898859}"/>
          </ac:picMkLst>
        </pc:picChg>
      </pc:sldChg>
      <pc:sldChg chg="addSp delSp modSp new mod ord modNotesTx">
        <pc:chgData name="Sophia Constantinou" userId="e61dc813-a504-4ae7-a5d1-38eea9dee47c" providerId="ADAL" clId="{308485BC-44DD-F947-8430-F501E284B2FB}" dt="2022-07-28T10:46:07.297" v="6578" actId="20577"/>
        <pc:sldMkLst>
          <pc:docMk/>
          <pc:sldMk cId="1298307887" sldId="265"/>
        </pc:sldMkLst>
        <pc:spChg chg="mod">
          <ac:chgData name="Sophia Constantinou" userId="e61dc813-a504-4ae7-a5d1-38eea9dee47c" providerId="ADAL" clId="{308485BC-44DD-F947-8430-F501E284B2FB}" dt="2022-07-28T10:34:13.393" v="5758" actId="20577"/>
          <ac:spMkLst>
            <pc:docMk/>
            <pc:sldMk cId="1298307887" sldId="265"/>
            <ac:spMk id="2" creationId="{7A7B968A-23E7-6DC3-CDB6-17C8CA230057}"/>
          </ac:spMkLst>
        </pc:spChg>
        <pc:spChg chg="del">
          <ac:chgData name="Sophia Constantinou" userId="e61dc813-a504-4ae7-a5d1-38eea9dee47c" providerId="ADAL" clId="{308485BC-44DD-F947-8430-F501E284B2FB}" dt="2022-07-27T15:51:55.251" v="1869" actId="478"/>
          <ac:spMkLst>
            <pc:docMk/>
            <pc:sldMk cId="1298307887" sldId="265"/>
            <ac:spMk id="3" creationId="{1E7F9EDB-BD28-AFD2-DA28-9701B72098DF}"/>
          </ac:spMkLst>
        </pc:spChg>
        <pc:spChg chg="add mod">
          <ac:chgData name="Sophia Constantinou" userId="e61dc813-a504-4ae7-a5d1-38eea9dee47c" providerId="ADAL" clId="{308485BC-44DD-F947-8430-F501E284B2FB}" dt="2022-07-28T08:15:14.177" v="3361" actId="20577"/>
          <ac:spMkLst>
            <pc:docMk/>
            <pc:sldMk cId="1298307887" sldId="265"/>
            <ac:spMk id="5" creationId="{A1D104E0-6BDB-5AEE-ADB7-F0B0580E627F}"/>
          </ac:spMkLst>
        </pc:spChg>
        <pc:picChg chg="add del mod">
          <ac:chgData name="Sophia Constantinou" userId="e61dc813-a504-4ae7-a5d1-38eea9dee47c" providerId="ADAL" clId="{308485BC-44DD-F947-8430-F501E284B2FB}" dt="2022-07-28T10:40:27.527" v="6149" actId="478"/>
          <ac:picMkLst>
            <pc:docMk/>
            <pc:sldMk cId="1298307887" sldId="265"/>
            <ac:picMk id="4" creationId="{747AC596-4844-4A8B-FA7A-A7E6DBAEED65}"/>
          </ac:picMkLst>
        </pc:picChg>
        <pc:picChg chg="add mod">
          <ac:chgData name="Sophia Constantinou" userId="e61dc813-a504-4ae7-a5d1-38eea9dee47c" providerId="ADAL" clId="{308485BC-44DD-F947-8430-F501E284B2FB}" dt="2022-07-28T08:43:18.302" v="3893" actId="1076"/>
          <ac:picMkLst>
            <pc:docMk/>
            <pc:sldMk cId="1298307887" sldId="265"/>
            <ac:picMk id="7" creationId="{ACD6D991-B247-C728-C96B-BE6F4238AA01}"/>
          </ac:picMkLst>
        </pc:picChg>
        <pc:picChg chg="add mod">
          <ac:chgData name="Sophia Constantinou" userId="e61dc813-a504-4ae7-a5d1-38eea9dee47c" providerId="ADAL" clId="{308485BC-44DD-F947-8430-F501E284B2FB}" dt="2022-07-28T08:43:16.159" v="3892" actId="1076"/>
          <ac:picMkLst>
            <pc:docMk/>
            <pc:sldMk cId="1298307887" sldId="265"/>
            <ac:picMk id="12" creationId="{E09C3632-A6D6-470A-90BF-8956D24F8440}"/>
          </ac:picMkLst>
        </pc:picChg>
        <pc:picChg chg="add mod">
          <ac:chgData name="Sophia Constantinou" userId="e61dc813-a504-4ae7-a5d1-38eea9dee47c" providerId="ADAL" clId="{308485BC-44DD-F947-8430-F501E284B2FB}" dt="2022-07-28T10:40:31.509" v="6150" actId="1076"/>
          <ac:picMkLst>
            <pc:docMk/>
            <pc:sldMk cId="1298307887" sldId="265"/>
            <ac:picMk id="15" creationId="{4E3C6DE0-BF27-8E10-2D2B-5FA1BD5A5725}"/>
          </ac:picMkLst>
        </pc:picChg>
        <pc:cxnChg chg="add mod">
          <ac:chgData name="Sophia Constantinou" userId="e61dc813-a504-4ae7-a5d1-38eea9dee47c" providerId="ADAL" clId="{308485BC-44DD-F947-8430-F501E284B2FB}" dt="2022-07-28T08:43:26.946" v="3898" actId="1035"/>
          <ac:cxnSpMkLst>
            <pc:docMk/>
            <pc:sldMk cId="1298307887" sldId="265"/>
            <ac:cxnSpMk id="9" creationId="{B9E8F5E3-DE8A-F40F-B53C-56CDDA080CE0}"/>
          </ac:cxnSpMkLst>
        </pc:cxnChg>
        <pc:cxnChg chg="add mod">
          <ac:chgData name="Sophia Constantinou" userId="e61dc813-a504-4ae7-a5d1-38eea9dee47c" providerId="ADAL" clId="{308485BC-44DD-F947-8430-F501E284B2FB}" dt="2022-07-28T10:46:00.221" v="6577" actId="14100"/>
          <ac:cxnSpMkLst>
            <pc:docMk/>
            <pc:sldMk cId="1298307887" sldId="265"/>
            <ac:cxnSpMk id="16" creationId="{CD21D492-0C07-5A3B-A6F1-9D7888F8477A}"/>
          </ac:cxnSpMkLst>
        </pc:cxnChg>
      </pc:sldChg>
      <pc:sldChg chg="modSp new del mod modNotesTx">
        <pc:chgData name="Sophia Constantinou" userId="e61dc813-a504-4ae7-a5d1-38eea9dee47c" providerId="ADAL" clId="{308485BC-44DD-F947-8430-F501E284B2FB}" dt="2022-07-28T10:49:40.829" v="6748" actId="2696"/>
        <pc:sldMkLst>
          <pc:docMk/>
          <pc:sldMk cId="271336425" sldId="266"/>
        </pc:sldMkLst>
        <pc:spChg chg="mod">
          <ac:chgData name="Sophia Constantinou" userId="e61dc813-a504-4ae7-a5d1-38eea9dee47c" providerId="ADAL" clId="{308485BC-44DD-F947-8430-F501E284B2FB}" dt="2022-07-27T15:52:04.454" v="1886" actId="20577"/>
          <ac:spMkLst>
            <pc:docMk/>
            <pc:sldMk cId="271336425" sldId="266"/>
            <ac:spMk id="2" creationId="{8BE4BE1E-8398-4595-DDD8-CE86759426BA}"/>
          </ac:spMkLst>
        </pc:spChg>
        <pc:spChg chg="mod">
          <ac:chgData name="Sophia Constantinou" userId="e61dc813-a504-4ae7-a5d1-38eea9dee47c" providerId="ADAL" clId="{308485BC-44DD-F947-8430-F501E284B2FB}" dt="2022-07-28T10:49:03.824" v="6738" actId="21"/>
          <ac:spMkLst>
            <pc:docMk/>
            <pc:sldMk cId="271336425" sldId="266"/>
            <ac:spMk id="3" creationId="{CC3F09FB-8233-7831-8435-159DD60D18E0}"/>
          </ac:spMkLst>
        </pc:spChg>
      </pc:sldChg>
      <pc:sldChg chg="delSp modSp add del mod setBg delDesignElem">
        <pc:chgData name="Sophia Constantinou" userId="e61dc813-a504-4ae7-a5d1-38eea9dee47c" providerId="ADAL" clId="{308485BC-44DD-F947-8430-F501E284B2FB}" dt="2022-07-28T10:48:35.866" v="6725" actId="2696"/>
        <pc:sldMkLst>
          <pc:docMk/>
          <pc:sldMk cId="339391537" sldId="267"/>
        </pc:sldMkLst>
        <pc:spChg chg="mod">
          <ac:chgData name="Sophia Constantinou" userId="e61dc813-a504-4ae7-a5d1-38eea9dee47c" providerId="ADAL" clId="{308485BC-44DD-F947-8430-F501E284B2FB}" dt="2022-07-28T10:48:19.136" v="6719" actId="20577"/>
          <ac:spMkLst>
            <pc:docMk/>
            <pc:sldMk cId="339391537" sldId="267"/>
            <ac:spMk id="2" creationId="{DA7D45D5-FCC1-E338-4BCC-0556E49897DF}"/>
          </ac:spMkLst>
        </pc:spChg>
        <pc:spChg chg="mod">
          <ac:chgData name="Sophia Constantinou" userId="e61dc813-a504-4ae7-a5d1-38eea9dee47c" providerId="ADAL" clId="{308485BC-44DD-F947-8430-F501E284B2FB}" dt="2022-07-28T10:48:12.778" v="6709"/>
          <ac:spMkLst>
            <pc:docMk/>
            <pc:sldMk cId="339391537" sldId="267"/>
            <ac:spMk id="3" creationId="{56605A0D-D3E0-8107-07D9-CD19A2CC6126}"/>
          </ac:spMkLst>
        </pc:spChg>
        <pc:spChg chg="del">
          <ac:chgData name="Sophia Constantinou" userId="e61dc813-a504-4ae7-a5d1-38eea9dee47c" providerId="ADAL" clId="{308485BC-44DD-F947-8430-F501E284B2FB}" dt="2022-07-28T10:48:05.078" v="6708"/>
          <ac:spMkLst>
            <pc:docMk/>
            <pc:sldMk cId="339391537" sldId="267"/>
            <ac:spMk id="8" creationId="{100EDD19-6802-4EC3-95CE-CFFAB042CFD6}"/>
          </ac:spMkLst>
        </pc:spChg>
        <pc:spChg chg="del">
          <ac:chgData name="Sophia Constantinou" userId="e61dc813-a504-4ae7-a5d1-38eea9dee47c" providerId="ADAL" clId="{308485BC-44DD-F947-8430-F501E284B2FB}" dt="2022-07-28T10:48:05.078" v="6708"/>
          <ac:spMkLst>
            <pc:docMk/>
            <pc:sldMk cId="339391537" sldId="267"/>
            <ac:spMk id="10" creationId="{DB17E863-922E-4C26-BD64-E8FD41D28661}"/>
          </ac:spMkLst>
        </pc:spChg>
      </pc:sldChg>
      <pc:sldChg chg="modSp add mod ord modNotesTx">
        <pc:chgData name="Sophia Constantinou" userId="e61dc813-a504-4ae7-a5d1-38eea9dee47c" providerId="ADAL" clId="{308485BC-44DD-F947-8430-F501E284B2FB}" dt="2022-08-25T15:09:18.738" v="6765" actId="20577"/>
        <pc:sldMkLst>
          <pc:docMk/>
          <pc:sldMk cId="1799177865" sldId="267"/>
        </pc:sldMkLst>
        <pc:spChg chg="mod">
          <ac:chgData name="Sophia Constantinou" userId="e61dc813-a504-4ae7-a5d1-38eea9dee47c" providerId="ADAL" clId="{308485BC-44DD-F947-8430-F501E284B2FB}" dt="2022-07-28T10:48:59.101" v="6737" actId="20577"/>
          <ac:spMkLst>
            <pc:docMk/>
            <pc:sldMk cId="1799177865" sldId="267"/>
            <ac:spMk id="2" creationId="{E3898D50-C36D-0DBC-8357-C283AEA0B097}"/>
          </ac:spMkLst>
        </pc:spChg>
        <pc:spChg chg="mod">
          <ac:chgData name="Sophia Constantinou" userId="e61dc813-a504-4ae7-a5d1-38eea9dee47c" providerId="ADAL" clId="{308485BC-44DD-F947-8430-F501E284B2FB}" dt="2022-07-28T10:49:28.688" v="6747" actId="20577"/>
          <ac:spMkLst>
            <pc:docMk/>
            <pc:sldMk cId="1799177865" sldId="267"/>
            <ac:spMk id="3" creationId="{01EBE455-6EC3-5BB9-CA94-3BF08FDD3E5F}"/>
          </ac:spMkLst>
        </pc:spChg>
      </pc:sldChg>
      <pc:sldChg chg="new del">
        <pc:chgData name="Sophia Constantinou" userId="e61dc813-a504-4ae7-a5d1-38eea9dee47c" providerId="ADAL" clId="{308485BC-44DD-F947-8430-F501E284B2FB}" dt="2022-07-28T08:40:38.373" v="3660" actId="2696"/>
        <pc:sldMkLst>
          <pc:docMk/>
          <pc:sldMk cId="3536772913" sldId="267"/>
        </pc:sldMkLst>
      </pc:sldChg>
      <pc:sldChg chg="new del">
        <pc:chgData name="Sophia Constantinou" userId="e61dc813-a504-4ae7-a5d1-38eea9dee47c" providerId="ADAL" clId="{308485BC-44DD-F947-8430-F501E284B2FB}" dt="2022-07-28T10:48:25.127" v="6723" actId="2696"/>
        <pc:sldMkLst>
          <pc:docMk/>
          <pc:sldMk cId="1908631698" sldId="268"/>
        </pc:sldMkLst>
      </pc:sldChg>
      <pc:sldChg chg="delSp add del setBg delDesignElem">
        <pc:chgData name="Sophia Constantinou" userId="e61dc813-a504-4ae7-a5d1-38eea9dee47c" providerId="ADAL" clId="{308485BC-44DD-F947-8430-F501E284B2FB}" dt="2022-07-28T10:48:35.007" v="6724" actId="2696"/>
        <pc:sldMkLst>
          <pc:docMk/>
          <pc:sldMk cId="161791867" sldId="269"/>
        </pc:sldMkLst>
        <pc:spChg chg="del">
          <ac:chgData name="Sophia Constantinou" userId="e61dc813-a504-4ae7-a5d1-38eea9dee47c" providerId="ADAL" clId="{308485BC-44DD-F947-8430-F501E284B2FB}" dt="2022-07-28T10:48:23.640" v="6722"/>
          <ac:spMkLst>
            <pc:docMk/>
            <pc:sldMk cId="161791867" sldId="269"/>
            <ac:spMk id="8" creationId="{100EDD19-6802-4EC3-95CE-CFFAB042CFD6}"/>
          </ac:spMkLst>
        </pc:spChg>
        <pc:spChg chg="del">
          <ac:chgData name="Sophia Constantinou" userId="e61dc813-a504-4ae7-a5d1-38eea9dee47c" providerId="ADAL" clId="{308485BC-44DD-F947-8430-F501E284B2FB}" dt="2022-07-28T10:48:23.640" v="6722"/>
          <ac:spMkLst>
            <pc:docMk/>
            <pc:sldMk cId="161791867" sldId="269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90180-9F11-3844-BAF8-167082ACD09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F2FA4-E2E2-7643-A0CA-224F96DBA2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1942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45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Last week, I had run DSSP and had the sequences of AF and J</a:t>
            </a:r>
            <a:r>
              <a:rPr lang="en-GB" dirty="0"/>
              <a:t>p</a:t>
            </a:r>
            <a:r>
              <a:rPr lang="en-CY" dirty="0"/>
              <a:t>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So to add the true secondary structure, downloaded files, ran DSSP and read it,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</a:t>
            </a:r>
            <a:r>
              <a:rPr lang="en-CY" dirty="0"/>
              <a:t>dded it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Noticed some potential problems with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Sequences don’t match – at first thought it was chain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got the right chain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– extra/different letters – how do </a:t>
            </a:r>
            <a:r>
              <a:rPr lang="en-GB" dirty="0"/>
              <a:t>I</a:t>
            </a:r>
            <a:r>
              <a:rPr lang="en-CY" dirty="0"/>
              <a:t> deal with those? (manually?)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Need to align? – need to check both pdb and uniprot sequences – shift accordingly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(H</a:t>
            </a:r>
            <a:r>
              <a:rPr lang="en-CY" dirty="0"/>
              <a:t>aven’t done yet)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 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F2FA4-E2E2-7643-A0CA-224F96DBA21F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5069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>
                <a:sym typeface="Wingdings" pitchFamily="2" charset="2"/>
              </a:rPr>
              <a:t>While I was doing that,</a:t>
            </a:r>
            <a:r>
              <a:rPr lang="en-GB" dirty="0">
                <a:sym typeface="Wingdings" pitchFamily="2" charset="2"/>
              </a:rPr>
              <a:t> I was getting errors for some </a:t>
            </a:r>
            <a:r>
              <a:rPr lang="en-GB" dirty="0" err="1">
                <a:sym typeface="Wingdings" pitchFamily="2" charset="2"/>
              </a:rPr>
              <a:t>pdb</a:t>
            </a:r>
            <a:r>
              <a:rPr lang="en-GB" dirty="0">
                <a:sym typeface="Wingdings" pitchFamily="2" charset="2"/>
              </a:rPr>
              <a:t> id’s -- </a:t>
            </a:r>
            <a:r>
              <a:rPr lang="en-CY" dirty="0">
                <a:sym typeface="Wingdings" pitchFamily="2" charset="2"/>
              </a:rPr>
              <a:t> I found some deprecated pdb id’s – switched those in my previous code (AF)</a:t>
            </a:r>
          </a:p>
          <a:p>
            <a:endParaRPr lang="en-CY" dirty="0">
              <a:sym typeface="Wingdings" pitchFamily="2" charset="2"/>
            </a:endParaRPr>
          </a:p>
          <a:p>
            <a:r>
              <a:rPr lang="en-CY" dirty="0">
                <a:sym typeface="Wingdings" pitchFamily="2" charset="2"/>
              </a:rPr>
              <a:t>The next thing I did – while running AF - only had 430 files out of 1348</a:t>
            </a:r>
          </a:p>
          <a:p>
            <a:endParaRPr lang="en-CY" dirty="0">
              <a:sym typeface="Wingdings" pitchFamily="2" charset="2"/>
            </a:endParaRPr>
          </a:p>
          <a:p>
            <a:r>
              <a:rPr lang="en-CY" dirty="0">
                <a:sym typeface="Wingdings" pitchFamily="2" charset="2"/>
              </a:rPr>
              <a:t>Looked at some of my code in AF and fixed it – converting to url’s I managed to get more valid pdb files from AF website – reaelised that  </a:t>
            </a:r>
            <a:r>
              <a:rPr lang="en-GB" dirty="0">
                <a:sym typeface="Wingdings" pitchFamily="2" charset="2"/>
              </a:rPr>
              <a:t>I</a:t>
            </a:r>
            <a:r>
              <a:rPr lang="en-CY" dirty="0">
                <a:sym typeface="Wingdings" pitchFamily="2" charset="2"/>
              </a:rPr>
              <a:t> wasn’t using the url to search the latest AF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F2FA4-E2E2-7643-A0CA-224F96DBA21F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733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F2FA4-E2E2-7643-A0CA-224F96DBA21F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9538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I just excluded it – because then all the alignment is off </a:t>
            </a:r>
            <a:r>
              <a:rPr lang="en-US" dirty="0"/>
              <a:t>-- </a:t>
            </a:r>
            <a:r>
              <a:rPr lang="en-CY" dirty="0"/>
              <a:t>incorporated that into the code?</a:t>
            </a:r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Assumed that chain is 2 from the end in scop id but sometimes isn’t the case – mess up some of the data later on?</a:t>
            </a:r>
          </a:p>
          <a:p>
            <a:endParaRPr lang="en-CY" dirty="0"/>
          </a:p>
          <a:p>
            <a:endParaRPr lang="en-CY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F2FA4-E2E2-7643-A0CA-224F96DBA21F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1454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(Get offset from SIFTS files</a:t>
            </a:r>
            <a:endParaRPr lang="en-CY" dirty="0"/>
          </a:p>
          <a:p>
            <a:r>
              <a:rPr lang="en-US" dirty="0"/>
              <a:t>Index </a:t>
            </a:r>
            <a:r>
              <a:rPr lang="en-US" dirty="0" err="1"/>
              <a:t>pdb</a:t>
            </a:r>
            <a:r>
              <a:rPr lang="en-US" dirty="0"/>
              <a:t> and </a:t>
            </a:r>
            <a:r>
              <a:rPr lang="en-US" dirty="0" err="1"/>
              <a:t>uniprot</a:t>
            </a:r>
            <a:r>
              <a:rPr lang="en-US" dirty="0"/>
              <a:t> sequences</a:t>
            </a:r>
          </a:p>
          <a:p>
            <a:r>
              <a:rPr lang="en-US" dirty="0"/>
              <a:t>878 csv files containing </a:t>
            </a:r>
            <a:r>
              <a:rPr lang="en-US" dirty="0" err="1"/>
              <a:t>pdb</a:t>
            </a:r>
            <a:r>
              <a:rPr lang="en-US" dirty="0"/>
              <a:t> id and sequence for both </a:t>
            </a:r>
            <a:r>
              <a:rPr lang="en-US" dirty="0" err="1"/>
              <a:t>pdb</a:t>
            </a:r>
            <a:r>
              <a:rPr lang="en-US" dirty="0"/>
              <a:t> and </a:t>
            </a:r>
            <a:r>
              <a:rPr lang="en-US" dirty="0" err="1"/>
              <a:t>uniprot</a:t>
            </a:r>
            <a:r>
              <a:rPr lang="en-US" dirty="0"/>
              <a:t>)</a:t>
            </a:r>
            <a:endParaRPr lang="en-CY" dirty="0"/>
          </a:p>
          <a:p>
            <a:endParaRPr lang="en-CY" dirty="0"/>
          </a:p>
          <a:p>
            <a:r>
              <a:rPr lang="en-GB" dirty="0"/>
              <a:t>M</a:t>
            </a:r>
            <a:r>
              <a:rPr lang="en-CY" dirty="0"/>
              <a:t>ultiple pdb chains in one SIFTS file – match chain to scope id</a:t>
            </a:r>
          </a:p>
          <a:p>
            <a:endParaRPr lang="en-CY" dirty="0"/>
          </a:p>
          <a:p>
            <a:r>
              <a:rPr lang="en-CY" dirty="0"/>
              <a:t>Some rows in which there’s data missing in one of them – should I just remove those rows?</a:t>
            </a:r>
          </a:p>
          <a:p>
            <a:r>
              <a:rPr lang="en-CY" dirty="0"/>
              <a:t>Some the numbers are just too big for one of them (eg. 1kyf)</a:t>
            </a:r>
          </a:p>
          <a:p>
            <a:endParaRPr lang="en-CY" dirty="0"/>
          </a:p>
          <a:p>
            <a:r>
              <a:rPr lang="en-CY" dirty="0"/>
              <a:t>Some don’t match – suspect it’s due to invalid data from SIFTS – should I just remove those too?</a:t>
            </a:r>
          </a:p>
          <a:p>
            <a:r>
              <a:rPr lang="en-GB" dirty="0"/>
              <a:t>S</a:t>
            </a:r>
            <a:r>
              <a:rPr lang="en-CY" dirty="0"/>
              <a:t>ome start with negative numbers – find a way to incorporate that into the code</a:t>
            </a:r>
          </a:p>
          <a:p>
            <a:r>
              <a:rPr lang="en-GB" dirty="0"/>
              <a:t>T</a:t>
            </a:r>
            <a:r>
              <a:rPr lang="en-CY" dirty="0"/>
              <a:t>here’s slight mismatches – I think it has to do with whether it starts from 0/1 in each case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F2FA4-E2E2-7643-A0CA-224F96DBA21F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9640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</a:t>
            </a:r>
            <a:r>
              <a:rPr lang="en-CY" dirty="0"/>
              <a:t>nable to download files/run notebooks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Take all the data from one dir to another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Getting SIFTS to work – sometimes works, sometimes doesn’t</a:t>
            </a:r>
          </a:p>
          <a:p>
            <a:r>
              <a:rPr lang="en-CY" dirty="0"/>
              <a:t>More data – had to run everything over again – took a while – didn’t manage to run SIFTS again – might explain some discrepancy in data? </a:t>
            </a:r>
            <a:r>
              <a:rPr lang="en-GB" dirty="0"/>
              <a:t>I</a:t>
            </a:r>
            <a:r>
              <a:rPr lang="en-CY" dirty="0"/>
              <a:t>dk</a:t>
            </a:r>
          </a:p>
          <a:p>
            <a:endParaRPr lang="en-CY" dirty="0"/>
          </a:p>
          <a:p>
            <a:r>
              <a:rPr lang="en-CY" dirty="0"/>
              <a:t>Figure out if the code is wrong or the data is just invalid – how to deal with the data properly</a:t>
            </a:r>
          </a:p>
          <a:p>
            <a:endParaRPr lang="en-CY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F2FA4-E2E2-7643-A0CA-224F96DBA21F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9843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So, theoretically I’ve aligned the sequences, I just need to add a bit of code to align the predictions</a:t>
            </a:r>
          </a:p>
          <a:p>
            <a:endParaRPr lang="en-CY" dirty="0"/>
          </a:p>
          <a:p>
            <a:r>
              <a:rPr lang="en-CY" dirty="0"/>
              <a:t>True SS – write code to match with PDB/Uniprot sequence</a:t>
            </a:r>
          </a:p>
          <a:p>
            <a:endParaRPr lang="en-CY" dirty="0"/>
          </a:p>
          <a:p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Devise an algorithm to give a score?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F2FA4-E2E2-7643-A0CA-224F96DBA21F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0834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1977-62E8-C0D6-61FF-9B7ABFDB6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1E47B-CBE0-1F6E-F874-8C021B3AF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20BD-1B2C-6D80-612B-6CAC3A20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D359-F9F1-3E0F-4B31-87E8AD4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1082-9E5F-4C86-BC18-5E170F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3036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B6E5-DCE1-0E33-520A-5A78BE8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55C5C-EB63-A283-5D93-AE7A84A97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886B-910E-59FC-9545-EC865CF9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ECDD-FF20-F031-464C-5549F6EB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6DE9-C512-FEB0-D2C6-F4F23AAE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339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3A005-7101-A9D1-BFB0-A1AB9675E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02BC-556F-557B-D092-A708952A7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F5C1-82B4-AC2B-C98D-5BD961C6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F148-A45D-623E-ED7C-C83C11AE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E020-3C7F-F833-A6CE-8F11DE3E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0188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485E-FAC8-8EA3-D949-5B6EAC58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5CBA-A574-0400-611B-6A2C5DD7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4DFE-58C9-03F0-147C-D6947F35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D85E-FD36-F4D8-5C97-AD39F790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8950-4796-32B3-A1D2-7C27203E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69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8DD-71D4-24B8-00C2-36EE7DD4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49E2-72C3-8EDE-CB86-D1AF5E55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DFFB-CE84-0E93-85BD-32A3B466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46DE-F44E-8865-FC4E-6A221C3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F995-C2E2-38B0-FAB3-556E372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6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5A30-440E-4FB8-518E-C533E2EB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6D72-CB8D-37CC-145E-020E7C7C1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D6C88-4DD6-4751-004B-C1AF1246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B0EED-23C9-C690-24A7-29AEBD48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9BBB-B1C1-48DE-EEC6-9AAF1DC2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56B5-1D6A-12F4-8241-59B35CE5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5194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4C81-A35A-ACBE-3267-08B21D24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3921-D6F6-9504-1E7C-208E52C4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286C-7F5D-7319-8FFF-EEA14FFE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55856-75F7-ED89-C947-A7E728216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F04E6-5B46-A5B7-0126-94011387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B16C2-8719-3009-4A7D-E366F955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95826-B267-DBF2-9327-B946E6C4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9ED5E-628A-E515-A92D-D8C7351A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163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44A3-9F70-C727-50C2-E5F4BBE5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579CB-AA03-7DEF-F79B-EBED75E6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2D59-BD72-6B68-1649-F0561ED5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390F-5830-C9B1-C885-DE90DC9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411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3EC96-CE06-48E2-93F3-E29A77B4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221A7-A33D-A4C3-1C6F-9862C73B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D66B-4858-C566-BD51-DBDB87B1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26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D473-0DAD-195B-5BAB-24560E16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8D96-E53A-3BBB-7A6C-8A2D15C65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5BDC7-86B8-29C8-F9DE-A6A4B0CC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A54C-180B-52EC-E6F9-5BFA07DD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80783-E90A-690B-9F12-44662F3E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E8748-8C1E-4E17-5778-E589347A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701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F3F8-8EF3-7E5D-0F84-9480F2C8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8826A-4E02-A856-EA73-902B08CDC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E21CF-C1A1-7FA6-2707-9A7C9E7B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FA2E7-1710-4543-5107-1B76FD2B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633A-E502-626E-B38E-A16674C1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1B65-FC96-74D5-E262-5DF1F1EF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0151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AE6E6-3F19-DA22-6EDA-5C65DD64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DDA2-59AF-540C-2841-13F6B225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73D4-602D-6325-BBBF-6075C9AE0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8597-114A-3842-8C57-F4CACDA94554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7F34-C2E9-B104-C8A4-F48A13DA4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91C6-E735-2357-D93A-E75D3ADD6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97A4-A220-5243-A38E-389C4973697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72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3E-75B1-279A-C76D-8D05FABF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2" y="2107406"/>
            <a:ext cx="9921766" cy="2387600"/>
          </a:xfrm>
        </p:spPr>
        <p:txBody>
          <a:bodyPr/>
          <a:lstStyle/>
          <a:p>
            <a:r>
              <a:rPr lang="en-CY" dirty="0"/>
              <a:t>Comparing Jpred and Alphafold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D539-3772-3663-697B-A2008727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435"/>
            <a:ext cx="9144000" cy="1655762"/>
          </a:xfrm>
        </p:spPr>
        <p:txBody>
          <a:bodyPr/>
          <a:lstStyle/>
          <a:p>
            <a:r>
              <a:rPr lang="en-CY" dirty="0"/>
              <a:t>Sophia Constantinou</a:t>
            </a:r>
          </a:p>
          <a:p>
            <a:r>
              <a:rPr lang="en-CY" dirty="0"/>
              <a:t>Week 4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3A2AB5-9386-1B61-13D1-70E9E54C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885"/>
            <a:ext cx="5962248" cy="205336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D32D2B-5E22-B6E3-353B-EB5A1957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" y="1488282"/>
            <a:ext cx="597077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209-9ADA-4CC3-E358-D4C8BBCF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True secondary structure - DSSP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D146-20C2-19EF-D346-DB623873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Y" dirty="0"/>
          </a:p>
          <a:p>
            <a:endParaRPr lang="en-CY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EE596FC-2E58-4257-FA89-26A2A25C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0" y="1675579"/>
            <a:ext cx="6885267" cy="4817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BD1EB-0331-9D1A-3886-79F53CFCE3D7}"/>
              </a:ext>
            </a:extLst>
          </p:cNvPr>
          <p:cNvSpPr txBox="1"/>
          <p:nvPr/>
        </p:nvSpPr>
        <p:spPr>
          <a:xfrm>
            <a:off x="7957695" y="2661786"/>
            <a:ext cx="3888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Some sequences don’t match </a:t>
            </a:r>
          </a:p>
          <a:p>
            <a:pPr lvl="1"/>
            <a:r>
              <a:rPr lang="en-CY" dirty="0">
                <a:sym typeface="Wingdings" pitchFamily="2" charset="2"/>
              </a:rPr>
              <a:t></a:t>
            </a:r>
            <a:r>
              <a:rPr lang="en-CY" dirty="0"/>
              <a:t> </a:t>
            </a:r>
            <a:r>
              <a:rPr lang="en-GB" dirty="0"/>
              <a:t>C</a:t>
            </a:r>
            <a:r>
              <a:rPr lang="en-CY" dirty="0"/>
              <a:t>hoose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 Invalid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Need to align - matches sometimes with PDB and sometimes with Uniprot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11219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E1C95-9479-F2FA-307C-F22029F0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Y" sz="5400"/>
              <a:t>Missing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93D2-99D6-CE1E-DA08-3AB3E7CC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728855" cy="4251960"/>
          </a:xfrm>
        </p:spPr>
        <p:txBody>
          <a:bodyPr>
            <a:normAutofit/>
          </a:bodyPr>
          <a:lstStyle/>
          <a:p>
            <a:r>
              <a:rPr lang="en-CY" sz="2200" dirty="0"/>
              <a:t>Fixed missing data:</a:t>
            </a:r>
          </a:p>
          <a:p>
            <a:pPr lvl="1"/>
            <a:r>
              <a:rPr lang="en-CY" sz="2200" dirty="0"/>
              <a:t>Deprecated pdb ID’s</a:t>
            </a:r>
          </a:p>
          <a:p>
            <a:pPr lvl="1"/>
            <a:r>
              <a:rPr lang="en-CY" sz="2200" dirty="0"/>
              <a:t>Alphafold website</a:t>
            </a:r>
          </a:p>
          <a:p>
            <a:pPr lvl="1"/>
            <a:endParaRPr lang="en-CY" sz="2200" dirty="0"/>
          </a:p>
          <a:p>
            <a:pPr marL="0" indent="0">
              <a:buNone/>
            </a:pPr>
            <a:endParaRPr lang="en-CY" sz="2200" dirty="0"/>
          </a:p>
          <a:p>
            <a:r>
              <a:rPr lang="en-CY" sz="2200" dirty="0"/>
              <a:t>432 files </a:t>
            </a:r>
            <a:r>
              <a:rPr lang="en-CY" sz="2200" dirty="0">
                <a:sym typeface="Wingdings" pitchFamily="2" charset="2"/>
              </a:rPr>
              <a:t> </a:t>
            </a:r>
            <a:r>
              <a:rPr lang="en-CY" sz="2200" dirty="0"/>
              <a:t>883 unique pdb id’s</a:t>
            </a:r>
          </a:p>
          <a:p>
            <a:pPr marL="0" indent="0">
              <a:buNone/>
            </a:pPr>
            <a:endParaRPr lang="en-CY" sz="2200" dirty="0"/>
          </a:p>
          <a:p>
            <a:pPr marL="0" indent="0">
              <a:buNone/>
            </a:pPr>
            <a:endParaRPr lang="en-CY" sz="2200" dirty="0"/>
          </a:p>
          <a:p>
            <a:r>
              <a:rPr lang="en-CY" sz="2200" dirty="0"/>
              <a:t>Final merged file has 1697 sequence predictions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5D824BF-0C25-CABE-AC0E-D9A078F7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04" y="1807549"/>
            <a:ext cx="6125998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98D50-C36D-0DBC-8357-C283AEA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Y" sz="5400"/>
              <a:t>Quick overview of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E455-6EC3-5BB9-CA94-3BF08FDD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Y" sz="2000" dirty="0"/>
              <a:t>1348 SCOPe ID’s </a:t>
            </a:r>
            <a:r>
              <a:rPr lang="en-CY" sz="2000" dirty="0">
                <a:sym typeface="Wingdings" pitchFamily="2" charset="2"/>
              </a:rPr>
              <a:t> 1235 PDB ID’s   1514 Uniprot ID’s (15 pdb id’s not mapped) </a:t>
            </a:r>
          </a:p>
          <a:p>
            <a:endParaRPr lang="en-CY" sz="2000" dirty="0">
              <a:sym typeface="Wingdings" pitchFamily="2" charset="2"/>
            </a:endParaRPr>
          </a:p>
          <a:p>
            <a:r>
              <a:rPr lang="en-CY" sz="2000" dirty="0">
                <a:sym typeface="Wingdings" pitchFamily="2" charset="2"/>
              </a:rPr>
              <a:t> 1220 PDB files from AF website (291 uniprot id’s not found)</a:t>
            </a:r>
          </a:p>
          <a:p>
            <a:endParaRPr lang="en-CY" sz="2000" dirty="0">
              <a:sym typeface="Wingdings" pitchFamily="2" charset="2"/>
            </a:endParaRPr>
          </a:p>
          <a:p>
            <a:r>
              <a:rPr lang="en-CY" sz="2000" dirty="0">
                <a:sym typeface="Wingdings" pitchFamily="2" charset="2"/>
              </a:rPr>
              <a:t>After running DSSP   883 unique pdb id’s (1135 Uniprot)</a:t>
            </a:r>
          </a:p>
          <a:p>
            <a:endParaRPr lang="en-CY" sz="2000" dirty="0">
              <a:sym typeface="Wingdings" pitchFamily="2" charset="2"/>
            </a:endParaRPr>
          </a:p>
          <a:p>
            <a:r>
              <a:rPr lang="en-CY" sz="2000" dirty="0">
                <a:sym typeface="Wingdings" pitchFamily="2" charset="2"/>
              </a:rPr>
              <a:t>SIFTS  883 unique pdb id’s </a:t>
            </a:r>
          </a:p>
          <a:p>
            <a:pPr lvl="1"/>
            <a:r>
              <a:rPr lang="en-CY" sz="2000" dirty="0">
                <a:sym typeface="Wingdings" pitchFamily="2" charset="2"/>
              </a:rPr>
              <a:t>Different SCOPe ID configuration – excluded 4 pdb id’s (see next slide)</a:t>
            </a:r>
          </a:p>
          <a:p>
            <a:pPr lvl="1"/>
            <a:r>
              <a:rPr lang="en-CY" sz="2000" dirty="0">
                <a:sym typeface="Wingdings" pitchFamily="2" charset="2"/>
              </a:rPr>
              <a:t>Also excluded 5 pdb id’s with invalid data from SIFTS (see next slide)</a:t>
            </a:r>
          </a:p>
          <a:p>
            <a:pPr marL="457200" lvl="1" indent="0">
              <a:buNone/>
            </a:pPr>
            <a:endParaRPr lang="en-CY" sz="2000" dirty="0">
              <a:sym typeface="Wingdings" pitchFamily="2" charset="2"/>
            </a:endParaRPr>
          </a:p>
          <a:p>
            <a:r>
              <a:rPr lang="en-CY" sz="2400" dirty="0">
                <a:sym typeface="Wingdings" pitchFamily="2" charset="2"/>
              </a:rPr>
              <a:t>PDB and Uniprot  874 files containing shifted sequence		</a:t>
            </a:r>
          </a:p>
          <a:p>
            <a:pPr lvl="1"/>
            <a:endParaRPr lang="en-CY" sz="2000" dirty="0">
              <a:sym typeface="Wingdings" pitchFamily="2" charset="2"/>
            </a:endParaRPr>
          </a:p>
          <a:p>
            <a:pPr lvl="1"/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106169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6F24-D238-3CAC-D813-97F2624E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30" y="250990"/>
            <a:ext cx="10515600" cy="1325563"/>
          </a:xfrm>
        </p:spPr>
        <p:txBody>
          <a:bodyPr/>
          <a:lstStyle/>
          <a:p>
            <a:r>
              <a:rPr lang="en-CY" dirty="0"/>
              <a:t>SIFTS – files excluded: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710D38D-ACD8-19D3-59B0-5DFBB8CE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07" y="2136548"/>
            <a:ext cx="4407210" cy="4360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9B7A7-7DC1-A968-405A-B96D6906689E}"/>
              </a:ext>
            </a:extLst>
          </p:cNvPr>
          <p:cNvSpPr txBox="1"/>
          <p:nvPr/>
        </p:nvSpPr>
        <p:spPr>
          <a:xfrm>
            <a:off x="670386" y="1608083"/>
            <a:ext cx="375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11 files (7 unique pdb id’s)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B8EA792-D8F1-EF2E-2647-1440278AF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109"/>
          <a:stretch/>
        </p:blipFill>
        <p:spPr>
          <a:xfrm>
            <a:off x="5683708" y="1335684"/>
            <a:ext cx="3754469" cy="5178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89D64-69CF-1D4C-D8FD-4EA08016C89D}"/>
              </a:ext>
            </a:extLst>
          </p:cNvPr>
          <p:cNvSpPr txBox="1"/>
          <p:nvPr/>
        </p:nvSpPr>
        <p:spPr>
          <a:xfrm>
            <a:off x="9438177" y="216963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8 f</a:t>
            </a:r>
            <a:r>
              <a:rPr lang="en-CY" dirty="0"/>
              <a:t>iles (4 unique pdb id’s)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D3D71F2-8C2F-0A2C-FFB7-7BA19A898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665" y="3265981"/>
            <a:ext cx="2827651" cy="27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968A-23E7-6DC3-CDB6-17C8CA23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46"/>
            <a:ext cx="10515600" cy="1325563"/>
          </a:xfrm>
        </p:spPr>
        <p:txBody>
          <a:bodyPr/>
          <a:lstStyle/>
          <a:p>
            <a:r>
              <a:rPr lang="en-CY" dirty="0"/>
              <a:t>What I’m investigating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104E0-6BDB-5AEE-ADB7-F0B0580E627F}"/>
              </a:ext>
            </a:extLst>
          </p:cNvPr>
          <p:cNvSpPr txBox="1"/>
          <p:nvPr/>
        </p:nvSpPr>
        <p:spPr>
          <a:xfrm>
            <a:off x="4452730" y="2087216"/>
            <a:ext cx="719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Missing data </a:t>
            </a:r>
            <a:r>
              <a:rPr lang="en-CY" dirty="0">
                <a:sym typeface="Wingdings" pitchFamily="2" charset="2"/>
              </a:rPr>
              <a:t> SIFTS: invalid data</a:t>
            </a: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dirty="0"/>
              <a:t>Some sequences don’t match – what went wrong there?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D6D991-B247-C728-C96B-BE6F4238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90" y="3123265"/>
            <a:ext cx="2464055" cy="34289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8F5E3-DE8A-F40F-B53C-56CDDA080CE0}"/>
              </a:ext>
            </a:extLst>
          </p:cNvPr>
          <p:cNvCxnSpPr>
            <a:cxnSpLocks/>
          </p:cNvCxnSpPr>
          <p:nvPr/>
        </p:nvCxnSpPr>
        <p:spPr>
          <a:xfrm flipV="1">
            <a:off x="3223967" y="4795724"/>
            <a:ext cx="1228763" cy="11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C3632-A6D6-470A-90BF-8956D24F8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368" y="3123265"/>
            <a:ext cx="2461700" cy="3547241"/>
          </a:xfrm>
          <a:prstGeom prst="rect">
            <a:avLst/>
          </a:prstGeom>
        </p:spPr>
      </p:pic>
      <p:pic>
        <p:nvPicPr>
          <p:cNvPr id="15" name="Picture 14" descr="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4E3C6DE0-BF27-8E10-2D2B-5FA1BD5A5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1" y="1214306"/>
            <a:ext cx="2888856" cy="533795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1D492-0C07-5A3B-A6F1-9D7888F8477A}"/>
              </a:ext>
            </a:extLst>
          </p:cNvPr>
          <p:cNvCxnSpPr>
            <a:cxnSpLocks/>
          </p:cNvCxnSpPr>
          <p:nvPr/>
        </p:nvCxnSpPr>
        <p:spPr>
          <a:xfrm flipV="1">
            <a:off x="3103235" y="3645725"/>
            <a:ext cx="5102614" cy="241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0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D45D5-FCC1-E338-4BCC-0556E49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Y" sz="5400" dirty="0"/>
              <a:t>Challenges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5A0D-D3E0-8107-07D9-CD19A2CC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Y" sz="2200" dirty="0"/>
          </a:p>
          <a:p>
            <a:r>
              <a:rPr lang="en-CY" sz="2200" dirty="0"/>
              <a:t>Disk quota exceeded </a:t>
            </a:r>
          </a:p>
          <a:p>
            <a:endParaRPr lang="en-CY" sz="2200" dirty="0"/>
          </a:p>
          <a:p>
            <a:r>
              <a:rPr lang="en-CY" sz="2200" dirty="0"/>
              <a:t>2 home directories</a:t>
            </a:r>
          </a:p>
          <a:p>
            <a:endParaRPr lang="en-CY" sz="2200" dirty="0"/>
          </a:p>
          <a:p>
            <a:r>
              <a:rPr lang="en-CY" sz="2200" dirty="0"/>
              <a:t>Problems with servers (DSSP,  SIFTS)</a:t>
            </a:r>
          </a:p>
          <a:p>
            <a:endParaRPr lang="en-CY" sz="2200" dirty="0"/>
          </a:p>
          <a:p>
            <a:r>
              <a:rPr lang="en-CY" sz="2200" dirty="0"/>
              <a:t>Getting code to work properly for indexing</a:t>
            </a:r>
          </a:p>
          <a:p>
            <a:endParaRPr lang="en-CY" sz="2200" dirty="0"/>
          </a:p>
        </p:txBody>
      </p:sp>
    </p:spTree>
    <p:extLst>
      <p:ext uri="{BB962C8B-B14F-4D97-AF65-F5344CB8AC3E}">
        <p14:creationId xmlns:p14="http://schemas.microsoft.com/office/powerpoint/2010/main" val="274880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98D50-C36D-0DBC-8357-C283AEA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Y" sz="5400" dirty="0"/>
              <a:t>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E455-6EC3-5BB9-CA94-3BF08FDD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Y" sz="2400" dirty="0"/>
          </a:p>
          <a:p>
            <a:r>
              <a:rPr lang="en-CY" sz="2400" dirty="0"/>
              <a:t>Fix shifting of sequences</a:t>
            </a:r>
          </a:p>
          <a:p>
            <a:endParaRPr lang="en-CY" sz="2400" dirty="0"/>
          </a:p>
          <a:p>
            <a:endParaRPr lang="en-CY" sz="2400" dirty="0"/>
          </a:p>
          <a:p>
            <a:r>
              <a:rPr lang="en-CY" sz="2400" dirty="0"/>
              <a:t>Align predictions based on sequences – index predictions </a:t>
            </a:r>
          </a:p>
          <a:p>
            <a:endParaRPr lang="en-CY" sz="2400" dirty="0"/>
          </a:p>
          <a:p>
            <a:endParaRPr lang="en-CY" sz="2400" dirty="0"/>
          </a:p>
          <a:p>
            <a:r>
              <a:rPr lang="en-CY" sz="2400" dirty="0"/>
              <a:t>Align true secondary structure</a:t>
            </a:r>
            <a:r>
              <a:rPr lang="en-CY" dirty="0">
                <a:sym typeface="Wingdings" pitchFamily="2" charset="2"/>
              </a:rPr>
              <a:t>	</a:t>
            </a:r>
          </a:p>
          <a:p>
            <a:pPr lvl="1"/>
            <a:endParaRPr lang="en-CY" sz="2000" dirty="0">
              <a:sym typeface="Wingdings" pitchFamily="2" charset="2"/>
            </a:endParaRPr>
          </a:p>
          <a:p>
            <a:pPr lvl="1"/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179917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731</Words>
  <Application>Microsoft Macintosh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Comparing Jpred and Alphafold</vt:lpstr>
      <vt:lpstr>True secondary structure - DSSP</vt:lpstr>
      <vt:lpstr>Missing data</vt:lpstr>
      <vt:lpstr>Quick overview of numbers</vt:lpstr>
      <vt:lpstr>SIFTS – files excluded:</vt:lpstr>
      <vt:lpstr>What I’m investigating now</vt:lpstr>
      <vt:lpstr>Challenges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Jpred and Alphafold</dc:title>
  <dc:creator>Sofia s131055 Konstantinou</dc:creator>
  <cp:lastModifiedBy>Sofia s131055 Konstantinou</cp:lastModifiedBy>
  <cp:revision>1</cp:revision>
  <dcterms:created xsi:type="dcterms:W3CDTF">2022-07-27T08:32:08Z</dcterms:created>
  <dcterms:modified xsi:type="dcterms:W3CDTF">2022-08-25T15:09:20Z</dcterms:modified>
</cp:coreProperties>
</file>