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85" r:id="rId3"/>
    <p:sldId id="262" r:id="rId4"/>
    <p:sldId id="263" r:id="rId5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9ED64-7CB6-3A49-8660-AD3710A600F1}" v="7" dt="2022-08-25T09:59:28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558"/>
  </p:normalViewPr>
  <p:slideViewPr>
    <p:cSldViewPr snapToGrid="0">
      <p:cViewPr varScale="1">
        <p:scale>
          <a:sx n="132" d="100"/>
          <a:sy n="132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2E39ED64-7CB6-3A49-8660-AD3710A600F1}"/>
    <pc:docChg chg="delSld modSld">
      <pc:chgData name="Sophia Constantinou" userId="e61dc813-a504-4ae7-a5d1-38eea9dee47c" providerId="ADAL" clId="{2E39ED64-7CB6-3A49-8660-AD3710A600F1}" dt="2022-08-25T15:11:12.592" v="1" actId="2696"/>
      <pc:docMkLst>
        <pc:docMk/>
      </pc:docMkLst>
      <pc:sldChg chg="modNotesTx">
        <pc:chgData name="Sophia Constantinou" userId="e61dc813-a504-4ae7-a5d1-38eea9dee47c" providerId="ADAL" clId="{2E39ED64-7CB6-3A49-8660-AD3710A600F1}" dt="2022-08-25T15:11:05.935" v="0" actId="20577"/>
        <pc:sldMkLst>
          <pc:docMk/>
          <pc:sldMk cId="3034519197" sldId="261"/>
        </pc:sldMkLst>
      </pc:sldChg>
      <pc:sldChg chg="del">
        <pc:chgData name="Sophia Constantinou" userId="e61dc813-a504-4ae7-a5d1-38eea9dee47c" providerId="ADAL" clId="{2E39ED64-7CB6-3A49-8660-AD3710A600F1}" dt="2022-08-25T15:11:12.592" v="1" actId="2696"/>
        <pc:sldMkLst>
          <pc:docMk/>
          <pc:sldMk cId="68553350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D851-71D5-644D-8BB4-4D93F84D6A9A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A198-A49F-5547-8F0B-F9CDC25A026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075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AF performs better than JP,</a:t>
            </a:r>
          </a:p>
          <a:p>
            <a:r>
              <a:rPr lang="en-CY" dirty="0"/>
              <a:t>JP has low pred. accuracy in C</a:t>
            </a:r>
          </a:p>
          <a:p>
            <a:endParaRPr lang="en-CY" dirty="0"/>
          </a:p>
          <a:p>
            <a:r>
              <a:rPr lang="en-CY" dirty="0"/>
              <a:t>diagonal</a:t>
            </a:r>
          </a:p>
          <a:p>
            <a:endParaRPr lang="en-CY" dirty="0"/>
          </a:p>
          <a:p>
            <a:r>
              <a:rPr lang="en-CY" dirty="0"/>
              <a:t>example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4D02D-ED0C-EA4D-85A0-EF8F02FD611E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934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Y" dirty="0"/>
              <a:t>verage confidence score for each pdb??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confidence level vs accuracy at that level</a:t>
            </a:r>
          </a:p>
          <a:p>
            <a:r>
              <a:rPr lang="en-CY"/>
              <a:t>curves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A198-A49F-5547-8F0B-F9CDC25A026F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2835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1A5-87D4-8EBC-A5FB-B17E76EA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6399-3470-1148-75AC-F93C36552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07B1-F7F3-372B-EAF9-2C344C6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E65B-1F34-459C-2963-8965B90A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DE5F-2DF1-83CA-5853-CCA9FE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047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3492-390F-3BE6-FE58-A049898F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23A26-EFEA-AB75-18A8-CDFA4A55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4B35-FAF6-E6F0-0B54-4F9DB61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D2C3-B36A-E72B-F81C-5F4D3B07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FE42-4D2D-C0CA-D937-AC6900C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6971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9947E-3A19-E4A3-D35C-F78C4B1D8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8BFC-E960-499A-3553-60750A76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A8F5-EE6E-17A6-5281-0C79D15F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D373-6550-C21A-82B7-C25758D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29E1-16BA-238D-2504-89D89900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4756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47BB-D322-2A6F-62B7-A6982E56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516F-2090-90B7-9409-04EAA2A2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B1A0-6944-929C-10AB-C2CB7BC5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A389-3898-19E7-A5B6-5169839E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2355E-23BC-F847-A23C-F1DDAA7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664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CDA9-686A-4C3A-BB56-2B94A56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7B3E-EC7A-3E27-D1EB-A5F7967E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AD84-6BAE-12EF-3B38-B13C5969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22A6-5162-4CCB-C84F-01506E27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43F2-C85D-AA4D-12F6-33A37CF5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489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833A-9060-700F-DFE5-E5FBF373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CFAA-F72F-E4A5-1082-45696505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E9C5-76BB-C217-E115-50FB8387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D5F0-D1C9-0D22-7B4D-8546870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6B1D-5F93-855D-EAD7-03F1C858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2FD3-DF4A-A65F-E4BA-FADA1AC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668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5AD9-F778-1B3B-55A0-45EBD2C2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E6C1-CB76-A7D9-FE6F-A2FB4A3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C9E2-D469-1EA8-C5B9-63F2C6CD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63732-3480-FE0D-5027-032942D9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38EB0-520C-43A9-ECD4-1B2B1E69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82FF2-6752-40B0-F061-D81F7345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8B2BF-BB1E-054E-194F-4104F55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E02B9-6A83-B9D8-3CED-9CCA167C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532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A63B-F51E-967F-8A9F-3CBBC6B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1E0BA-285A-C52F-041C-6312230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68A88-1A3F-91DE-CBD6-F794A00C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C00BE-F253-6667-7A57-09F556D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126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9C557-CF6D-569F-C1FA-2DD31D1E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B1104-F254-E318-0371-5ADA68E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A3E06-2C31-A13B-E5C2-E4741B16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9620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98F0-C886-138B-7736-F66D652A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8B8C-7637-3117-7CAE-8B2F73EC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1929-3A8B-67D8-4CC6-2866CA15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EB9C-3185-56F7-7A6C-62B38AFE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991C-DA1F-67C2-DF4B-39DE30B7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4F94-2EA4-161D-EBA8-5BFA886B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052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047-C466-36D4-F44D-81F44DE5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F4D39-B5FD-0CFF-CDC0-738D485D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3283-0C27-1A0C-A9F0-AA8B28CA5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53AB-8B70-913B-AA4E-CB16277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2F48-2B79-87A0-A1A9-0D399EEE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E3DE-F292-8264-8F70-BD35BDAA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509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DF752-8CAB-39D8-AED2-CF01195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3891-289E-3960-2A34-C330B30E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FA9A-D8F7-826C-D53C-A688BCD5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EBD-8AE3-9D46-836E-C35CED63E3AD}" type="datetimeFigureOut">
              <a:rPr lang="en-CY" smtClean="0"/>
              <a:t>25/08/2022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C8EE-C3B5-8113-3A07-6AF7400F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E2A3-62D9-0551-B183-5793D9E0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748C-CD51-7D47-842E-B5A9A0122BB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55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8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FA4-1FDB-F702-C2F2-4FC43A6D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Final stats and plot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7C9985-954F-912D-9036-56D58569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9" y="2955018"/>
            <a:ext cx="8255001" cy="353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4C4E3-C096-5DD4-C462-56F9081A9649}"/>
              </a:ext>
            </a:extLst>
          </p:cNvPr>
          <p:cNvSpPr txBox="1"/>
          <p:nvPr/>
        </p:nvSpPr>
        <p:spPr>
          <a:xfrm>
            <a:off x="1330325" y="5740955"/>
            <a:ext cx="113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2dlb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C7AC7C-C47F-9DFC-60DF-1DBE7C4349B1}"/>
              </a:ext>
            </a:extLst>
          </p:cNvPr>
          <p:cNvCxnSpPr>
            <a:cxnSpLocks/>
          </p:cNvCxnSpPr>
          <p:nvPr/>
        </p:nvCxnSpPr>
        <p:spPr>
          <a:xfrm flipV="1">
            <a:off x="1968499" y="5727700"/>
            <a:ext cx="2044701" cy="16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A750EE-703F-50DB-D175-126C589B0564}"/>
              </a:ext>
            </a:extLst>
          </p:cNvPr>
          <p:cNvSpPr txBox="1"/>
          <p:nvPr/>
        </p:nvSpPr>
        <p:spPr>
          <a:xfrm>
            <a:off x="863600" y="453928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2o9u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82BFF1-D19D-9D85-4AB7-0C2B726B3624}"/>
              </a:ext>
            </a:extLst>
          </p:cNvPr>
          <p:cNvCxnSpPr>
            <a:cxnSpLocks/>
          </p:cNvCxnSpPr>
          <p:nvPr/>
        </p:nvCxnSpPr>
        <p:spPr>
          <a:xfrm flipV="1">
            <a:off x="1498600" y="4470400"/>
            <a:ext cx="1282700" cy="25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579235F-368A-2434-A835-2045926F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46754"/>
            <a:ext cx="3822700" cy="990600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C2DE0A-EE33-BD7E-B0A0-591116153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00" y="1805504"/>
            <a:ext cx="1879600" cy="673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ECC6B6-A11B-EE14-182B-B2603494ED51}"/>
              </a:ext>
            </a:extLst>
          </p:cNvPr>
          <p:cNvSpPr txBox="1"/>
          <p:nvPr/>
        </p:nvSpPr>
        <p:spPr>
          <a:xfrm>
            <a:off x="6994526" y="1421287"/>
            <a:ext cx="4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JP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3D0D90-BD78-39C7-0BDB-4DE0C4480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350" y="1805504"/>
            <a:ext cx="1816100" cy="673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62A501-11C4-15EF-A793-486669751E63}"/>
              </a:ext>
            </a:extLst>
          </p:cNvPr>
          <p:cNvSpPr txBox="1"/>
          <p:nvPr/>
        </p:nvSpPr>
        <p:spPr>
          <a:xfrm>
            <a:off x="9718675" y="1421287"/>
            <a:ext cx="42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AF</a:t>
            </a:r>
          </a:p>
        </p:txBody>
      </p:sp>
    </p:spTree>
    <p:extLst>
      <p:ext uri="{BB962C8B-B14F-4D97-AF65-F5344CB8AC3E}">
        <p14:creationId xmlns:p14="http://schemas.microsoft.com/office/powerpoint/2010/main" val="33892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3C36-41C4-955D-58D6-9A6C2F6A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Y" dirty="0"/>
              <a:t>onfidence score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AC5D975-A13E-1B9C-8F19-A8BB0C05D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"/>
          <a:stretch/>
        </p:blipFill>
        <p:spPr>
          <a:xfrm>
            <a:off x="1743957" y="1586993"/>
            <a:ext cx="7725753" cy="4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6CD2-95E2-E20B-E63C-50AB79E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Look at ones that jpred gets correct but AF doesn’t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5AF4CB3-BF8C-E96F-9E4F-60111DFE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99" y="2425628"/>
            <a:ext cx="8255001" cy="35378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03FFEC9-3A75-14E5-7AD4-1151567CB1B0}"/>
              </a:ext>
            </a:extLst>
          </p:cNvPr>
          <p:cNvSpPr/>
          <p:nvPr/>
        </p:nvSpPr>
        <p:spPr>
          <a:xfrm>
            <a:off x="7748337" y="2897204"/>
            <a:ext cx="641901" cy="972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078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65</Words>
  <Application>Microsoft Macintosh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Comparing Jpred and Alphafold</vt:lpstr>
      <vt:lpstr>Final stats and plot</vt:lpstr>
      <vt:lpstr>Confidence score</vt:lpstr>
      <vt:lpstr>Look at ones that jpred gets correct but AF doesn’t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Jpred and Alphafold</dc:title>
  <dc:creator>Sofia s131055 Konstantinou</dc:creator>
  <cp:lastModifiedBy>Sofia s131055 Konstantinou</cp:lastModifiedBy>
  <cp:revision>1</cp:revision>
  <dcterms:created xsi:type="dcterms:W3CDTF">2022-08-24T14:22:57Z</dcterms:created>
  <dcterms:modified xsi:type="dcterms:W3CDTF">2022-08-25T15:11:13Z</dcterms:modified>
</cp:coreProperties>
</file>