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7" r:id="rId8"/>
    <p:sldId id="274" r:id="rId9"/>
    <p:sldId id="268" r:id="rId10"/>
    <p:sldId id="269" r:id="rId11"/>
    <p:sldId id="270" r:id="rId12"/>
    <p:sldId id="261" r:id="rId13"/>
    <p:sldId id="271" r:id="rId14"/>
    <p:sldId id="275" r:id="rId15"/>
    <p:sldId id="276" r:id="rId16"/>
    <p:sldId id="277" r:id="rId17"/>
    <p:sldId id="278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00091-671E-154D-B2D5-2F6713FD85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zh-CN" altLang="en-US"/>
        </a:p>
      </dgm:t>
    </dgm:pt>
    <dgm:pt modelId="{DF834C38-4B2A-7C45-BF63-B279EA3283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3600" b="0" dirty="0">
              <a:latin typeface="+mn-ea"/>
              <a:ea typeface="+mn-ea"/>
            </a:rPr>
            <a:t>背景</a:t>
          </a:r>
          <a:endParaRPr lang="en-US" sz="3600" b="0" dirty="0">
            <a:latin typeface="+mn-ea"/>
            <a:ea typeface="+mn-ea"/>
          </a:endParaRPr>
        </a:p>
      </dgm:t>
    </dgm:pt>
    <dgm:pt modelId="{FFA22A0B-ABA4-6D45-A9DF-64E5CC62F83B}" type="parTrans" cxnId="{A94A86CF-324F-C14E-8FAA-04022F808E03}">
      <dgm:prSet/>
      <dgm:spPr/>
      <dgm:t>
        <a:bodyPr/>
        <a:lstStyle/>
        <a:p>
          <a:endParaRPr lang="zh-CN" altLang="en-US"/>
        </a:p>
      </dgm:t>
    </dgm:pt>
    <dgm:pt modelId="{48B25C1D-1583-FD47-99BD-8C86E69CE542}" type="sibTrans" cxnId="{A94A86CF-324F-C14E-8FAA-04022F808E03}">
      <dgm:prSet/>
      <dgm:spPr/>
      <dgm:t>
        <a:bodyPr/>
        <a:lstStyle/>
        <a:p>
          <a:endParaRPr lang="zh-CN" altLang="en-US"/>
        </a:p>
      </dgm:t>
    </dgm:pt>
    <dgm:pt modelId="{3362C340-FB07-CB45-8FE7-008232D66C9A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>
              <a:latin typeface="+mn-ea"/>
              <a:ea typeface="+mn-ea"/>
            </a:rPr>
            <a:t>方案</a:t>
          </a:r>
          <a:endParaRPr lang="zh-CN" dirty="0">
            <a:latin typeface="+mn-ea"/>
            <a:ea typeface="+mn-ea"/>
          </a:endParaRPr>
        </a:p>
      </dgm:t>
    </dgm:pt>
    <dgm:pt modelId="{8138618D-A104-5546-93CB-A07CFD9427B3}" type="parTrans" cxnId="{61EB6962-8A26-CE42-95E4-6C2DF9D0D60C}">
      <dgm:prSet/>
      <dgm:spPr/>
      <dgm:t>
        <a:bodyPr/>
        <a:lstStyle/>
        <a:p>
          <a:endParaRPr lang="zh-CN" altLang="en-US"/>
        </a:p>
      </dgm:t>
    </dgm:pt>
    <dgm:pt modelId="{B6B08C38-ED4F-1841-872A-EDE7EA9E9409}" type="sibTrans" cxnId="{61EB6962-8A26-CE42-95E4-6C2DF9D0D60C}">
      <dgm:prSet/>
      <dgm:spPr/>
      <dgm:t>
        <a:bodyPr/>
        <a:lstStyle/>
        <a:p>
          <a:endParaRPr lang="zh-CN" altLang="en-US"/>
        </a:p>
      </dgm:t>
    </dgm:pt>
    <dgm:pt modelId="{21743D1B-8CB0-B94F-99C9-C9A4CA83DA3E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结果</a:t>
          </a:r>
          <a:endParaRPr lang="en-US" altLang="zh-CN" dirty="0"/>
        </a:p>
      </dgm:t>
    </dgm:pt>
    <dgm:pt modelId="{3233C3A9-7470-2F4D-B6FA-257B8D182520}" type="parTrans" cxnId="{936F8969-7787-E343-827B-D181F6E8EF57}">
      <dgm:prSet/>
      <dgm:spPr/>
      <dgm:t>
        <a:bodyPr/>
        <a:lstStyle/>
        <a:p>
          <a:endParaRPr lang="zh-CN" altLang="en-US"/>
        </a:p>
      </dgm:t>
    </dgm:pt>
    <dgm:pt modelId="{5D2A16E3-1C41-704F-8F19-1DA5DC7E77D8}" type="sibTrans" cxnId="{936F8969-7787-E343-827B-D181F6E8EF57}">
      <dgm:prSet/>
      <dgm:spPr/>
      <dgm:t>
        <a:bodyPr/>
        <a:lstStyle/>
        <a:p>
          <a:endParaRPr lang="zh-CN" altLang="en-US"/>
        </a:p>
      </dgm:t>
    </dgm:pt>
    <dgm:pt modelId="{A65CB260-9095-2E44-85A8-00781E00AEB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altLang="en-US" dirty="0"/>
            <a:t>反思</a:t>
          </a:r>
          <a:endParaRPr lang="en-US" altLang="zh-CN" dirty="0"/>
        </a:p>
      </dgm:t>
    </dgm:pt>
    <dgm:pt modelId="{CB81FD3F-9075-1548-A41E-9CE6C3590B74}" type="parTrans" cxnId="{B1E033BF-FFFC-5041-9384-08D6B7171820}">
      <dgm:prSet/>
      <dgm:spPr/>
      <dgm:t>
        <a:bodyPr/>
        <a:lstStyle/>
        <a:p>
          <a:endParaRPr lang="zh-CN" altLang="en-US"/>
        </a:p>
      </dgm:t>
    </dgm:pt>
    <dgm:pt modelId="{C2A75679-2858-0849-8908-50C53F1C9617}" type="sibTrans" cxnId="{B1E033BF-FFFC-5041-9384-08D6B7171820}">
      <dgm:prSet/>
      <dgm:spPr/>
      <dgm:t>
        <a:bodyPr/>
        <a:lstStyle/>
        <a:p>
          <a:endParaRPr lang="zh-CN" altLang="en-US"/>
        </a:p>
      </dgm:t>
    </dgm:pt>
    <dgm:pt modelId="{7C2C14F5-82F8-43A4-B688-439D3F04F87D}" type="pres">
      <dgm:prSet presAssocID="{75700091-671E-154D-B2D5-2F6713FD8552}" presName="root" presStyleCnt="0">
        <dgm:presLayoutVars>
          <dgm:dir/>
          <dgm:resizeHandles val="exact"/>
        </dgm:presLayoutVars>
      </dgm:prSet>
      <dgm:spPr/>
    </dgm:pt>
    <dgm:pt modelId="{40EC0F01-8CEC-43C5-9AD6-073018756786}" type="pres">
      <dgm:prSet presAssocID="{DF834C38-4B2A-7C45-BF63-B279EA32832E}" presName="compNode" presStyleCnt="0"/>
      <dgm:spPr/>
    </dgm:pt>
    <dgm:pt modelId="{974A8D7E-AAA0-49E7-92DA-E21AF2CC283B}" type="pres">
      <dgm:prSet presAssocID="{DF834C38-4B2A-7C45-BF63-B279EA3283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用户"/>
        </a:ext>
      </dgm:extLst>
    </dgm:pt>
    <dgm:pt modelId="{8C14CB4D-6DC4-4BEA-8E2E-B99EAEA4170F}" type="pres">
      <dgm:prSet presAssocID="{DF834C38-4B2A-7C45-BF63-B279EA32832E}" presName="spaceRect" presStyleCnt="0"/>
      <dgm:spPr/>
    </dgm:pt>
    <dgm:pt modelId="{2FD5F853-84E7-4402-BB0D-18956300CF89}" type="pres">
      <dgm:prSet presAssocID="{DF834C38-4B2A-7C45-BF63-B279EA32832E}" presName="textRect" presStyleLbl="revTx" presStyleIdx="0" presStyleCnt="4">
        <dgm:presLayoutVars>
          <dgm:chMax val="1"/>
          <dgm:chPref val="1"/>
        </dgm:presLayoutVars>
      </dgm:prSet>
      <dgm:spPr/>
    </dgm:pt>
    <dgm:pt modelId="{6F9F423C-2377-427D-AA29-5C84B102B9D4}" type="pres">
      <dgm:prSet presAssocID="{48B25C1D-1583-FD47-99BD-8C86E69CE542}" presName="sibTrans" presStyleCnt="0"/>
      <dgm:spPr/>
    </dgm:pt>
    <dgm:pt modelId="{18A0C236-02D8-417E-9A84-59CA88F35BDE}" type="pres">
      <dgm:prSet presAssocID="{3362C340-FB07-CB45-8FE7-008232D66C9A}" presName="compNode" presStyleCnt="0"/>
      <dgm:spPr/>
    </dgm:pt>
    <dgm:pt modelId="{344F03B7-0718-4987-8825-C21BF0D98AFA}" type="pres">
      <dgm:prSet presAssocID="{3362C340-FB07-CB45-8FE7-008232D66C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3287036A-079A-4C03-85B7-E8D1E36B5D90}" type="pres">
      <dgm:prSet presAssocID="{3362C340-FB07-CB45-8FE7-008232D66C9A}" presName="spaceRect" presStyleCnt="0"/>
      <dgm:spPr/>
    </dgm:pt>
    <dgm:pt modelId="{3BAA5EFF-3B4D-4424-8340-8CCD6D87B4C8}" type="pres">
      <dgm:prSet presAssocID="{3362C340-FB07-CB45-8FE7-008232D66C9A}" presName="textRect" presStyleLbl="revTx" presStyleIdx="1" presStyleCnt="4">
        <dgm:presLayoutVars>
          <dgm:chMax val="1"/>
          <dgm:chPref val="1"/>
        </dgm:presLayoutVars>
      </dgm:prSet>
      <dgm:spPr/>
    </dgm:pt>
    <dgm:pt modelId="{2D8EEBA0-B3AD-4225-AE67-EA37D9D20A85}" type="pres">
      <dgm:prSet presAssocID="{B6B08C38-ED4F-1841-872A-EDE7EA9E9409}" presName="sibTrans" presStyleCnt="0"/>
      <dgm:spPr/>
    </dgm:pt>
    <dgm:pt modelId="{54E749E2-2916-488C-84C0-0BA540A373CB}" type="pres">
      <dgm:prSet presAssocID="{21743D1B-8CB0-B94F-99C9-C9A4CA83DA3E}" presName="compNode" presStyleCnt="0"/>
      <dgm:spPr/>
    </dgm:pt>
    <dgm:pt modelId="{83CEB040-8D1D-4617-BBCA-142D18B152A4}" type="pres">
      <dgm:prSet presAssocID="{21743D1B-8CB0-B94F-99C9-C9A4CA83DA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C248A97C-3BCD-4022-BE0A-B83D17B240A7}" type="pres">
      <dgm:prSet presAssocID="{21743D1B-8CB0-B94F-99C9-C9A4CA83DA3E}" presName="spaceRect" presStyleCnt="0"/>
      <dgm:spPr/>
    </dgm:pt>
    <dgm:pt modelId="{D2B9C98D-0647-4DC3-A40E-24CF116F52A5}" type="pres">
      <dgm:prSet presAssocID="{21743D1B-8CB0-B94F-99C9-C9A4CA83DA3E}" presName="textRect" presStyleLbl="revTx" presStyleIdx="2" presStyleCnt="4">
        <dgm:presLayoutVars>
          <dgm:chMax val="1"/>
          <dgm:chPref val="1"/>
        </dgm:presLayoutVars>
      </dgm:prSet>
      <dgm:spPr/>
    </dgm:pt>
    <dgm:pt modelId="{EDA66153-B818-4975-97D1-27228B6E139F}" type="pres">
      <dgm:prSet presAssocID="{5D2A16E3-1C41-704F-8F19-1DA5DC7E77D8}" presName="sibTrans" presStyleCnt="0"/>
      <dgm:spPr/>
    </dgm:pt>
    <dgm:pt modelId="{816674CE-8631-427F-8693-9DA926496207}" type="pres">
      <dgm:prSet presAssocID="{A65CB260-9095-2E44-85A8-00781E00AEB6}" presName="compNode" presStyleCnt="0"/>
      <dgm:spPr/>
    </dgm:pt>
    <dgm:pt modelId="{3C7F956C-7CF3-4A50-82BD-7BF3473A346D}" type="pres">
      <dgm:prSet presAssocID="{A65CB260-9095-2E44-85A8-00781E00AE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98EFD6-3D41-4C63-A12A-B77297E61D6E}" type="pres">
      <dgm:prSet presAssocID="{A65CB260-9095-2E44-85A8-00781E00AEB6}" presName="spaceRect" presStyleCnt="0"/>
      <dgm:spPr/>
    </dgm:pt>
    <dgm:pt modelId="{73544226-2AFA-4585-B519-07A2BCB5AA40}" type="pres">
      <dgm:prSet presAssocID="{A65CB260-9095-2E44-85A8-00781E00AE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EB6962-8A26-CE42-95E4-6C2DF9D0D60C}" srcId="{75700091-671E-154D-B2D5-2F6713FD8552}" destId="{3362C340-FB07-CB45-8FE7-008232D66C9A}" srcOrd="1" destOrd="0" parTransId="{8138618D-A104-5546-93CB-A07CFD9427B3}" sibTransId="{B6B08C38-ED4F-1841-872A-EDE7EA9E9409}"/>
    <dgm:cxn modelId="{C6D77463-9251-1D46-9C84-99C6F34692B7}" type="presOf" srcId="{3362C340-FB07-CB45-8FE7-008232D66C9A}" destId="{3BAA5EFF-3B4D-4424-8340-8CCD6D87B4C8}" srcOrd="0" destOrd="0" presId="urn:microsoft.com/office/officeart/2018/2/layout/IconLabelList"/>
    <dgm:cxn modelId="{D6A85B68-C250-B34C-AC4D-8ADDCF5BDD53}" type="presOf" srcId="{DF834C38-4B2A-7C45-BF63-B279EA32832E}" destId="{2FD5F853-84E7-4402-BB0D-18956300CF89}" srcOrd="0" destOrd="0" presId="urn:microsoft.com/office/officeart/2018/2/layout/IconLabelList"/>
    <dgm:cxn modelId="{936F8969-7787-E343-827B-D181F6E8EF57}" srcId="{75700091-671E-154D-B2D5-2F6713FD8552}" destId="{21743D1B-8CB0-B94F-99C9-C9A4CA83DA3E}" srcOrd="2" destOrd="0" parTransId="{3233C3A9-7470-2F4D-B6FA-257B8D182520}" sibTransId="{5D2A16E3-1C41-704F-8F19-1DA5DC7E77D8}"/>
    <dgm:cxn modelId="{02ACDF6F-7E9C-034C-937D-C979E1E42B01}" type="presOf" srcId="{21743D1B-8CB0-B94F-99C9-C9A4CA83DA3E}" destId="{D2B9C98D-0647-4DC3-A40E-24CF116F52A5}" srcOrd="0" destOrd="0" presId="urn:microsoft.com/office/officeart/2018/2/layout/IconLabelList"/>
    <dgm:cxn modelId="{B1E033BF-FFFC-5041-9384-08D6B7171820}" srcId="{75700091-671E-154D-B2D5-2F6713FD8552}" destId="{A65CB260-9095-2E44-85A8-00781E00AEB6}" srcOrd="3" destOrd="0" parTransId="{CB81FD3F-9075-1548-A41E-9CE6C3590B74}" sibTransId="{C2A75679-2858-0849-8908-50C53F1C9617}"/>
    <dgm:cxn modelId="{A94A86CF-324F-C14E-8FAA-04022F808E03}" srcId="{75700091-671E-154D-B2D5-2F6713FD8552}" destId="{DF834C38-4B2A-7C45-BF63-B279EA32832E}" srcOrd="0" destOrd="0" parTransId="{FFA22A0B-ABA4-6D45-A9DF-64E5CC62F83B}" sibTransId="{48B25C1D-1583-FD47-99BD-8C86E69CE542}"/>
    <dgm:cxn modelId="{874B97D6-2D94-6145-BA94-B838BE8EEA61}" type="presOf" srcId="{A65CB260-9095-2E44-85A8-00781E00AEB6}" destId="{73544226-2AFA-4585-B519-07A2BCB5AA40}" srcOrd="0" destOrd="0" presId="urn:microsoft.com/office/officeart/2018/2/layout/IconLabelList"/>
    <dgm:cxn modelId="{ED6C34DF-E315-764F-A4DF-D41CB459DC88}" type="presOf" srcId="{75700091-671E-154D-B2D5-2F6713FD8552}" destId="{7C2C14F5-82F8-43A4-B688-439D3F04F87D}" srcOrd="0" destOrd="0" presId="urn:microsoft.com/office/officeart/2018/2/layout/IconLabelList"/>
    <dgm:cxn modelId="{CDA215D4-A51D-1340-94DA-C2D255E6E99E}" type="presParOf" srcId="{7C2C14F5-82F8-43A4-B688-439D3F04F87D}" destId="{40EC0F01-8CEC-43C5-9AD6-073018756786}" srcOrd="0" destOrd="0" presId="urn:microsoft.com/office/officeart/2018/2/layout/IconLabelList"/>
    <dgm:cxn modelId="{5082587C-CC9B-C944-A80D-E590F80ACC20}" type="presParOf" srcId="{40EC0F01-8CEC-43C5-9AD6-073018756786}" destId="{974A8D7E-AAA0-49E7-92DA-E21AF2CC283B}" srcOrd="0" destOrd="0" presId="urn:microsoft.com/office/officeart/2018/2/layout/IconLabelList"/>
    <dgm:cxn modelId="{6260FCA3-C721-BA42-B2A3-FD2090E74916}" type="presParOf" srcId="{40EC0F01-8CEC-43C5-9AD6-073018756786}" destId="{8C14CB4D-6DC4-4BEA-8E2E-B99EAEA4170F}" srcOrd="1" destOrd="0" presId="urn:microsoft.com/office/officeart/2018/2/layout/IconLabelList"/>
    <dgm:cxn modelId="{3591456A-23F0-2746-9500-A9B2721339F5}" type="presParOf" srcId="{40EC0F01-8CEC-43C5-9AD6-073018756786}" destId="{2FD5F853-84E7-4402-BB0D-18956300CF89}" srcOrd="2" destOrd="0" presId="urn:microsoft.com/office/officeart/2018/2/layout/IconLabelList"/>
    <dgm:cxn modelId="{4038DFA2-19B8-6D40-8AE4-0BA9F6EBB0AF}" type="presParOf" srcId="{7C2C14F5-82F8-43A4-B688-439D3F04F87D}" destId="{6F9F423C-2377-427D-AA29-5C84B102B9D4}" srcOrd="1" destOrd="0" presId="urn:microsoft.com/office/officeart/2018/2/layout/IconLabelList"/>
    <dgm:cxn modelId="{36207EA1-A935-6B43-B1C4-95F9C59F14C4}" type="presParOf" srcId="{7C2C14F5-82F8-43A4-B688-439D3F04F87D}" destId="{18A0C236-02D8-417E-9A84-59CA88F35BDE}" srcOrd="2" destOrd="0" presId="urn:microsoft.com/office/officeart/2018/2/layout/IconLabelList"/>
    <dgm:cxn modelId="{EF4DD989-0A22-3C4C-AFE7-28B1757C2CA8}" type="presParOf" srcId="{18A0C236-02D8-417E-9A84-59CA88F35BDE}" destId="{344F03B7-0718-4987-8825-C21BF0D98AFA}" srcOrd="0" destOrd="0" presId="urn:microsoft.com/office/officeart/2018/2/layout/IconLabelList"/>
    <dgm:cxn modelId="{42D65296-D14E-A347-8D22-25B6B2B65B80}" type="presParOf" srcId="{18A0C236-02D8-417E-9A84-59CA88F35BDE}" destId="{3287036A-079A-4C03-85B7-E8D1E36B5D90}" srcOrd="1" destOrd="0" presId="urn:microsoft.com/office/officeart/2018/2/layout/IconLabelList"/>
    <dgm:cxn modelId="{41068286-819E-254D-AE7D-5AADCE059274}" type="presParOf" srcId="{18A0C236-02D8-417E-9A84-59CA88F35BDE}" destId="{3BAA5EFF-3B4D-4424-8340-8CCD6D87B4C8}" srcOrd="2" destOrd="0" presId="urn:microsoft.com/office/officeart/2018/2/layout/IconLabelList"/>
    <dgm:cxn modelId="{788FDD8B-973B-9246-B4AE-82B4B169B7AE}" type="presParOf" srcId="{7C2C14F5-82F8-43A4-B688-439D3F04F87D}" destId="{2D8EEBA0-B3AD-4225-AE67-EA37D9D20A85}" srcOrd="3" destOrd="0" presId="urn:microsoft.com/office/officeart/2018/2/layout/IconLabelList"/>
    <dgm:cxn modelId="{494EE038-2BAF-6D4D-BFBD-C16A953C1D79}" type="presParOf" srcId="{7C2C14F5-82F8-43A4-B688-439D3F04F87D}" destId="{54E749E2-2916-488C-84C0-0BA540A373CB}" srcOrd="4" destOrd="0" presId="urn:microsoft.com/office/officeart/2018/2/layout/IconLabelList"/>
    <dgm:cxn modelId="{52419532-EDFB-F041-B3E7-4E73A6310033}" type="presParOf" srcId="{54E749E2-2916-488C-84C0-0BA540A373CB}" destId="{83CEB040-8D1D-4617-BBCA-142D18B152A4}" srcOrd="0" destOrd="0" presId="urn:microsoft.com/office/officeart/2018/2/layout/IconLabelList"/>
    <dgm:cxn modelId="{4B01F435-6513-1E42-B960-B217F082AB29}" type="presParOf" srcId="{54E749E2-2916-488C-84C0-0BA540A373CB}" destId="{C248A97C-3BCD-4022-BE0A-B83D17B240A7}" srcOrd="1" destOrd="0" presId="urn:microsoft.com/office/officeart/2018/2/layout/IconLabelList"/>
    <dgm:cxn modelId="{3E8E65BC-02F3-9543-805D-AB8DD0EDB671}" type="presParOf" srcId="{54E749E2-2916-488C-84C0-0BA540A373CB}" destId="{D2B9C98D-0647-4DC3-A40E-24CF116F52A5}" srcOrd="2" destOrd="0" presId="urn:microsoft.com/office/officeart/2018/2/layout/IconLabelList"/>
    <dgm:cxn modelId="{E716E596-EF7F-F949-9556-0492B1A4E0C2}" type="presParOf" srcId="{7C2C14F5-82F8-43A4-B688-439D3F04F87D}" destId="{EDA66153-B818-4975-97D1-27228B6E139F}" srcOrd="5" destOrd="0" presId="urn:microsoft.com/office/officeart/2018/2/layout/IconLabelList"/>
    <dgm:cxn modelId="{0291C3D7-A8C3-DA48-BA36-524B549879BD}" type="presParOf" srcId="{7C2C14F5-82F8-43A4-B688-439D3F04F87D}" destId="{816674CE-8631-427F-8693-9DA926496207}" srcOrd="6" destOrd="0" presId="urn:microsoft.com/office/officeart/2018/2/layout/IconLabelList"/>
    <dgm:cxn modelId="{E9A804E4-A1BF-CC48-992A-3FD580B43E73}" type="presParOf" srcId="{816674CE-8631-427F-8693-9DA926496207}" destId="{3C7F956C-7CF3-4A50-82BD-7BF3473A346D}" srcOrd="0" destOrd="0" presId="urn:microsoft.com/office/officeart/2018/2/layout/IconLabelList"/>
    <dgm:cxn modelId="{7E77BC9B-6089-A64D-8ACB-F7FE1FB5BC4D}" type="presParOf" srcId="{816674CE-8631-427F-8693-9DA926496207}" destId="{7698EFD6-3D41-4C63-A12A-B77297E61D6E}" srcOrd="1" destOrd="0" presId="urn:microsoft.com/office/officeart/2018/2/layout/IconLabelList"/>
    <dgm:cxn modelId="{C692B9F7-3BF0-D642-905C-650648A9E9A1}" type="presParOf" srcId="{816674CE-8631-427F-8693-9DA926496207}" destId="{73544226-2AFA-4585-B519-07A2BCB5AA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A8D7E-AAA0-49E7-92DA-E21AF2CC283B}">
      <dsp:nvSpPr>
        <dsp:cNvPr id="0" name=""/>
        <dsp:cNvSpPr/>
      </dsp:nvSpPr>
      <dsp:spPr>
        <a:xfrm>
          <a:off x="814804" y="1025037"/>
          <a:ext cx="1071378" cy="1071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5F853-84E7-4402-BB0D-18956300CF89}">
      <dsp:nvSpPr>
        <dsp:cNvPr id="0" name=""/>
        <dsp:cNvSpPr/>
      </dsp:nvSpPr>
      <dsp:spPr>
        <a:xfrm>
          <a:off x="160073" y="2412626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0" kern="1200" dirty="0">
              <a:latin typeface="+mn-ea"/>
              <a:ea typeface="+mn-ea"/>
            </a:rPr>
            <a:t>背景</a:t>
          </a:r>
          <a:endParaRPr lang="en-US" sz="3600" b="0" kern="1200" dirty="0">
            <a:latin typeface="+mn-ea"/>
            <a:ea typeface="+mn-ea"/>
          </a:endParaRPr>
        </a:p>
      </dsp:txBody>
      <dsp:txXfrm>
        <a:off x="160073" y="2412626"/>
        <a:ext cx="2380840" cy="720000"/>
      </dsp:txXfrm>
    </dsp:sp>
    <dsp:sp modelId="{344F03B7-0718-4987-8825-C21BF0D98AFA}">
      <dsp:nvSpPr>
        <dsp:cNvPr id="0" name=""/>
        <dsp:cNvSpPr/>
      </dsp:nvSpPr>
      <dsp:spPr>
        <a:xfrm>
          <a:off x="3612291" y="1025037"/>
          <a:ext cx="1071378" cy="1071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A5EFF-3B4D-4424-8340-8CCD6D87B4C8}">
      <dsp:nvSpPr>
        <dsp:cNvPr id="0" name=""/>
        <dsp:cNvSpPr/>
      </dsp:nvSpPr>
      <dsp:spPr>
        <a:xfrm>
          <a:off x="2957560" y="2412626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n-ea"/>
              <a:ea typeface="+mn-ea"/>
            </a:rPr>
            <a:t>方案</a:t>
          </a:r>
          <a:endParaRPr lang="zh-CN" sz="3600" kern="1200" dirty="0">
            <a:latin typeface="+mn-ea"/>
            <a:ea typeface="+mn-ea"/>
          </a:endParaRPr>
        </a:p>
      </dsp:txBody>
      <dsp:txXfrm>
        <a:off x="2957560" y="2412626"/>
        <a:ext cx="2380840" cy="720000"/>
      </dsp:txXfrm>
    </dsp:sp>
    <dsp:sp modelId="{83CEB040-8D1D-4617-BBCA-142D18B152A4}">
      <dsp:nvSpPr>
        <dsp:cNvPr id="0" name=""/>
        <dsp:cNvSpPr/>
      </dsp:nvSpPr>
      <dsp:spPr>
        <a:xfrm>
          <a:off x="6409779" y="1025037"/>
          <a:ext cx="1071378" cy="10713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9C98D-0647-4DC3-A40E-24CF116F52A5}">
      <dsp:nvSpPr>
        <dsp:cNvPr id="0" name=""/>
        <dsp:cNvSpPr/>
      </dsp:nvSpPr>
      <dsp:spPr>
        <a:xfrm>
          <a:off x="5755048" y="2412626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结果</a:t>
          </a:r>
          <a:endParaRPr lang="en-US" altLang="zh-CN" sz="3600" kern="1200" dirty="0"/>
        </a:p>
      </dsp:txBody>
      <dsp:txXfrm>
        <a:off x="5755048" y="2412626"/>
        <a:ext cx="2380840" cy="720000"/>
      </dsp:txXfrm>
    </dsp:sp>
    <dsp:sp modelId="{3C7F956C-7CF3-4A50-82BD-7BF3473A346D}">
      <dsp:nvSpPr>
        <dsp:cNvPr id="0" name=""/>
        <dsp:cNvSpPr/>
      </dsp:nvSpPr>
      <dsp:spPr>
        <a:xfrm>
          <a:off x="9207267" y="1025037"/>
          <a:ext cx="1071378" cy="10713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44226-2AFA-4585-B519-07A2BCB5AA40}">
      <dsp:nvSpPr>
        <dsp:cNvPr id="0" name=""/>
        <dsp:cNvSpPr/>
      </dsp:nvSpPr>
      <dsp:spPr>
        <a:xfrm>
          <a:off x="8552536" y="2412626"/>
          <a:ext cx="23808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反思</a:t>
          </a:r>
          <a:endParaRPr lang="en-US" altLang="zh-CN" sz="3600" kern="1200" dirty="0"/>
        </a:p>
      </dsp:txBody>
      <dsp:txXfrm>
        <a:off x="8552536" y="2412626"/>
        <a:ext cx="238084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6:59:09.5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928 136 24575,'0'41'0,"0"-5"0,0-8 0,0-6 0,0 5 0,0-6 0,0-1 0,0 1 0,0-6 0,0-1 0,0-5 0,0-1 0,-4 5 0,3-4 0,-3 4 0,4-5 0,-3 1 0,2-1 0,-3 1 0,4 3 0,-4-2 0,3 2 0,-3-3 0,4-1 0,0 5 0,0-4 0,0 4 0,0-5 0,0 1 0,0 3 0,0-3 0,0 4 0,0-5 0,0 0 0,0 5 0,0-4 0,-4 4 0,3-5 0,-2 1 0,3 3 0,0-3 0,0 3 0,0-4 0,0 1 0,-4-1 0,3 1 0,-3 3 0,4-3 0,0 3 0,0-4 0,0 0 0,0 4 0,0-3 0,0 2 0,0-3 0,0 3 0,0-2 0,-11-2 0,5-3 0,-15-9 0,11 0 0,-16-6 0,9 6 0,-17-5 0,12 8 0,-12-3 0,5 5 0,-7 0 0,7 0 0,-5 0 0,5 0 0,0 0 0,2 0 0,6 0 0,6 0 0,-4 0 0,9 0 0,-4 0 0,5 0 0,1 0 0,-5 0 0,4 0 0,-3-4 0,4 3 0,-1-3 0,-3 4 0,2 0 0,-2 0 0,3 0 0,1 0 0,-5 0 0,4 0 0,-3 0 0,4 0 0,0 0 0,-3 0 0,2 0 0,-1 0 0,2 0 0,-4 0 0,4 0 0,-3 0 0,0 0 0,3 0 0,-3 0 0,3-3 0,-6 2 0,4-7 0,-4 3 0,5 1 0,1-4 0,-1 3 0,4-9 0,-2 4 0,6-3 0,-3-1 0,4 4 0,0-4 0,0 0 0,0 4 0,0-4 0,0 6 0,0-1 0,0-3 0,0 2 0,0-2 0,0 3 0,0 1 0,0-4 0,0 3 0,0-3 0,0 3 0,0 1 0,0-4 0,0 3 0,0-3 0,0 4 0,0-1 0,0-3 0,0 3 0,0-3 0,0 3 0,0 1 0,0-5 0,0 4 0,0-4 0,0 5 0,0 0 0,0-5 0,0 4 0,0-3 0,0 4 0,0-1 0,0-3 0,0-3 0,0-2 0,0 2 0,0 3 0,0 4 0,0-6 0,0 4 0,0-4 0,0 5 0,0 1 0,0-6 0,0 4 0,4-4 0,-3 5 0,3 1 0,-4-4 0,0 2 0,0-2 0,0 3 0,0 1 0,7 1 0,1 2 0,5 2 0,-2 7 0,-3-3 0,1 3 0,0 0 0,-1-4 0,1 4 0,3-4 0,-2 0 0,2 0 0,-3 0 0,4 0 0,-3 0 0,10 0 0,-5 0 0,5 5 0,1-4 0,-6 3 0,4-4 0,-4 5 0,0-4 0,-1 4 0,0-5 0,-4 3 0,4-2 0,-5 3 0,-1-4 0,4 0 0,-2 0 0,2 0 0,-3 0 0,0 0 0,3 0 0,-3 0 0,3 0 0,-4 0 0,0 0 0,4 0 0,-3 0 0,4 0 0,-5 0 0,0 0 0,4 0 0,-4 0 0,3 0 0,-3 0 0,0 0 0,3 0 0,-2 0 0,3-3 0,-5-1 0,2-1 0,-1-2 0,-1 6 0,5-3 0,-3 4 0,3 0 0,-5 0 0,-3 11 0,0 1 0,-4 5 0,0 2 0,4-9 0,-4 4 0,4 0 0,-4-4 0,4 4 0,-3-6 0,7 1 0,-4-1 0,1 1 0,3-1 0,-4 1 0,1-1 0,2 0 0,-6 1 0,7 0 0,-7-1 0,2 0 0,1 3 0,-3-2 0,2 3 0,-3-4 0,0 0 0,4 5 0,-3-4 0,3 3 0,-4-3 0,0-1 0,0 4 0,0-3 0,0 3 0,0-4 0,0 0 0,0 3 0,-11-6 0,5 2 0,-9-7 0,6 0 0,1 0 0,-4 0 0,2 0 0,-2 0 0,3 0 0,1 0 0,-1-4 0,0-1 0,1 1 0,-1-4 0,1 7 0,-1-7 0,0 7 0,1-6 0,0 6 0,-4-3 0,3 4 0,-3 0 0,5 0 0,-1-3 0,-3 2 0,2-3 0,-2 4 0,3 0 0,-3 0 0,3 0 0,-3 0 0,3 0 0,-3 0 0,2 0 0,-2 0 0,3 0 0,0 0 0,-3 0 0,2 0 0,-3 0 0,4 0 0,0 0 0,-4 4 0,3-3 0,-3 3 0,3-4 0,1 0 0,-4 4 0,3-3 0,-3 3 0,4-4 0,0 0 0,-3 0 0,3 0 0,-3 0 0,0 0 0,3 0 0,-3 0 0,1 0 0,1 3 0,-1-3 0,2 7 0,1-3 0,0 3 0,-1-2 0,-2-2 0,1 0 0,1 1 0,5 7 0,3-2 0,0 3 0,0-4 0,0 0 0,0 5 0,0-4 0,0 4 0,0-5 0,0 1 0,0 3 0,0-2 0,0 2 0,0-3 0,0-1 0,0 5 0,0-4 0,0 3 0,0-5 0,0 4 0,0-2 0,0 1 0,0 1 0,0-2 0,0 2 0,3-4 0,-2 4 0,2-2 0,-3 2 0,0 0 0,0-3 0,0 3 0,0 0 0,0-2 0,0 3 0,0-4 0,0 0 0,0 5 0,0-4 0,0 3 0,0-3 0,0 0 0,0 3 0,0-2 0,0 2 0,0-3 0,0-1 0,0 5 0,0-4 0,0 4 0,0-5 0,0 0 0,11-1 0,-5-3 0,9-1 0,-6-3 0,-1 0 0,5 0 0,-4 0 0,4 0 0,-5-3 0,1 2 0,-1-3 0,1 0 0,-1 3 0,1-3 0,3 0 0,-2 3 0,2-2 0,-3 3 0,5 0 0,-4-4 0,4 3 0,-6-3 0,1 4 0,3 0 0,-2 0 0,2 0 0,-3 0 0,-1 0 0,10 0 0,-7 0 0,7 0 0,-10 0 0,1 0 0,3 0 0,-2 0 0,2 0 0,2 0 0,-4 0 0,4 0 0,-5 0 0,-1 0 0,5 0 0,-4 0 0,4 0 0,-5 0 0,1 0 0,3 0 0,-2 0 0,2 0 0,-3 0 0,-1 0 0,5 0 0,-4 0 0,4 0 0,-5 0 0,1 0 0,3 0 0,-3 0 0,3 0 0,-4 0 0,0 0 0,3 0 0,-2 0 0,2 0 0,-3 0 0,3 0 0,-3 0 0,3 0 0,-4-7 0,-2 1 0,-2-11 0,-3 7 0,0-9 0,0 9 0,0-4 0,0 6 0,0-1 0,0-3 0,0-3 0,0 1 0,0 0 0,0 6 0,0 0 0,0-4 0,0 2 0,0-2 0,0 3 0,0 0 0,0-3 0,0 2 0,0-2 0,0 4 0,0 0 0,0-3 0,0 3 0,0-3 0,0 0 0,0 2 0,0-2 0,0 4 0,0-2 0,0-3 0,0-1 0,0 0 0,0 0 0,5-1 0,-4 4 0,4-4 0,-5 6 0,0-6 0,0 4 0,0-4 0,0 6 0,0-1 0,0-3 0,0 2 0,0-1 0,0 2 0,0 1 0,0-3 0,0 2 0,0-2 0,0 4 0,0-5 0,0 4 0,0-3 0,0 3 0,0-3 0,0 2 0,0-3 0,0 4 0,0-1 0,0-3 0,0 3 0,0-3 0,0 3 0,0 1 0,0-5 0,0 4 0,0-3 0,0 4 0,0-1 0,0-3 0,0 3 0,0-2 0,0 2 0,0 1 0,4-4 0,-3 3 0,2-3 0,-3 4 0,0-1 0,0-3 0,0 3 0,0-3 0,0 4 0,0 0 0,0-3 0,0 2 0,-9 2 0,3 4 0,-8 3 0,6 0 0,0 0 0,-4 0 0,3 0 0,-3 0 0,4 0 0,-1 0 0,-2 0 0,2 0 0,-2 0 0,3 0 0,-3 0 0,3 0 0,-3 0 0,3 0 0,-3 0 0,1 0 0,-1 0 0,2 0 0,1 0 0,-4 0 0,3 0 0,-3 0 0,4 0 0,0 0 0,-3 0 0,2 0 0,-2 0 0,3 0 0,0 0 0,-4 0 0,3 0 0,-2 0 0,3 0 0,0 0 0,-4 0 0,3-4 0,-3 3 0,4-3 0,0 4 0,-4 0 0,3-3 0,-3 2 0,4-3 0,0 4 0,-4 0 0,2 0 0,-2-3 0,4 2 0,-1-3 0,-3 4 0,3 0 0,-4 0 0,5 0 0,-1 0 0,-3 0 0,3-4 0,-3 3 0,4-2 0,-1 3 0,-2 0 0,2-3 0,-2 2 0,4-3 0,-4 4 0,2 0 0,-2 0 0,0 0 0,2 0 0,-2 0 0,1 0 0,1 0 0,-2 0 0,0 0 0,3-3 0,-3 2 0,3-3 0,-3 4 0,6 11 0,-1-5 0,6 8 0,0-6 0,-4-1 0,4 4 0,-4-3 0,4 3 0,0 0 0,0-3 0,0 4 0,0-5 0,0 5 0,0-4 0,0 3 0,0-2 0,0-2 0,0 5 0,0-2 0,0 1 0,0-3 0,0 0 0,0 4 0,0-4 0,0 3 0,0 0 0,0-2 0,0 2 0,0-3 0,0 1 0,0 3 0,0-3 0,0 3 0,0-4 0,0 1 0,0 3 0,0-3 0,0 3 0,0-4 0,0 0 0,0 4 0,0-3 0,0 3 0,0-4 0,0 0 0,0 4 0,0-3 0,0 2 0,0-3 0,-3 0 0,2 3 0,-3-2 0,0 3 0,3-4 0,-2 0 0,-1 4 0,3-4 0,-3 4 0,4-5 0,-3 2 0,-2 2 0,1-2 0,0 2 0,0-3 0,3 0 0,-6 0 0,6 4 0,-7-7 0,7 9 0,-3-9 0,0 7 0,4-3 0,-4-1 0,0 0 0,3 4 0,-2-3 0,-1 2 0,4-3 0,-4 0 0,4 3 0,0-2 0,0 2 0,0 0 0,0-3 0,0 3 0,0 0 0,0-2 0,0 2 0,0 0 0,0-3 0,0 3 0,0 0 0,0-3 0,0 3 0,0 0 0,0-3 0,0 3 0,-3 0 0,2-3 0,-3 3 0,4 0 0,-3-6 0,2 9 0,-2-9 0,3 7 0,0-2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2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3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5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1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7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5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asamarshall/35688572062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E74692B8-728C-432C-9AF8-7EC6FE80D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215" b="10199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CANSPARK</a:t>
            </a:r>
            <a:r>
              <a:rPr lang="en-US" altLang="ja-JP" dirty="0">
                <a:solidFill>
                  <a:srgbClr val="FFFFFF"/>
                </a:solidFill>
              </a:rPr>
              <a:t> </a:t>
            </a:r>
            <a:r>
              <a:rPr lang="ja-JP" altLang="en-US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卫星设计结果与结论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BY：</a:t>
            </a:r>
            <a:r>
              <a:rPr lang="ja-JP" altLang="en-US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包诗淏，</a:t>
            </a:r>
            <a:r>
              <a:rPr lang="ja-JP" altLang="zh-CN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lt"/>
              </a:rPr>
              <a:t>侯则宇</a:t>
            </a:r>
            <a:r>
              <a:rPr lang="ja-JP" altLang="en-US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lt"/>
              </a:rPr>
              <a:t>，</a:t>
            </a:r>
            <a:r>
              <a:rPr lang="ja-JP" altLang="zh-CN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lt"/>
              </a:rPr>
              <a:t>刘哲显，胡翔宇</a:t>
            </a:r>
            <a:endParaRPr lang="en-US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838F7EB-8593-FA47-9747-9365AB1FE6FF}"/>
                  </a:ext>
                </a:extLst>
              </p14:cNvPr>
              <p14:cNvContentPartPr/>
              <p14:nvPr/>
            </p14:nvContentPartPr>
            <p14:xfrm>
              <a:off x="2990329" y="4041119"/>
              <a:ext cx="334080" cy="3747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838F7EB-8593-FA47-9747-9365AB1FE6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689" y="3978119"/>
                <a:ext cx="459720" cy="5004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任意多边形 171">
            <a:extLst>
              <a:ext uri="{FF2B5EF4-FFF2-40B4-BE49-F238E27FC236}">
                <a16:creationId xmlns:a16="http://schemas.microsoft.com/office/drawing/2014/main" id="{F1328525-23DF-3945-BA14-FE4D21E95821}"/>
              </a:ext>
            </a:extLst>
          </p:cNvPr>
          <p:cNvSpPr>
            <a:spLocks noChangeAspect="1"/>
          </p:cNvSpPr>
          <p:nvPr/>
        </p:nvSpPr>
        <p:spPr>
          <a:xfrm>
            <a:off x="3000409" y="4066499"/>
            <a:ext cx="324000" cy="324000"/>
          </a:xfrm>
          <a:custGeom>
            <a:avLst/>
            <a:gdLst>
              <a:gd name="connsiteX0" fmla="*/ 323834 w 3757853"/>
              <a:gd name="connsiteY0" fmla="*/ 2826194 h 3757854"/>
              <a:gd name="connsiteX1" fmla="*/ 931659 w 3757853"/>
              <a:gd name="connsiteY1" fmla="*/ 3434019 h 3757854"/>
              <a:gd name="connsiteX2" fmla="*/ 0 w 3757853"/>
              <a:gd name="connsiteY2" fmla="*/ 3757854 h 3757854"/>
              <a:gd name="connsiteX3" fmla="*/ 2958831 w 3757853"/>
              <a:gd name="connsiteY3" fmla="*/ 543794 h 3757854"/>
              <a:gd name="connsiteX4" fmla="*/ 2048517 w 3757853"/>
              <a:gd name="connsiteY4" fmla="*/ 1454108 h 3757854"/>
              <a:gd name="connsiteX5" fmla="*/ 2303745 w 3757853"/>
              <a:gd name="connsiteY5" fmla="*/ 1709336 h 3757854"/>
              <a:gd name="connsiteX6" fmla="*/ 3214059 w 3757853"/>
              <a:gd name="connsiteY6" fmla="*/ 799022 h 3757854"/>
              <a:gd name="connsiteX7" fmla="*/ 3046271 w 3757853"/>
              <a:gd name="connsiteY7" fmla="*/ 0 h 3757854"/>
              <a:gd name="connsiteX8" fmla="*/ 3130563 w 3757853"/>
              <a:gd name="connsiteY8" fmla="*/ 34915 h 3757854"/>
              <a:gd name="connsiteX9" fmla="*/ 3722939 w 3757853"/>
              <a:gd name="connsiteY9" fmla="*/ 627292 h 3757854"/>
              <a:gd name="connsiteX10" fmla="*/ 3722939 w 3757853"/>
              <a:gd name="connsiteY10" fmla="*/ 795874 h 3757854"/>
              <a:gd name="connsiteX11" fmla="*/ 1177594 w 3757853"/>
              <a:gd name="connsiteY11" fmla="*/ 3341219 h 3757854"/>
              <a:gd name="connsiteX12" fmla="*/ 1009011 w 3757853"/>
              <a:gd name="connsiteY12" fmla="*/ 3341219 h 3757854"/>
              <a:gd name="connsiteX13" fmla="*/ 416635 w 3757853"/>
              <a:gd name="connsiteY13" fmla="*/ 2748843 h 3757854"/>
              <a:gd name="connsiteX14" fmla="*/ 416635 w 3757853"/>
              <a:gd name="connsiteY14" fmla="*/ 2580260 h 3757854"/>
              <a:gd name="connsiteX15" fmla="*/ 2961980 w 3757853"/>
              <a:gd name="connsiteY15" fmla="*/ 34915 h 3757854"/>
              <a:gd name="connsiteX16" fmla="*/ 3046271 w 3757853"/>
              <a:gd name="connsiteY16" fmla="*/ 0 h 375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57853" h="3757854">
                <a:moveTo>
                  <a:pt x="323834" y="2826194"/>
                </a:moveTo>
                <a:lnTo>
                  <a:pt x="931659" y="3434019"/>
                </a:lnTo>
                <a:lnTo>
                  <a:pt x="0" y="3757854"/>
                </a:lnTo>
                <a:close/>
                <a:moveTo>
                  <a:pt x="2958831" y="543794"/>
                </a:moveTo>
                <a:lnTo>
                  <a:pt x="2048517" y="1454108"/>
                </a:lnTo>
                <a:lnTo>
                  <a:pt x="2303745" y="1709336"/>
                </a:lnTo>
                <a:lnTo>
                  <a:pt x="3214059" y="799022"/>
                </a:lnTo>
                <a:close/>
                <a:moveTo>
                  <a:pt x="3046271" y="0"/>
                </a:moveTo>
                <a:cubicBezTo>
                  <a:pt x="3076779" y="0"/>
                  <a:pt x="3107286" y="11638"/>
                  <a:pt x="3130563" y="34915"/>
                </a:cubicBezTo>
                <a:lnTo>
                  <a:pt x="3722939" y="627292"/>
                </a:lnTo>
                <a:cubicBezTo>
                  <a:pt x="3769492" y="673845"/>
                  <a:pt x="3769492" y="749321"/>
                  <a:pt x="3722939" y="795874"/>
                </a:cubicBezTo>
                <a:lnTo>
                  <a:pt x="1177594" y="3341219"/>
                </a:lnTo>
                <a:cubicBezTo>
                  <a:pt x="1131041" y="3387772"/>
                  <a:pt x="1055565" y="3387772"/>
                  <a:pt x="1009011" y="3341219"/>
                </a:cubicBezTo>
                <a:lnTo>
                  <a:pt x="416635" y="2748843"/>
                </a:lnTo>
                <a:cubicBezTo>
                  <a:pt x="370082" y="2702289"/>
                  <a:pt x="370082" y="2626813"/>
                  <a:pt x="416635" y="2580260"/>
                </a:cubicBezTo>
                <a:lnTo>
                  <a:pt x="2961980" y="34915"/>
                </a:lnTo>
                <a:cubicBezTo>
                  <a:pt x="2985256" y="11638"/>
                  <a:pt x="3015764" y="0"/>
                  <a:pt x="30462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CF82-0149-410F-811E-89854B3C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334B5-3120-4746-B5A4-D92E7B1C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通信模块通过</a:t>
            </a:r>
            <a:r>
              <a:rPr lang="en-US" altLang="zh-CN" dirty="0"/>
              <a:t>LoRa</a:t>
            </a:r>
            <a:r>
              <a:rPr lang="zh-CN" altLang="en-US" dirty="0"/>
              <a:t>将所有数据发送至地面站。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package_read_clear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iic_read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(-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package_write_clear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=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(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!=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++;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=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34814F2-C2C2-43EF-AED9-F8B50D8286BF}"/>
              </a:ext>
            </a:extLst>
          </p:cNvPr>
          <p:cNvSpPr txBox="1">
            <a:spLocks/>
          </p:cNvSpPr>
          <p:nvPr/>
        </p:nvSpPr>
        <p:spPr>
          <a:xfrm>
            <a:off x="8142514" y="1390196"/>
            <a:ext cx="4713514" cy="590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(flag) 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(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&lt; 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cache_info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= 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++;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lora_write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"515"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Font typeface="Arial" panose="020B0604020202020204" pitchFamily="34" charset="0"/>
              <a:buNone/>
            </a:pP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BFE2AA4-7EF6-45BA-8E25-C681A4E0899B}"/>
              </a:ext>
            </a:extLst>
          </p:cNvPr>
          <p:cNvSpPr txBox="1">
            <a:spLocks/>
          </p:cNvSpPr>
          <p:nvPr/>
        </p:nvSpPr>
        <p:spPr>
          <a:xfrm>
            <a:off x="4193721" y="1390197"/>
            <a:ext cx="5306786" cy="590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flag = 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(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&lt; 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(</a:t>
            </a:r>
            <a:r>
              <a:rPr lang="en-US" altLang="zh-CN" sz="1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cache_info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!= 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 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flag = 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++;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D3342-FAC0-4F57-855F-2F89D14D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8CE56-CFFE-4E13-9189-C1D7D3BF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336"/>
            <a:ext cx="4310743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volatile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loop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 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package_read_clear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lora_read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"515"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senum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(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package_red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(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senum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{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=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=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=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9CDCF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=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//……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80A41D7-BC6C-4AE1-9150-FD4CB755DE34}"/>
              </a:ext>
            </a:extLst>
          </p:cNvPr>
          <p:cNvSpPr txBox="1">
            <a:spLocks/>
          </p:cNvSpPr>
          <p:nvPr/>
        </p:nvSpPr>
        <p:spPr>
          <a:xfrm>
            <a:off x="5029199" y="1825625"/>
            <a:ext cx="703217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lcd_write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"Temp:"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+ </a:t>
            </a:r>
            <a:r>
              <a:rPr lang="en-US" altLang="zh-CN" sz="18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lcd_write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"Alti:"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+ </a:t>
            </a:r>
            <a:r>
              <a:rPr lang="en-US" altLang="zh-CN" sz="18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lcd_write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Mois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+ </a:t>
            </a:r>
            <a:r>
              <a:rPr lang="en-US" altLang="zh-CN" sz="1800" kern="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]);</a:t>
            </a:r>
          </a:p>
          <a:p>
            <a:pPr marL="0" indent="0" algn="l">
              <a:lnSpc>
                <a:spcPts val="1425"/>
              </a:lnSpc>
              <a:buNone/>
            </a:pPr>
            <a:endParaRPr lang="en-US" altLang="zh-CN" sz="1800" kern="0" dirty="0">
              <a:solidFill>
                <a:srgbClr val="D4D4D4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Serial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((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*)data, </a:t>
            </a:r>
            <a:r>
              <a:rPr lang="en-US" altLang="zh-CN" sz="1800" kern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sizeof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 *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tail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 = {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0x00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0x00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0x80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0x7f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r>
              <a:rPr lang="en-US" altLang="zh-CN" sz="1800" kern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Serial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(tail, 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</a:p>
          <a:p>
            <a:pPr marL="0" indent="0" algn="l">
              <a:lnSpc>
                <a:spcPts val="1425"/>
              </a:lnSpc>
              <a:buNone/>
            </a:pPr>
            <a:endParaRPr lang="en-US" altLang="zh-CN" sz="1800" kern="0" dirty="0">
              <a:solidFill>
                <a:srgbClr val="D4D4D4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endParaRPr lang="en-US" altLang="zh-CN" sz="1800" kern="0" dirty="0">
              <a:solidFill>
                <a:srgbClr val="D4D4D4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zh-CN" altLang="en-US" sz="1800" kern="0" dirty="0">
                <a:solidFill>
                  <a:srgbClr val="D4D4D4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地面站接受从卫星发送的数据之后再转给电脑</a:t>
            </a:r>
            <a:r>
              <a:rPr lang="en-US" altLang="zh-CN" sz="1800" kern="0" dirty="0">
                <a:solidFill>
                  <a:srgbClr val="D4D4D4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1800" kern="0" dirty="0">
                <a:solidFill>
                  <a:srgbClr val="D4D4D4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屏幕显示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endParaRPr lang="en-US" altLang="zh-CN" sz="1800" kern="0" dirty="0">
              <a:solidFill>
                <a:srgbClr val="D4D4D4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1425"/>
              </a:lnSpc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Font typeface="Arial" panose="020B0604020202020204" pitchFamily="34" charset="0"/>
              <a:buNone/>
            </a:pP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7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1341C-958A-AF46-8DB3-6D2F7B2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3600" dirty="0"/>
              <a:t>Part 3</a:t>
            </a:r>
            <a:br>
              <a:rPr kumimoji="1" lang="en-US" altLang="zh-CN" sz="3600" dirty="0"/>
            </a:br>
            <a:br>
              <a:rPr kumimoji="1" lang="en-US" altLang="zh-CN" sz="3600" dirty="0"/>
            </a:br>
            <a:r>
              <a:rPr kumimoji="1" lang="zh-CN" altLang="en-US" sz="6700" dirty="0"/>
              <a:t>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79900-4724-7F49-AB3B-8E361ABF1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40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85470B9-2600-4180-B5DE-6762D506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模拟降落测试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C65F6F2-DE35-4043-9735-4F14A99E9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511"/>
            <a:ext cx="9830346" cy="4351338"/>
          </a:xfrm>
        </p:spPr>
      </p:pic>
    </p:spTree>
    <p:extLst>
      <p:ext uri="{BB962C8B-B14F-4D97-AF65-F5344CB8AC3E}">
        <p14:creationId xmlns:p14="http://schemas.microsoft.com/office/powerpoint/2010/main" val="271861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61CC1-57C0-4CF3-A5ED-6CDC42F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吊飞：高度数据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F80C79-B015-447C-B355-526A9975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64" b="9383"/>
          <a:stretch/>
        </p:blipFill>
        <p:spPr>
          <a:xfrm>
            <a:off x="0" y="2078610"/>
            <a:ext cx="12192000" cy="4779390"/>
          </a:xfrm>
        </p:spPr>
      </p:pic>
    </p:spTree>
    <p:extLst>
      <p:ext uri="{BB962C8B-B14F-4D97-AF65-F5344CB8AC3E}">
        <p14:creationId xmlns:p14="http://schemas.microsoft.com/office/powerpoint/2010/main" val="408443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61CC1-57C0-4CF3-A5ED-6CDC42F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吊飞：温度数据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85C0A6A-27B0-40F9-BE6B-401CE6C6E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25833"/>
            <a:ext cx="12192000" cy="4532167"/>
          </a:xfrm>
        </p:spPr>
      </p:pic>
    </p:spTree>
    <p:extLst>
      <p:ext uri="{BB962C8B-B14F-4D97-AF65-F5344CB8AC3E}">
        <p14:creationId xmlns:p14="http://schemas.microsoft.com/office/powerpoint/2010/main" val="425946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61CC1-57C0-4CF3-A5ED-6CDC42F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吊飞：湿度数据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1DD318D-AE14-4CF5-9A44-57918EC5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762"/>
          <a:stretch/>
        </p:blipFill>
        <p:spPr>
          <a:xfrm>
            <a:off x="0" y="2076171"/>
            <a:ext cx="12192000" cy="4781829"/>
          </a:xfrm>
        </p:spPr>
      </p:pic>
    </p:spTree>
    <p:extLst>
      <p:ext uri="{BB962C8B-B14F-4D97-AF65-F5344CB8AC3E}">
        <p14:creationId xmlns:p14="http://schemas.microsoft.com/office/powerpoint/2010/main" val="327853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5EAA4-0599-4B63-8ED6-13E00ADC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F6BCE-9322-4183-84BC-9B10CA23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温度和高度成负相关，湿度和高度成正相关。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498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1341C-958A-AF46-8DB3-6D2F7B2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3600" dirty="0"/>
              <a:t>Part 4</a:t>
            </a:r>
            <a:br>
              <a:rPr kumimoji="1" lang="en-US" altLang="zh-CN" sz="3600" dirty="0"/>
            </a:br>
            <a:br>
              <a:rPr kumimoji="1" lang="en-US" altLang="zh-CN" sz="3600" dirty="0"/>
            </a:br>
            <a:r>
              <a:rPr kumimoji="1" lang="zh-CN" altLang="en-US" sz="6700" dirty="0"/>
              <a:t>反思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79900-4724-7F49-AB3B-8E361ABF1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Reflection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91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8B385-AD73-084E-8180-61710804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098"/>
            <a:ext cx="10515600" cy="2852737"/>
          </a:xfrm>
        </p:spPr>
        <p:txBody>
          <a:bodyPr/>
          <a:lstStyle/>
          <a:p>
            <a:pPr algn="ctr"/>
            <a:r>
              <a:rPr kumimoji="1" lang="en-US" altLang="zh-CN" dirty="0"/>
              <a:t>Thanks For Watching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73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8ADD-8B5A-2646-ABE8-42B2FD87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CanSat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9D27A-6DB0-1E4D-A224-9CA65CEF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319"/>
            <a:ext cx="11549514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CANSAT</a:t>
            </a:r>
            <a:r>
              <a:rPr kumimoji="1" lang="zh-CN" altLang="en-US" dirty="0"/>
              <a:t>结构壳体是用最普通的易拉罐瓶子做成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内部由星务版、电池板、通信板三部分构成，与之配套的有地面站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每个部分都是独立的单片机，通过总线进行连接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30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C02F-F91B-49B4-B23E-026DDD96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  <a:r>
              <a:rPr lang="zh-CN" altLang="en-US" sz="4000" dirty="0"/>
              <a:t> </a:t>
            </a:r>
            <a:r>
              <a:rPr lang="zh-CN" altLang="en-US" sz="4000" b="1" dirty="0">
                <a:solidFill>
                  <a:schemeClr val="bg1"/>
                </a:solidFill>
                <a:highlight>
                  <a:srgbClr val="FFFFFF"/>
                </a:highlight>
              </a:rPr>
              <a:t>目录</a:t>
            </a:r>
            <a:r>
              <a:rPr lang="zh-CN" altLang="en-US" sz="4000" b="1" dirty="0"/>
              <a:t> </a:t>
            </a:r>
            <a:endParaRPr lang="en-US" sz="4000" b="1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038A6FD-0A9A-594E-A7A4-4D7DC40B3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169080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43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1341C-958A-AF46-8DB3-6D2F7B2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3600" dirty="0"/>
              <a:t>Part 1</a:t>
            </a:r>
            <a:br>
              <a:rPr kumimoji="1" lang="en-US" altLang="zh-CN" sz="3600" dirty="0"/>
            </a:br>
            <a:br>
              <a:rPr kumimoji="1" lang="en-US" altLang="zh-CN" sz="3600" dirty="0"/>
            </a:br>
            <a:r>
              <a:rPr kumimoji="1" lang="zh-CN" altLang="en-US" sz="6700" dirty="0"/>
              <a:t>创意载荷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79900-4724-7F49-AB3B-8E361ABF1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0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00375-F45A-6349-9832-DABE93E15C21}"/>
              </a:ext>
            </a:extLst>
          </p:cNvPr>
          <p:cNvSpPr txBox="1"/>
          <p:nvPr/>
        </p:nvSpPr>
        <p:spPr>
          <a:xfrm>
            <a:off x="548922" y="462833"/>
            <a:ext cx="1074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/>
              <a:t>目的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CC2BED-C8B3-4BA6-A752-86B9427F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5408"/>
            <a:ext cx="12192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一个圆顶角，剪去另一个顶角 1">
            <a:extLst>
              <a:ext uri="{FF2B5EF4-FFF2-40B4-BE49-F238E27FC236}">
                <a16:creationId xmlns:a16="http://schemas.microsoft.com/office/drawing/2014/main" id="{1E9ED596-511E-41FC-A5D2-77D484B4961F}"/>
              </a:ext>
            </a:extLst>
          </p:cNvPr>
          <p:cNvSpPr/>
          <p:nvPr/>
        </p:nvSpPr>
        <p:spPr>
          <a:xfrm rot="10800000">
            <a:off x="446314" y="1425382"/>
            <a:ext cx="11196764" cy="1327342"/>
          </a:xfrm>
          <a:prstGeom prst="snipRoundRect">
            <a:avLst>
              <a:gd name="adj1" fmla="val 0"/>
              <a:gd name="adj2" fmla="val 16667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0EC3C-B0DE-BB45-94C9-7A8AD5AA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22" y="1605512"/>
            <a:ext cx="11094156" cy="1506037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dirty="0"/>
              <a:t>探测大气中云层在不同高度的分布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从温度 湿度 厚度方面探究云层的性质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64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1341C-958A-AF46-8DB3-6D2F7B2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sz="3600" dirty="0"/>
              <a:t>Part 2</a:t>
            </a:r>
            <a:br>
              <a:rPr kumimoji="1" lang="en-US" altLang="zh-CN" sz="3600" dirty="0"/>
            </a:br>
            <a:br>
              <a:rPr kumimoji="1" lang="en-US" altLang="zh-CN" sz="3600" dirty="0"/>
            </a:br>
            <a:r>
              <a:rPr kumimoji="1" lang="zh-CN" altLang="en-US" sz="6700" dirty="0"/>
              <a:t>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79900-4724-7F49-AB3B-8E361ABF1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8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B11C7-5024-44ED-8ADF-1B0A1649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951"/>
            <a:ext cx="10515600" cy="1325563"/>
          </a:xfrm>
        </p:spPr>
        <p:txBody>
          <a:bodyPr/>
          <a:lstStyle/>
          <a:p>
            <a:r>
              <a:rPr lang="zh-CN" altLang="en-US" b="1" dirty="0"/>
              <a:t>温度？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D6112-B367-4C6A-BE65-603A27C6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946"/>
            <a:ext cx="10515600" cy="1146175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BMP180</a:t>
            </a:r>
            <a:r>
              <a:rPr lang="zh-CN" altLang="en-US" dirty="0"/>
              <a:t>提供的数据可以测得温度和气压，通过气压可计算出海拔，便于提供一个海拔和温度关系的对照。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6A2F017-625A-4034-A628-7CF6D6A3B2BB}"/>
              </a:ext>
            </a:extLst>
          </p:cNvPr>
          <p:cNvSpPr txBox="1">
            <a:spLocks/>
          </p:cNvSpPr>
          <p:nvPr/>
        </p:nvSpPr>
        <p:spPr>
          <a:xfrm>
            <a:off x="838200" y="34050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湿度？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E77282A-4F3C-47E6-AB8E-D822F43CF9A0}"/>
              </a:ext>
            </a:extLst>
          </p:cNvPr>
          <p:cNvSpPr txBox="1">
            <a:spLocks/>
          </p:cNvSpPr>
          <p:nvPr/>
        </p:nvSpPr>
        <p:spPr>
          <a:xfrm>
            <a:off x="838200" y="4730607"/>
            <a:ext cx="1051560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DHT11</a:t>
            </a:r>
            <a:r>
              <a:rPr lang="zh-CN" altLang="en-US" dirty="0"/>
              <a:t>提供的数据可以测得当前湿度，建立海拔与湿度的对照关系，通过数据趋势识别云层的存在。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33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68895-FD3E-405D-90D8-7C75D1CB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/>
              <a:t>厚度</a:t>
            </a:r>
            <a:r>
              <a:rPr lang="en-US" altLang="zh-CN" sz="8000" dirty="0"/>
              <a:t>?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1978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FAFA2-B8C6-4C18-ACA7-8280093E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88B59-6ABA-4611-B089-FF76C57C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星务模块会采集载荷板上传感器的信息，传递给通信模块。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package_write_clear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sensor_read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"BMP180"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温度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sensor_read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"BMP180"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海拔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sensor_read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"DHT11"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湿度</a:t>
            </a:r>
            <a:r>
              <a:rPr lang="en-US" altLang="zh-CN" sz="1800" kern="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1425"/>
              </a:lnSpc>
            </a:pP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800" kern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iic_write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iic_commu_addr</a:t>
            </a:r>
            <a:r>
              <a:rPr lang="en-US" altLang="zh-CN" sz="1800" kern="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7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784</Words>
  <Application>Microsoft Macintosh PowerPoint</Application>
  <PresentationFormat>宽屏</PresentationFormat>
  <Paragraphs>129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DengXian</vt:lpstr>
      <vt:lpstr>Arial</vt:lpstr>
      <vt:lpstr>Calibri</vt:lpstr>
      <vt:lpstr>Calibri Light</vt:lpstr>
      <vt:lpstr>Consolas</vt:lpstr>
      <vt:lpstr>Office 主题​​</vt:lpstr>
      <vt:lpstr>CANSPARK 卫星设计结果与结论</vt:lpstr>
      <vt:lpstr>CanSat:</vt:lpstr>
      <vt:lpstr>CONTENTS 目录 </vt:lpstr>
      <vt:lpstr>  Part 1  创意载荷</vt:lpstr>
      <vt:lpstr>PowerPoint 演示文稿</vt:lpstr>
      <vt:lpstr>  Part 2  方案</vt:lpstr>
      <vt:lpstr>温度？</vt:lpstr>
      <vt:lpstr>厚度?</vt:lpstr>
      <vt:lpstr>How TO?</vt:lpstr>
      <vt:lpstr>How TO?</vt:lpstr>
      <vt:lpstr>How TO?</vt:lpstr>
      <vt:lpstr>  Part 3  结果</vt:lpstr>
      <vt:lpstr>模拟降落测试</vt:lpstr>
      <vt:lpstr>吊飞：高度数据</vt:lpstr>
      <vt:lpstr>吊飞：温度数据</vt:lpstr>
      <vt:lpstr>吊飞：湿度数据</vt:lpstr>
      <vt:lpstr>结论</vt:lpstr>
      <vt:lpstr>  Part 4  反思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CANSPARK 卫星设计结果与结论</dc:title>
  <dc:creator>Sophia Bao</dc:creator>
  <cp:lastModifiedBy>Sophia Bao (DCB-Y07)</cp:lastModifiedBy>
  <cp:revision>25</cp:revision>
  <dcterms:created xsi:type="dcterms:W3CDTF">2021-07-15T06:31:26Z</dcterms:created>
  <dcterms:modified xsi:type="dcterms:W3CDTF">2022-03-11T13:46:47Z</dcterms:modified>
</cp:coreProperties>
</file>