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70E66-EF5B-4861-8571-469C9426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7B640-65E8-46E8-822B-0B30D2004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73F68-650B-4863-B3E3-F19BB413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CDDEE-18D4-42BA-866F-19E37A35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01489-46EE-46CA-8B04-6D4A2B8E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F569F-FF3F-4F87-B3FE-40C85F2B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6510CC-4E85-4D96-BD53-D3E1745C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EBED-55D8-4D21-9A9B-47493233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7B4E9-B672-4CB5-89CC-30A5778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A8DB3-D91F-4910-B1FA-1262EF58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7CEF85-927E-4B2C-86B8-DE7E4A245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004EA-158D-468C-9189-D2D92B44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5483E-EF20-4369-B7FD-833707B8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D42A9-B84D-44A1-AFE5-87955686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454D5-45DB-4471-A06A-CE4D7B54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A9C2C-E071-4476-8D26-C4CC26CF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389E8-1E3C-4AB1-856C-05DAE26B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16A9E-0CED-4410-BD43-9472B9B0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F3D8-C50E-4A3F-AEDB-844ABCD3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D0317-9E96-4567-9A5A-A8DF001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0CA15-E4FC-4644-AAA0-E1CC90FD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5F9AA-0D2C-4B4B-A327-D1A2F461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24963-E90D-4DAC-9B6A-B590D4FB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1D078-2A8B-4B3A-B1BD-67316C3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1BE49-8E7A-407D-AF52-5B321F6D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3F69B-96B3-4925-BC61-891AAB75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51E02-7F35-4E9F-BEB6-434A0E5B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DA3BE-1F8E-4C5E-8A0A-642C5312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5825A-8FC3-4691-8EA2-6570F663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1417F-EAB5-40BC-BB4C-AF048E90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CC671-4D21-44A2-8D3D-46FD60F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0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F6BC8-86E5-4AF3-8862-85DB769F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5E512-C464-432A-B5FB-876E2541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F23128-33F9-49E7-8183-A69B8348A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EC59-36D0-4147-9432-5A4920F68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E9165-CEA9-4CA7-9F5E-9C4514271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5FA94-D651-48B7-9656-FFA5A5D5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1539CB-BC37-4DB5-A43A-16D49DAC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F9079C-B377-478F-B47B-90A8B5E7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331E-0A35-4E38-A6B1-65D14F2D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A41E86-A11F-4DFB-B618-AE28B7C7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8C519C-3EDF-4139-B749-194152CA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188D0-05FA-4F4B-BD5A-E1A4BDDF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668088-F057-4A24-8A47-007F92D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D724C-E1C3-4F8B-AD23-90CB8D3A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CB3AF-4D33-4BE5-909D-08A7D1C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6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1D663-0BA3-40A8-B9AE-F5E9A10F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3769A-2138-4C16-81B8-585B2CEC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45212-F463-4E3B-BBA4-1B8541DE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D32D6-6DB1-4D58-BC94-C70290D4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7ED38-0AA0-4214-B5BA-E6B6555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9135B-76ED-4391-B61E-22CC7E05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4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C594-676A-49F0-A38C-DEEFB89F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8C25E3-1A51-4BCF-98AB-6C3BEF581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E67D9-97B7-4ACE-8582-CCD1D3C7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12076-4EF9-4C73-840D-90966497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85C6D-4F3C-42EC-B6C3-3EB3E18A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2FA83-C9A2-4A74-9180-B5E88A0C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A2E01B-03C1-418C-B47A-A48ACDEA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443FC-A100-4F9F-A909-4A93DECD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DD9D3-DA21-4EE4-92B7-9FCEFFD5B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DD73-BC4C-4B44-8344-796B51462F6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BC679-DCE6-45FE-9E1E-999D001DC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B82BC-5C49-4641-89DF-826593F83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838F-635E-42AE-B94B-0E1C5F016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27978-4BD6-4B23-BC51-4AA56932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2D67A0-8820-4AB6-B588-E4D2F8251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5EB78-C99B-42B3-BD87-2EEAC173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2B097-65FF-425D-90A7-666EBA45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9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B4E660-2DD0-4D5F-AF9C-9F7A392B764B}"/>
              </a:ext>
            </a:extLst>
          </p:cNvPr>
          <p:cNvSpPr/>
          <p:nvPr/>
        </p:nvSpPr>
        <p:spPr>
          <a:xfrm>
            <a:off x="2568291" y="900544"/>
            <a:ext cx="1371600" cy="141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94FEC3E-703E-4A56-98B2-7AD54DD922D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939891" y="1607126"/>
            <a:ext cx="644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A159566-6036-4728-8E70-7D2EC018FE1C}"/>
              </a:ext>
            </a:extLst>
          </p:cNvPr>
          <p:cNvSpPr/>
          <p:nvPr/>
        </p:nvSpPr>
        <p:spPr>
          <a:xfrm>
            <a:off x="4584126" y="900544"/>
            <a:ext cx="782782" cy="141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06D7E4-2233-4A93-B961-AE2B3F7FB120}"/>
              </a:ext>
            </a:extLst>
          </p:cNvPr>
          <p:cNvSpPr txBox="1"/>
          <p:nvPr/>
        </p:nvSpPr>
        <p:spPr>
          <a:xfrm>
            <a:off x="4497536" y="159328"/>
            <a:ext cx="95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302F94-BE9E-488D-8836-C22AA6F58FEC}"/>
              </a:ext>
            </a:extLst>
          </p:cNvPr>
          <p:cNvSpPr txBox="1"/>
          <p:nvPr/>
        </p:nvSpPr>
        <p:spPr>
          <a:xfrm>
            <a:off x="6774875" y="138546"/>
            <a:ext cx="95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4E8AC30-5C75-49E6-8E89-F0909BEF16CA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 flipH="1" flipV="1">
            <a:off x="3254091" y="900544"/>
            <a:ext cx="2112817" cy="706582"/>
          </a:xfrm>
          <a:prstGeom prst="bentConnector4">
            <a:avLst>
              <a:gd name="adj1" fmla="val -10820"/>
              <a:gd name="adj2" fmla="val 1323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810171E-C004-46CE-A518-2118B2622214}"/>
              </a:ext>
            </a:extLst>
          </p:cNvPr>
          <p:cNvSpPr/>
          <p:nvPr/>
        </p:nvSpPr>
        <p:spPr>
          <a:xfrm>
            <a:off x="6418120" y="900544"/>
            <a:ext cx="1371600" cy="141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29488F8-5AD2-4D4D-91AC-4474318B65F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789720" y="1607126"/>
            <a:ext cx="644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75773CC-0D92-41DE-871E-45B777426C9B}"/>
              </a:ext>
            </a:extLst>
          </p:cNvPr>
          <p:cNvSpPr/>
          <p:nvPr/>
        </p:nvSpPr>
        <p:spPr>
          <a:xfrm>
            <a:off x="8433955" y="900544"/>
            <a:ext cx="782782" cy="141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D1AD831-524F-428A-AE8C-ED39DE582800}"/>
              </a:ext>
            </a:extLst>
          </p:cNvPr>
          <p:cNvCxnSpPr>
            <a:cxnSpLocks/>
            <a:stCxn id="20" idx="3"/>
            <a:endCxn id="18" idx="0"/>
          </p:cNvCxnSpPr>
          <p:nvPr/>
        </p:nvCxnSpPr>
        <p:spPr>
          <a:xfrm flipH="1" flipV="1">
            <a:off x="7103920" y="900544"/>
            <a:ext cx="2112817" cy="706582"/>
          </a:xfrm>
          <a:prstGeom prst="bentConnector4">
            <a:avLst>
              <a:gd name="adj1" fmla="val -10820"/>
              <a:gd name="adj2" fmla="val 1323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92E187C-D5B1-4280-BFEE-CCF88705F602}"/>
              </a:ext>
            </a:extLst>
          </p:cNvPr>
          <p:cNvSpPr/>
          <p:nvPr/>
        </p:nvSpPr>
        <p:spPr>
          <a:xfrm>
            <a:off x="2568291" y="3643744"/>
            <a:ext cx="1371600" cy="141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F02BD9-FCB1-4153-934C-9979857B3334}"/>
              </a:ext>
            </a:extLst>
          </p:cNvPr>
          <p:cNvSpPr txBox="1"/>
          <p:nvPr/>
        </p:nvSpPr>
        <p:spPr>
          <a:xfrm>
            <a:off x="4497536" y="2902528"/>
            <a:ext cx="95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D041A0E-403A-4963-B29A-E088C84E818E}"/>
              </a:ext>
            </a:extLst>
          </p:cNvPr>
          <p:cNvCxnSpPr>
            <a:cxnSpLocks/>
            <a:stCxn id="22" idx="3"/>
            <a:endCxn id="22" idx="0"/>
          </p:cNvCxnSpPr>
          <p:nvPr/>
        </p:nvCxnSpPr>
        <p:spPr>
          <a:xfrm flipH="1" flipV="1">
            <a:off x="3254091" y="3643744"/>
            <a:ext cx="685800" cy="706582"/>
          </a:xfrm>
          <a:prstGeom prst="bentConnector4">
            <a:avLst>
              <a:gd name="adj1" fmla="val -241414"/>
              <a:gd name="adj2" fmla="val 1323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3931841-EF0D-4253-8CC6-3BBEA8A359AB}"/>
              </a:ext>
            </a:extLst>
          </p:cNvPr>
          <p:cNvSpPr txBox="1"/>
          <p:nvPr/>
        </p:nvSpPr>
        <p:spPr>
          <a:xfrm>
            <a:off x="6920348" y="2881746"/>
            <a:ext cx="95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F4CAC0-5F50-4EEF-B2B9-9DC495EA07AB}"/>
              </a:ext>
            </a:extLst>
          </p:cNvPr>
          <p:cNvSpPr/>
          <p:nvPr/>
        </p:nvSpPr>
        <p:spPr>
          <a:xfrm>
            <a:off x="6563593" y="3643744"/>
            <a:ext cx="1371600" cy="141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E9820BB-322D-46D8-BFD1-95BC94AA24AF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935193" y="4350326"/>
            <a:ext cx="644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754FAB8-C474-47A0-97F3-F37082C98EC7}"/>
              </a:ext>
            </a:extLst>
          </p:cNvPr>
          <p:cNvSpPr/>
          <p:nvPr/>
        </p:nvSpPr>
        <p:spPr>
          <a:xfrm>
            <a:off x="8579428" y="3643744"/>
            <a:ext cx="782782" cy="141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</a:t>
            </a:r>
            <a:endParaRPr lang="zh-CN" altLang="en-US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07CA287-91ED-4B13-941C-222B60A746ED}"/>
              </a:ext>
            </a:extLst>
          </p:cNvPr>
          <p:cNvCxnSpPr>
            <a:cxnSpLocks/>
            <a:stCxn id="32" idx="3"/>
            <a:endCxn id="30" idx="0"/>
          </p:cNvCxnSpPr>
          <p:nvPr/>
        </p:nvCxnSpPr>
        <p:spPr>
          <a:xfrm flipH="1" flipV="1">
            <a:off x="7249393" y="3643744"/>
            <a:ext cx="2112817" cy="706582"/>
          </a:xfrm>
          <a:prstGeom prst="bentConnector4">
            <a:avLst>
              <a:gd name="adj1" fmla="val -10820"/>
              <a:gd name="adj2" fmla="val 1323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DC4A80-ACAD-403C-88B4-0B6390BE6A1A}"/>
              </a:ext>
            </a:extLst>
          </p:cNvPr>
          <p:cNvCxnSpPr/>
          <p:nvPr/>
        </p:nvCxnSpPr>
        <p:spPr>
          <a:xfrm>
            <a:off x="1974273" y="2750127"/>
            <a:ext cx="82988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E423F8E5-214E-4BE2-A97B-D400F51B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3" y="94334"/>
            <a:ext cx="8309568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9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东啊、</dc:creator>
  <cp:lastModifiedBy>阿 東</cp:lastModifiedBy>
  <cp:revision>3</cp:revision>
  <dcterms:created xsi:type="dcterms:W3CDTF">2020-07-09T08:21:53Z</dcterms:created>
  <dcterms:modified xsi:type="dcterms:W3CDTF">2020-07-09T14:05:43Z</dcterms:modified>
</cp:coreProperties>
</file>