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1" d="100"/>
          <a:sy n="81"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err="1"/>
              <a:t>Sophia.S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40001"/>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 https://drive.google.com/file/d/1TBD8xpx41oRv96TGXWR6QFg7ppyXbyvi/view?usp=sharing</a:t>
            </a:r>
            <a:endParaRPr sz="20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This structure provides a clear and concise overview of my project, highlighting its significance, target audience, value proposition, and key outcomes. The project demo link is also attached for you to view the outcome.</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Healthcare: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dirty="0"/>
              <a:t>             Healthcare systems generate vast amounts of data, including patient demographics, medical history, and vital signs. Analyzing this data effectively can provide valuable insights for improving patient care, predicting health outcomes, and optimizing resource allocation. However, extracting meaningful patterns and trends from such large datasets poses significant challenges.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677656"/>
          </a:xfrm>
          <a:prstGeom prst="rect">
            <a:avLst/>
          </a:prstGeom>
          <a:noFill/>
        </p:spPr>
        <p:txBody>
          <a:bodyPr wrap="square" rtlCol="0">
            <a:spAutoFit/>
          </a:bodyPr>
          <a:lstStyle/>
          <a:p>
            <a:pPr algn="just"/>
            <a:r>
              <a:rPr lang="en-US" sz="2400" dirty="0"/>
              <a:t>              My project aims to leverage machine learning techniques to analyze medical datasets and derive actionable insights for healthcare professionals. By employing predictive analytics, we seek to assist medical practitioners in making informed decisions, enhancing patient outcomes, and optimizing healthcare delivery.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1938992"/>
          </a:xfrm>
          <a:prstGeom prst="rect">
            <a:avLst/>
          </a:prstGeom>
          <a:noFill/>
        </p:spPr>
        <p:txBody>
          <a:bodyPr wrap="square" rtlCol="0">
            <a:spAutoFit/>
          </a:bodyPr>
          <a:lstStyle/>
          <a:p>
            <a:pPr algn="just"/>
            <a:r>
              <a:rPr lang="en-US" sz="2400" dirty="0"/>
              <a:t>             The end users of my solution include healthcare professionals such as physicians, nurses, and hospital administrators. Additionally, healthcare policymakers and researchers can benefit from the insights generated by this predictive models.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4524315"/>
          </a:xfrm>
          <a:prstGeom prst="rect">
            <a:avLst/>
          </a:prstGeom>
          <a:noFill/>
        </p:spPr>
        <p:txBody>
          <a:bodyPr wrap="square" rtlCol="0">
            <a:spAutoFit/>
          </a:bodyPr>
          <a:lstStyle/>
          <a:p>
            <a:r>
              <a:rPr lang="en-US" dirty="0"/>
              <a:t>It is a comprehensive data analytics platform that integrates machine learning algorithms with healthcare data to provide predictive insights with these benefits:</a:t>
            </a:r>
          </a:p>
          <a:p>
            <a:endParaRPr lang="en-US" dirty="0"/>
          </a:p>
          <a:p>
            <a:pPr marL="285750" indent="-285750">
              <a:buFont typeface="Arial" panose="020B0604020202020204" pitchFamily="34" charset="0"/>
              <a:buChar char="•"/>
            </a:pPr>
            <a:r>
              <a:rPr lang="en-US" dirty="0"/>
              <a:t>Predictive Modeling: Utilizing advanced machine learning algorithms to forecast health outcomes, disease progression, and treatment efficacy.</a:t>
            </a:r>
          </a:p>
          <a:p>
            <a:pPr marL="285750" indent="-285750">
              <a:buFont typeface="Arial" panose="020B0604020202020204" pitchFamily="34" charset="0"/>
              <a:buChar char="•"/>
            </a:pPr>
            <a:r>
              <a:rPr lang="en-US" dirty="0"/>
              <a:t>Decision Support: Empowering healthcare professionals with data-driven recommendations for patient care and resource allocation.</a:t>
            </a:r>
          </a:p>
          <a:p>
            <a:pPr marL="285750" indent="-285750">
              <a:buFont typeface="Arial" panose="020B0604020202020204" pitchFamily="34" charset="0"/>
              <a:buChar char="•"/>
            </a:pPr>
            <a:r>
              <a:rPr lang="en-US" dirty="0"/>
              <a:t>Efficiency Improvement: Streamlining healthcare operations by optimizing scheduling, resource utilization, and patient management.</a:t>
            </a:r>
          </a:p>
          <a:p>
            <a:pPr marL="285750" indent="-285750">
              <a:buFont typeface="Arial" panose="020B0604020202020204" pitchFamily="34" charset="0"/>
              <a:buChar char="•"/>
            </a:pPr>
            <a:r>
              <a:rPr lang="en-US" dirty="0"/>
              <a:t>Patient-Centric Care: Enhancing patient experiences and outcomes through personalized treatment plans and proactive interventions.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dirty="0"/>
              <a:t>          My solution stands out for its ability to harness the power of big data and machine learning to revolutionize healthcare delivery. By leveraging predictive analytics, we can anticipate patient needs, identify at-risk populations, and tailor interventions for better health outcomes. This proactive approach not only improves patient care but also reduces healthcare costs and enhances overall system efficiency.</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046988"/>
          </a:xfrm>
          <a:prstGeom prst="rect">
            <a:avLst/>
          </a:prstGeom>
          <a:noFill/>
        </p:spPr>
        <p:txBody>
          <a:bodyPr wrap="square" rtlCol="0">
            <a:spAutoFit/>
          </a:bodyPr>
          <a:lstStyle/>
          <a:p>
            <a:pPr algn="just"/>
            <a:r>
              <a:rPr lang="en-US" dirty="0"/>
              <a:t>              </a:t>
            </a:r>
            <a:r>
              <a:rPr lang="en-US" sz="2400" dirty="0"/>
              <a:t>Using a combination of data preprocessing, feature engineering, and machine learning techniques, I developed predictive models to analyze medical datasets. This models have demonstrated promising results in predicting health outcomes, diagnosing diseases, and identifying actionable insights for healthcare providers. The evaluation metrics indicate high accuracy, sensitivity, and specificity, validating the effectiveness of our approach. </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523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Sophia.S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cp:lastModifiedBy>sophia s</cp:lastModifiedBy>
  <cp:revision>4</cp:revision>
  <dcterms:created xsi:type="dcterms:W3CDTF">2024-04-11T06:59:37Z</dcterms:created>
  <dcterms:modified xsi:type="dcterms:W3CDTF">2024-04-11T11:11:04Z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