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206E-742A-364A-DFA9-F098461C6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AD7A3-807A-6020-9FB9-80DD6594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6C85A-EDBC-B1B5-C5C3-5E278804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275ED-B1A0-F475-26D8-802EA432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FBAA0-2702-F32F-6993-33C439AE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2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882F8-6F8E-2498-A61D-F8352F9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BE1CF-D0C3-9DBB-0345-49E5DE60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FEB3C-DE54-619D-44CC-223536C0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CA3F2-21AC-2ED7-7226-6DEE8729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8C773-BF35-D3A1-DA94-003B68B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6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72EA0D-30C2-8E89-5DB7-1E549284D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E9733-1BD9-65FC-6D04-6381EADB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2CA466-3EFE-4687-C74C-6E111C57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DC01B-6837-AF25-148A-263BB33E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4A2B9-00C4-9752-C42D-F9A177ED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B815-114F-1C88-59CC-6227260C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9D5D0-AA55-A5FB-EFE9-E1D0FB85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E9726-9E27-6200-FC5D-C8C70C8A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0E593-D899-F6FE-F450-9FDA7572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07F78-AD6E-D860-8FD8-BB4E6AC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4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D3728-0051-DAD9-D997-A0D690EE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4A414-2111-3ADB-D2ED-BFE0D223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63B30-C81B-4A3C-882F-92AE172F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ED7C7-6B0D-2E24-6F08-94DAC04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6A952-8EE1-D103-7D8D-B8E0C09E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8228C-B4E7-D332-FCD3-E607A5AE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C71F6-6115-F89E-70D1-708DCDEF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0F5E5-9D20-03E6-347C-5B621F13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20DE3-9822-B708-9757-84276C23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4ABD5-F0E4-F02A-45AB-4135E3B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87EA1-6E5F-D33E-B1C8-C72CED4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4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B3E08-ADF1-4519-9D6A-E7409DB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7A08A6-05FD-1610-51AE-0E9B30CE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3A806-8A13-F290-4ED8-CFAE4D30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2D7DD7-9417-DCEB-0BC3-BC4B6683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75633C-28DC-CE91-A769-44E7DD844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7025A1-62BD-0980-ADBD-0CE60CE9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E83CE2-8301-FBD1-5038-EA24203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7755E-6498-795B-7C38-445D0EC3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6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C0D24-F61B-5CFF-DD4E-9D9009EA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165CEF-AFC0-DC90-2FF3-E12F883D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8F5A34-E37A-DBAD-79BB-4E5AF8D7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9E29AA-281B-337B-22FB-A49D08A5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FD802E-30E5-3E7B-FAF0-14885298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549ABC-B21C-66D0-D9D0-008A5445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8102E-F5BA-C600-2364-371301E3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0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0557B-72BF-1E1C-94FA-6A7D3C6F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3E6BE-4F74-3474-7E28-F681158C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525F31-3144-8F85-E146-19432BFF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D14228-2F6C-9537-B55F-09AE9E8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87FA86-0795-4F13-550B-D6A31146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9E4BB-BF46-495E-1B80-F91D1D0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123F8-FE78-4E7A-FD8D-54192354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F97BBA-2BBE-D9E4-4153-F17432134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A9949-BCCE-FFC6-7A62-AD72937C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A95B61-9DA1-4B23-FD6F-BDF14C5E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D65EE-1C1E-AB71-26E8-06C0123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D0133-C480-76B4-99C2-D3FF0374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410A5-B84D-ABA3-BDFE-CEA6E1C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1CC40-0CB7-09BD-D618-DC90A2A9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C4BA4-6894-4BE6-E0DE-7E5B73953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3C6A5-CA8B-ADB9-26BA-A7C8DD0EB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A5229-420D-030F-6C58-DAAAF193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0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291FB67-2C82-3A0E-E194-6D064E70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EBCC3-0F5E-C650-7C8A-9E98B4CF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PITCH</a:t>
            </a:r>
            <a:endParaRPr lang="pt-BR" sz="52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304D87-E679-8F03-5FD9-F7621FE0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Projeto Exemplo GIT – 2SIPF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8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Sophia Cooper</dc:creator>
  <cp:lastModifiedBy>Sophia Cooper</cp:lastModifiedBy>
  <cp:revision>2</cp:revision>
  <dcterms:created xsi:type="dcterms:W3CDTF">2024-04-11T14:07:55Z</dcterms:created>
  <dcterms:modified xsi:type="dcterms:W3CDTF">2024-04-11T14:20:04Z</dcterms:modified>
</cp:coreProperties>
</file>