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7" r:id="rId3"/>
    <p:sldId id="259" r:id="rId4"/>
    <p:sldId id="258" r:id="rId5"/>
    <p:sldId id="267" r:id="rId6"/>
    <p:sldId id="260" r:id="rId7"/>
    <p:sldId id="268" r:id="rId8"/>
    <p:sldId id="262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FF00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4F4AC-C1EF-443B-A446-93D4811F0A4A}" v="197" dt="2021-03-28T13:23:33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24" autoAdjust="0"/>
  </p:normalViewPr>
  <p:slideViewPr>
    <p:cSldViewPr>
      <p:cViewPr>
        <p:scale>
          <a:sx n="87" d="100"/>
          <a:sy n="87" d="100"/>
        </p:scale>
        <p:origin x="90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офия" userId="07e7e0b759c8c411" providerId="LiveId" clId="{36C4F4AC-C1EF-443B-A446-93D4811F0A4A}"/>
    <pc:docChg chg="undo custSel addSld delSld modSld sldOrd">
      <pc:chgData name="софия" userId="07e7e0b759c8c411" providerId="LiveId" clId="{36C4F4AC-C1EF-443B-A446-93D4811F0A4A}" dt="2021-03-28T13:23:56.850" v="2005" actId="1076"/>
      <pc:docMkLst>
        <pc:docMk/>
      </pc:docMkLst>
      <pc:sldChg chg="modSp mod">
        <pc:chgData name="софия" userId="07e7e0b759c8c411" providerId="LiveId" clId="{36C4F4AC-C1EF-443B-A446-93D4811F0A4A}" dt="2021-03-28T11:11:33.860" v="47" actId="2711"/>
        <pc:sldMkLst>
          <pc:docMk/>
          <pc:sldMk cId="0" sldId="256"/>
        </pc:sldMkLst>
        <pc:spChg chg="mod">
          <ac:chgData name="софия" userId="07e7e0b759c8c411" providerId="LiveId" clId="{36C4F4AC-C1EF-443B-A446-93D4811F0A4A}" dt="2021-03-28T11:11:10.877" v="43" actId="255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софия" userId="07e7e0b759c8c411" providerId="LiveId" clId="{36C4F4AC-C1EF-443B-A446-93D4811F0A4A}" dt="2021-03-28T11:11:29.131" v="46" actId="2711"/>
          <ac:spMkLst>
            <pc:docMk/>
            <pc:sldMk cId="0" sldId="256"/>
            <ac:spMk id="2051" creationId="{00000000-0000-0000-0000-000000000000}"/>
          </ac:spMkLst>
        </pc:spChg>
        <pc:spChg chg="mod">
          <ac:chgData name="софия" userId="07e7e0b759c8c411" providerId="LiveId" clId="{36C4F4AC-C1EF-443B-A446-93D4811F0A4A}" dt="2021-03-28T11:11:33.860" v="47" actId="2711"/>
          <ac:spMkLst>
            <pc:docMk/>
            <pc:sldMk cId="0" sldId="256"/>
            <ac:spMk id="2052" creationId="{00000000-0000-0000-0000-000000000000}"/>
          </ac:spMkLst>
        </pc:spChg>
      </pc:sldChg>
      <pc:sldChg chg="delSp modSp mod">
        <pc:chgData name="софия" userId="07e7e0b759c8c411" providerId="LiveId" clId="{36C4F4AC-C1EF-443B-A446-93D4811F0A4A}" dt="2021-03-28T12:56:58.127" v="1409" actId="14100"/>
        <pc:sldMkLst>
          <pc:docMk/>
          <pc:sldMk cId="0" sldId="257"/>
        </pc:sldMkLst>
        <pc:spChg chg="mod">
          <ac:chgData name="софия" userId="07e7e0b759c8c411" providerId="LiveId" clId="{36C4F4AC-C1EF-443B-A446-93D4811F0A4A}" dt="2021-03-28T12:56:58.127" v="1409" actId="14100"/>
          <ac:spMkLst>
            <pc:docMk/>
            <pc:sldMk cId="0" sldId="257"/>
            <ac:spMk id="10242" creationId="{00000000-0000-0000-0000-000000000000}"/>
          </ac:spMkLst>
        </pc:spChg>
        <pc:spChg chg="mod">
          <ac:chgData name="софия" userId="07e7e0b759c8c411" providerId="LiveId" clId="{36C4F4AC-C1EF-443B-A446-93D4811F0A4A}" dt="2021-03-28T11:31:30.966" v="265" actId="255"/>
          <ac:spMkLst>
            <pc:docMk/>
            <pc:sldMk cId="0" sldId="257"/>
            <ac:spMk id="10243" creationId="{00000000-0000-0000-0000-000000000000}"/>
          </ac:spMkLst>
        </pc:spChg>
        <pc:spChg chg="del">
          <ac:chgData name="софия" userId="07e7e0b759c8c411" providerId="LiveId" clId="{36C4F4AC-C1EF-443B-A446-93D4811F0A4A}" dt="2021-03-28T11:14:20.392" v="49" actId="478"/>
          <ac:spMkLst>
            <pc:docMk/>
            <pc:sldMk cId="0" sldId="257"/>
            <ac:spMk id="10244" creationId="{00000000-0000-0000-0000-000000000000}"/>
          </ac:spMkLst>
        </pc:spChg>
      </pc:sldChg>
      <pc:sldChg chg="addSp delSp modSp mod">
        <pc:chgData name="софия" userId="07e7e0b759c8c411" providerId="LiveId" clId="{36C4F4AC-C1EF-443B-A446-93D4811F0A4A}" dt="2021-03-28T13:11:10.195" v="1553" actId="1076"/>
        <pc:sldMkLst>
          <pc:docMk/>
          <pc:sldMk cId="0" sldId="258"/>
        </pc:sldMkLst>
        <pc:spChg chg="mod">
          <ac:chgData name="софия" userId="07e7e0b759c8c411" providerId="LiveId" clId="{36C4F4AC-C1EF-443B-A446-93D4811F0A4A}" dt="2021-03-28T12:56:56.894" v="1407" actId="14100"/>
          <ac:spMkLst>
            <pc:docMk/>
            <pc:sldMk cId="0" sldId="258"/>
            <ac:spMk id="11266" creationId="{00000000-0000-0000-0000-000000000000}"/>
          </ac:spMkLst>
        </pc:spChg>
        <pc:spChg chg="mod">
          <ac:chgData name="софия" userId="07e7e0b759c8c411" providerId="LiveId" clId="{36C4F4AC-C1EF-443B-A446-93D4811F0A4A}" dt="2021-03-28T11:45:29.204" v="404" actId="14100"/>
          <ac:spMkLst>
            <pc:docMk/>
            <pc:sldMk cId="0" sldId="258"/>
            <ac:spMk id="11274" creationId="{00000000-0000-0000-0000-000000000000}"/>
          </ac:spMkLst>
        </pc:spChg>
        <pc:spChg chg="del mod">
          <ac:chgData name="софия" userId="07e7e0b759c8c411" providerId="LiveId" clId="{36C4F4AC-C1EF-443B-A446-93D4811F0A4A}" dt="2021-03-28T11:37:00.203" v="267" actId="478"/>
          <ac:spMkLst>
            <pc:docMk/>
            <pc:sldMk cId="0" sldId="258"/>
            <ac:spMk id="11275" creationId="{00000000-0000-0000-0000-000000000000}"/>
          </ac:spMkLst>
        </pc:spChg>
        <pc:picChg chg="add mod">
          <ac:chgData name="софия" userId="07e7e0b759c8c411" providerId="LiveId" clId="{36C4F4AC-C1EF-443B-A446-93D4811F0A4A}" dt="2021-03-28T13:11:10.195" v="1553" actId="1076"/>
          <ac:picMkLst>
            <pc:docMk/>
            <pc:sldMk cId="0" sldId="258"/>
            <ac:picMk id="3" creationId="{FBF55DC0-11D2-4D83-AC0E-59E5F29EB517}"/>
          </ac:picMkLst>
        </pc:picChg>
      </pc:sldChg>
      <pc:sldChg chg="addSp delSp modSp mod ord">
        <pc:chgData name="софия" userId="07e7e0b759c8c411" providerId="LiveId" clId="{36C4F4AC-C1EF-443B-A446-93D4811F0A4A}" dt="2021-03-28T12:56:57.590" v="1408" actId="14100"/>
        <pc:sldMkLst>
          <pc:docMk/>
          <pc:sldMk cId="0" sldId="259"/>
        </pc:sldMkLst>
        <pc:spChg chg="mod">
          <ac:chgData name="софия" userId="07e7e0b759c8c411" providerId="LiveId" clId="{36C4F4AC-C1EF-443B-A446-93D4811F0A4A}" dt="2021-03-28T12:56:57.590" v="1408" actId="14100"/>
          <ac:spMkLst>
            <pc:docMk/>
            <pc:sldMk cId="0" sldId="259"/>
            <ac:spMk id="18434" creationId="{00000000-0000-0000-0000-000000000000}"/>
          </ac:spMkLst>
        </pc:spChg>
        <pc:spChg chg="mod">
          <ac:chgData name="софия" userId="07e7e0b759c8c411" providerId="LiveId" clId="{36C4F4AC-C1EF-443B-A446-93D4811F0A4A}" dt="2021-03-28T11:45:59.593" v="408" actId="14100"/>
          <ac:spMkLst>
            <pc:docMk/>
            <pc:sldMk cId="0" sldId="259"/>
            <ac:spMk id="18441" creationId="{00000000-0000-0000-0000-000000000000}"/>
          </ac:spMkLst>
        </pc:spChg>
        <pc:spChg chg="del">
          <ac:chgData name="софия" userId="07e7e0b759c8c411" providerId="LiveId" clId="{36C4F4AC-C1EF-443B-A446-93D4811F0A4A}" dt="2021-03-28T11:16:43.734" v="61" actId="478"/>
          <ac:spMkLst>
            <pc:docMk/>
            <pc:sldMk cId="0" sldId="259"/>
            <ac:spMk id="18446" creationId="{00000000-0000-0000-0000-000000000000}"/>
          </ac:spMkLst>
        </pc:spChg>
        <pc:picChg chg="add del">
          <ac:chgData name="софия" userId="07e7e0b759c8c411" providerId="LiveId" clId="{36C4F4AC-C1EF-443B-A446-93D4811F0A4A}" dt="2021-03-28T11:30:08.456" v="263"/>
          <ac:picMkLst>
            <pc:docMk/>
            <pc:sldMk cId="0" sldId="259"/>
            <ac:picMk id="2" creationId="{21C64622-EE3D-4EAF-AD04-9D2AA879C3C0}"/>
          </ac:picMkLst>
        </pc:picChg>
        <pc:picChg chg="mod">
          <ac:chgData name="софия" userId="07e7e0b759c8c411" providerId="LiveId" clId="{36C4F4AC-C1EF-443B-A446-93D4811F0A4A}" dt="2021-03-28T11:46:27.352" v="416" actId="14100"/>
          <ac:picMkLst>
            <pc:docMk/>
            <pc:sldMk cId="0" sldId="259"/>
            <ac:picMk id="18444" creationId="{00000000-0000-0000-0000-000000000000}"/>
          </ac:picMkLst>
        </pc:picChg>
        <pc:picChg chg="mod">
          <ac:chgData name="софия" userId="07e7e0b759c8c411" providerId="LiveId" clId="{36C4F4AC-C1EF-443B-A446-93D4811F0A4A}" dt="2021-03-28T11:46:16.538" v="413" actId="14100"/>
          <ac:picMkLst>
            <pc:docMk/>
            <pc:sldMk cId="0" sldId="259"/>
            <ac:picMk id="18445" creationId="{00000000-0000-0000-0000-000000000000}"/>
          </ac:picMkLst>
        </pc:picChg>
      </pc:sldChg>
      <pc:sldChg chg="addSp delSp modSp mod">
        <pc:chgData name="софия" userId="07e7e0b759c8c411" providerId="LiveId" clId="{36C4F4AC-C1EF-443B-A446-93D4811F0A4A}" dt="2021-03-28T12:27:49.690" v="620" actId="122"/>
        <pc:sldMkLst>
          <pc:docMk/>
          <pc:sldMk cId="0" sldId="260"/>
        </pc:sldMkLst>
        <pc:spChg chg="add del mod">
          <ac:chgData name="софия" userId="07e7e0b759c8c411" providerId="LiveId" clId="{36C4F4AC-C1EF-443B-A446-93D4811F0A4A}" dt="2021-03-28T11:49:32.592" v="422" actId="21"/>
          <ac:spMkLst>
            <pc:docMk/>
            <pc:sldMk cId="0" sldId="260"/>
            <ac:spMk id="3" creationId="{BCD6BF12-57CD-4AF3-9E54-D2908A866543}"/>
          </ac:spMkLst>
        </pc:spChg>
        <pc:spChg chg="add del mod">
          <ac:chgData name="софия" userId="07e7e0b759c8c411" providerId="LiveId" clId="{36C4F4AC-C1EF-443B-A446-93D4811F0A4A}" dt="2021-03-28T11:50:11.104" v="428" actId="478"/>
          <ac:spMkLst>
            <pc:docMk/>
            <pc:sldMk cId="0" sldId="260"/>
            <ac:spMk id="5" creationId="{674AC746-486E-4DA2-84F1-BA195F544568}"/>
          </ac:spMkLst>
        </pc:spChg>
        <pc:spChg chg="mod">
          <ac:chgData name="софия" userId="07e7e0b759c8c411" providerId="LiveId" clId="{36C4F4AC-C1EF-443B-A446-93D4811F0A4A}" dt="2021-03-28T12:27:49.690" v="620" actId="122"/>
          <ac:spMkLst>
            <pc:docMk/>
            <pc:sldMk cId="0" sldId="260"/>
            <ac:spMk id="21506" creationId="{00000000-0000-0000-0000-000000000000}"/>
          </ac:spMkLst>
        </pc:spChg>
        <pc:spChg chg="mod">
          <ac:chgData name="софия" userId="07e7e0b759c8c411" providerId="LiveId" clId="{36C4F4AC-C1EF-443B-A446-93D4811F0A4A}" dt="2021-03-28T12:27:10.668" v="619" actId="2711"/>
          <ac:spMkLst>
            <pc:docMk/>
            <pc:sldMk cId="0" sldId="260"/>
            <ac:spMk id="21515" creationId="{00000000-0000-0000-0000-000000000000}"/>
          </ac:spMkLst>
        </pc:spChg>
        <pc:spChg chg="del">
          <ac:chgData name="софия" userId="07e7e0b759c8c411" providerId="LiveId" clId="{36C4F4AC-C1EF-443B-A446-93D4811F0A4A}" dt="2021-03-28T11:49:03.269" v="419" actId="478"/>
          <ac:spMkLst>
            <pc:docMk/>
            <pc:sldMk cId="0" sldId="260"/>
            <ac:spMk id="21518" creationId="{00000000-0000-0000-0000-000000000000}"/>
          </ac:spMkLst>
        </pc:spChg>
        <pc:spChg chg="del mod">
          <ac:chgData name="софия" userId="07e7e0b759c8c411" providerId="LiveId" clId="{36C4F4AC-C1EF-443B-A446-93D4811F0A4A}" dt="2021-03-28T11:49:01.588" v="418" actId="478"/>
          <ac:spMkLst>
            <pc:docMk/>
            <pc:sldMk cId="0" sldId="260"/>
            <ac:spMk id="21519" creationId="{00000000-0000-0000-0000-000000000000}"/>
          </ac:spMkLst>
        </pc:spChg>
        <pc:spChg chg="del">
          <ac:chgData name="софия" userId="07e7e0b759c8c411" providerId="LiveId" clId="{36C4F4AC-C1EF-443B-A446-93D4811F0A4A}" dt="2021-03-28T11:50:13.384" v="429" actId="478"/>
          <ac:spMkLst>
            <pc:docMk/>
            <pc:sldMk cId="0" sldId="260"/>
            <ac:spMk id="21522" creationId="{00000000-0000-0000-0000-000000000000}"/>
          </ac:spMkLst>
        </pc:spChg>
        <pc:graphicFrameChg chg="del">
          <ac:chgData name="софия" userId="07e7e0b759c8c411" providerId="LiveId" clId="{36C4F4AC-C1EF-443B-A446-93D4811F0A4A}" dt="2021-03-28T12:22:21.955" v="443" actId="478"/>
          <ac:graphicFrameMkLst>
            <pc:docMk/>
            <pc:sldMk cId="0" sldId="260"/>
            <ac:graphicFrameMk id="21516" creationId="{00000000-0000-0000-0000-000000000000}"/>
          </ac:graphicFrameMkLst>
        </pc:graphicFrameChg>
        <pc:graphicFrameChg chg="del">
          <ac:chgData name="софия" userId="07e7e0b759c8c411" providerId="LiveId" clId="{36C4F4AC-C1EF-443B-A446-93D4811F0A4A}" dt="2021-03-28T12:22:20.810" v="442" actId="478"/>
          <ac:graphicFrameMkLst>
            <pc:docMk/>
            <pc:sldMk cId="0" sldId="260"/>
            <ac:graphicFrameMk id="21520" creationId="{00000000-0000-0000-0000-000000000000}"/>
          </ac:graphicFrameMkLst>
        </pc:graphicFrameChg>
        <pc:graphicFrameChg chg="add del mod">
          <ac:chgData name="софия" userId="07e7e0b759c8c411" providerId="LiveId" clId="{36C4F4AC-C1EF-443B-A446-93D4811F0A4A}" dt="2021-03-28T11:50:09.060" v="427" actId="478"/>
          <ac:graphicFrameMkLst>
            <pc:docMk/>
            <pc:sldMk cId="0" sldId="260"/>
            <ac:graphicFrameMk id="21523" creationId="{00000000-0000-0000-0000-000000000000}"/>
          </ac:graphicFrameMkLst>
        </pc:graphicFrameChg>
        <pc:graphicFrameChg chg="del">
          <ac:chgData name="софия" userId="07e7e0b759c8c411" providerId="LiveId" clId="{36C4F4AC-C1EF-443B-A446-93D4811F0A4A}" dt="2021-03-28T12:23:20.333" v="465" actId="478"/>
          <ac:graphicFrameMkLst>
            <pc:docMk/>
            <pc:sldMk cId="0" sldId="260"/>
            <ac:graphicFrameMk id="21525" creationId="{00000000-0000-0000-0000-000000000000}"/>
          </ac:graphicFrameMkLst>
        </pc:graphicFrameChg>
        <pc:picChg chg="mod">
          <ac:chgData name="софия" userId="07e7e0b759c8c411" providerId="LiveId" clId="{36C4F4AC-C1EF-443B-A446-93D4811F0A4A}" dt="2021-03-28T12:23:15.731" v="463" actId="1076"/>
          <ac:picMkLst>
            <pc:docMk/>
            <pc:sldMk cId="0" sldId="260"/>
            <ac:picMk id="21511" creationId="{00000000-0000-0000-0000-000000000000}"/>
          </ac:picMkLst>
        </pc:picChg>
        <pc:picChg chg="mod">
          <ac:chgData name="софия" userId="07e7e0b759c8c411" providerId="LiveId" clId="{36C4F4AC-C1EF-443B-A446-93D4811F0A4A}" dt="2021-03-28T11:50:36.445" v="434" actId="1076"/>
          <ac:picMkLst>
            <pc:docMk/>
            <pc:sldMk cId="0" sldId="260"/>
            <ac:picMk id="21514" creationId="{00000000-0000-0000-0000-000000000000}"/>
          </ac:picMkLst>
        </pc:picChg>
      </pc:sldChg>
      <pc:sldChg chg="del">
        <pc:chgData name="софия" userId="07e7e0b759c8c411" providerId="LiveId" clId="{36C4F4AC-C1EF-443B-A446-93D4811F0A4A}" dt="2021-03-28T11:14:10.845" v="48" actId="2696"/>
        <pc:sldMkLst>
          <pc:docMk/>
          <pc:sldMk cId="0" sldId="261"/>
        </pc:sldMkLst>
      </pc:sldChg>
      <pc:sldChg chg="addSp delSp modSp mod">
        <pc:chgData name="софия" userId="07e7e0b759c8c411" providerId="LiveId" clId="{36C4F4AC-C1EF-443B-A446-93D4811F0A4A}" dt="2021-03-28T12:41:35.938" v="936" actId="20577"/>
        <pc:sldMkLst>
          <pc:docMk/>
          <pc:sldMk cId="0" sldId="262"/>
        </pc:sldMkLst>
        <pc:spChg chg="mod">
          <ac:chgData name="софия" userId="07e7e0b759c8c411" providerId="LiveId" clId="{36C4F4AC-C1EF-443B-A446-93D4811F0A4A}" dt="2021-03-28T12:24:55.878" v="485" actId="255"/>
          <ac:spMkLst>
            <pc:docMk/>
            <pc:sldMk cId="0" sldId="262"/>
            <ac:spMk id="25602" creationId="{00000000-0000-0000-0000-000000000000}"/>
          </ac:spMkLst>
        </pc:spChg>
        <pc:spChg chg="mod">
          <ac:chgData name="софия" userId="07e7e0b759c8c411" providerId="LiveId" clId="{36C4F4AC-C1EF-443B-A446-93D4811F0A4A}" dt="2021-03-28T12:30:38.838" v="684" actId="14100"/>
          <ac:spMkLst>
            <pc:docMk/>
            <pc:sldMk cId="0" sldId="262"/>
            <ac:spMk id="25603" creationId="{00000000-0000-0000-0000-000000000000}"/>
          </ac:spMkLst>
        </pc:spChg>
        <pc:spChg chg="mod">
          <ac:chgData name="софия" userId="07e7e0b759c8c411" providerId="LiveId" clId="{36C4F4AC-C1EF-443B-A446-93D4811F0A4A}" dt="2021-03-28T12:30:57.657" v="687" actId="14100"/>
          <ac:spMkLst>
            <pc:docMk/>
            <pc:sldMk cId="0" sldId="262"/>
            <ac:spMk id="25703" creationId="{00000000-0000-0000-0000-000000000000}"/>
          </ac:spMkLst>
        </pc:spChg>
        <pc:spChg chg="del">
          <ac:chgData name="софия" userId="07e7e0b759c8c411" providerId="LiveId" clId="{36C4F4AC-C1EF-443B-A446-93D4811F0A4A}" dt="2021-03-28T12:31:11.958" v="688" actId="478"/>
          <ac:spMkLst>
            <pc:docMk/>
            <pc:sldMk cId="0" sldId="262"/>
            <ac:spMk id="25718" creationId="{00000000-0000-0000-0000-000000000000}"/>
          </ac:spMkLst>
        </pc:spChg>
        <pc:spChg chg="del">
          <ac:chgData name="софия" userId="07e7e0b759c8c411" providerId="LiveId" clId="{36C4F4AC-C1EF-443B-A446-93D4811F0A4A}" dt="2021-03-28T12:31:15.220" v="689" actId="478"/>
          <ac:spMkLst>
            <pc:docMk/>
            <pc:sldMk cId="0" sldId="262"/>
            <ac:spMk id="25719" creationId="{00000000-0000-0000-0000-000000000000}"/>
          </ac:spMkLst>
        </pc:spChg>
        <pc:spChg chg="add del mod">
          <ac:chgData name="софия" userId="07e7e0b759c8c411" providerId="LiveId" clId="{36C4F4AC-C1EF-443B-A446-93D4811F0A4A}" dt="2021-03-28T12:34:23.067" v="749" actId="478"/>
          <ac:spMkLst>
            <pc:docMk/>
            <pc:sldMk cId="0" sldId="262"/>
            <ac:spMk id="25721" creationId="{00000000-0000-0000-0000-000000000000}"/>
          </ac:spMkLst>
        </pc:spChg>
        <pc:spChg chg="add del">
          <ac:chgData name="софия" userId="07e7e0b759c8c411" providerId="LiveId" clId="{36C4F4AC-C1EF-443B-A446-93D4811F0A4A}" dt="2021-03-28T12:34:19.453" v="747" actId="478"/>
          <ac:spMkLst>
            <pc:docMk/>
            <pc:sldMk cId="0" sldId="262"/>
            <ac:spMk id="25722" creationId="{00000000-0000-0000-0000-000000000000}"/>
          </ac:spMkLst>
        </pc:spChg>
        <pc:spChg chg="mod">
          <ac:chgData name="софия" userId="07e7e0b759c8c411" providerId="LiveId" clId="{36C4F4AC-C1EF-443B-A446-93D4811F0A4A}" dt="2021-03-28T12:39:27.983" v="903" actId="14100"/>
          <ac:spMkLst>
            <pc:docMk/>
            <pc:sldMk cId="0" sldId="262"/>
            <ac:spMk id="25723" creationId="{00000000-0000-0000-0000-000000000000}"/>
          </ac:spMkLst>
        </pc:spChg>
        <pc:spChg chg="mod">
          <ac:chgData name="софия" userId="07e7e0b759c8c411" providerId="LiveId" clId="{36C4F4AC-C1EF-443B-A446-93D4811F0A4A}" dt="2021-03-28T12:33:27.518" v="727" actId="1076"/>
          <ac:spMkLst>
            <pc:docMk/>
            <pc:sldMk cId="0" sldId="262"/>
            <ac:spMk id="25724" creationId="{00000000-0000-0000-0000-000000000000}"/>
          </ac:spMkLst>
        </pc:spChg>
        <pc:spChg chg="del mod">
          <ac:chgData name="софия" userId="07e7e0b759c8c411" providerId="LiveId" clId="{36C4F4AC-C1EF-443B-A446-93D4811F0A4A}" dt="2021-03-28T12:37:30.876" v="772" actId="478"/>
          <ac:spMkLst>
            <pc:docMk/>
            <pc:sldMk cId="0" sldId="262"/>
            <ac:spMk id="25749" creationId="{00000000-0000-0000-0000-000000000000}"/>
          </ac:spMkLst>
        </pc:spChg>
        <pc:spChg chg="del">
          <ac:chgData name="софия" userId="07e7e0b759c8c411" providerId="LiveId" clId="{36C4F4AC-C1EF-443B-A446-93D4811F0A4A}" dt="2021-03-28T12:37:31.926" v="773" actId="478"/>
          <ac:spMkLst>
            <pc:docMk/>
            <pc:sldMk cId="0" sldId="262"/>
            <ac:spMk id="25751" creationId="{00000000-0000-0000-0000-000000000000}"/>
          </ac:spMkLst>
        </pc:spChg>
        <pc:spChg chg="del">
          <ac:chgData name="софия" userId="07e7e0b759c8c411" providerId="LiveId" clId="{36C4F4AC-C1EF-443B-A446-93D4811F0A4A}" dt="2021-03-28T12:28:33.740" v="629" actId="478"/>
          <ac:spMkLst>
            <pc:docMk/>
            <pc:sldMk cId="0" sldId="262"/>
            <ac:spMk id="25752" creationId="{00000000-0000-0000-0000-000000000000}"/>
          </ac:spMkLst>
        </pc:spChg>
        <pc:graphicFrameChg chg="add del mod">
          <ac:chgData name="софия" userId="07e7e0b759c8c411" providerId="LiveId" clId="{36C4F4AC-C1EF-443B-A446-93D4811F0A4A}" dt="2021-03-28T12:35:14.932" v="754"/>
          <ac:graphicFrameMkLst>
            <pc:docMk/>
            <pc:sldMk cId="0" sldId="262"/>
            <ac:graphicFrameMk id="2" creationId="{734D907D-DA51-42AE-9C2E-260E127DE34D}"/>
          </ac:graphicFrameMkLst>
        </pc:graphicFrameChg>
        <pc:graphicFrameChg chg="add del mod">
          <ac:chgData name="софия" userId="07e7e0b759c8c411" providerId="LiveId" clId="{36C4F4AC-C1EF-443B-A446-93D4811F0A4A}" dt="2021-03-28T12:35:35.628" v="762"/>
          <ac:graphicFrameMkLst>
            <pc:docMk/>
            <pc:sldMk cId="0" sldId="262"/>
            <ac:graphicFrameMk id="3" creationId="{8229A9FA-B497-49B1-840A-E82C9505E79F}"/>
          </ac:graphicFrameMkLst>
        </pc:graphicFrameChg>
        <pc:graphicFrameChg chg="add del mod">
          <ac:chgData name="софия" userId="07e7e0b759c8c411" providerId="LiveId" clId="{36C4F4AC-C1EF-443B-A446-93D4811F0A4A}" dt="2021-03-28T12:35:33.500" v="761"/>
          <ac:graphicFrameMkLst>
            <pc:docMk/>
            <pc:sldMk cId="0" sldId="262"/>
            <ac:graphicFrameMk id="4" creationId="{76543D34-9B9C-4E8E-A421-7CAB29A7A4F5}"/>
          </ac:graphicFrameMkLst>
        </pc:graphicFrameChg>
        <pc:graphicFrameChg chg="mod modGraphic">
          <ac:chgData name="софия" userId="07e7e0b759c8c411" providerId="LiveId" clId="{36C4F4AC-C1EF-443B-A446-93D4811F0A4A}" dt="2021-03-28T12:30:11.964" v="677" actId="122"/>
          <ac:graphicFrameMkLst>
            <pc:docMk/>
            <pc:sldMk cId="0" sldId="262"/>
            <ac:graphicFrameMk id="25696" creationId="{00000000-0000-0000-0000-000000000000}"/>
          </ac:graphicFrameMkLst>
        </pc:graphicFrameChg>
        <pc:graphicFrameChg chg="mod modGraphic">
          <ac:chgData name="софия" userId="07e7e0b759c8c411" providerId="LiveId" clId="{36C4F4AC-C1EF-443B-A446-93D4811F0A4A}" dt="2021-03-28T12:41:35.938" v="936" actId="20577"/>
          <ac:graphicFrameMkLst>
            <pc:docMk/>
            <pc:sldMk cId="0" sldId="262"/>
            <ac:graphicFrameMk id="25716" creationId="{00000000-0000-0000-0000-000000000000}"/>
          </ac:graphicFrameMkLst>
        </pc:graphicFrameChg>
        <pc:graphicFrameChg chg="del">
          <ac:chgData name="софия" userId="07e7e0b759c8c411" providerId="LiveId" clId="{36C4F4AC-C1EF-443B-A446-93D4811F0A4A}" dt="2021-03-28T12:37:28.602" v="770" actId="478"/>
          <ac:graphicFrameMkLst>
            <pc:docMk/>
            <pc:sldMk cId="0" sldId="262"/>
            <ac:graphicFrameMk id="25750" creationId="{00000000-0000-0000-0000-000000000000}"/>
          </ac:graphicFrameMkLst>
        </pc:graphicFrameChg>
      </pc:sldChg>
      <pc:sldChg chg="addSp delSp modSp mod">
        <pc:chgData name="софия" userId="07e7e0b759c8c411" providerId="LiveId" clId="{36C4F4AC-C1EF-443B-A446-93D4811F0A4A}" dt="2021-03-28T13:09:38.542" v="1531" actId="208"/>
        <pc:sldMkLst>
          <pc:docMk/>
          <pc:sldMk cId="0" sldId="263"/>
        </pc:sldMkLst>
        <pc:spChg chg="mod">
          <ac:chgData name="софия" userId="07e7e0b759c8c411" providerId="LiveId" clId="{36C4F4AC-C1EF-443B-A446-93D4811F0A4A}" dt="2021-03-28T12:50:04.834" v="944" actId="255"/>
          <ac:spMkLst>
            <pc:docMk/>
            <pc:sldMk cId="0" sldId="263"/>
            <ac:spMk id="28674" creationId="{00000000-0000-0000-0000-000000000000}"/>
          </ac:spMkLst>
        </pc:spChg>
        <pc:spChg chg="mod">
          <ac:chgData name="софия" userId="07e7e0b759c8c411" providerId="LiveId" clId="{36C4F4AC-C1EF-443B-A446-93D4811F0A4A}" dt="2021-03-28T13:05:40.778" v="1484" actId="255"/>
          <ac:spMkLst>
            <pc:docMk/>
            <pc:sldMk cId="0" sldId="263"/>
            <ac:spMk id="28675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5:21.736" v="1304" actId="478"/>
          <ac:spMkLst>
            <pc:docMk/>
            <pc:sldMk cId="0" sldId="263"/>
            <ac:spMk id="28685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5:21.040" v="1303" actId="478"/>
          <ac:spMkLst>
            <pc:docMk/>
            <pc:sldMk cId="0" sldId="263"/>
            <ac:spMk id="28687" creationId="{00000000-0000-0000-0000-000000000000}"/>
          </ac:spMkLst>
        </pc:spChg>
        <pc:spChg chg="del mod">
          <ac:chgData name="софия" userId="07e7e0b759c8c411" providerId="LiveId" clId="{36C4F4AC-C1EF-443B-A446-93D4811F0A4A}" dt="2021-03-28T12:55:16.472" v="1294" actId="478"/>
          <ac:spMkLst>
            <pc:docMk/>
            <pc:sldMk cId="0" sldId="263"/>
            <ac:spMk id="28690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5:13.994" v="1292" actId="478"/>
          <ac:spMkLst>
            <pc:docMk/>
            <pc:sldMk cId="0" sldId="263"/>
            <ac:spMk id="28692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5:22.195" v="1305" actId="478"/>
          <ac:spMkLst>
            <pc:docMk/>
            <pc:sldMk cId="0" sldId="263"/>
            <ac:spMk id="28693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5:13.186" v="1291" actId="478"/>
          <ac:spMkLst>
            <pc:docMk/>
            <pc:sldMk cId="0" sldId="263"/>
            <ac:spMk id="28698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5:12.205" v="1289" actId="478"/>
          <ac:spMkLst>
            <pc:docMk/>
            <pc:sldMk cId="0" sldId="263"/>
            <ac:spMk id="28699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5:12.597" v="1290" actId="478"/>
          <ac:spMkLst>
            <pc:docMk/>
            <pc:sldMk cId="0" sldId="263"/>
            <ac:spMk id="28700" creationId="{00000000-0000-0000-0000-000000000000}"/>
          </ac:spMkLst>
        </pc:spChg>
        <pc:spChg chg="del mod">
          <ac:chgData name="софия" userId="07e7e0b759c8c411" providerId="LiveId" clId="{36C4F4AC-C1EF-443B-A446-93D4811F0A4A}" dt="2021-03-28T12:55:06.537" v="1278" actId="478"/>
          <ac:spMkLst>
            <pc:docMk/>
            <pc:sldMk cId="0" sldId="263"/>
            <ac:spMk id="28701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5:05.894" v="1276" actId="478"/>
          <ac:spMkLst>
            <pc:docMk/>
            <pc:sldMk cId="0" sldId="263"/>
            <ac:spMk id="28702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5:05.357" v="1275" actId="478"/>
          <ac:spMkLst>
            <pc:docMk/>
            <pc:sldMk cId="0" sldId="263"/>
            <ac:spMk id="28703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5:08.761" v="1283" actId="478"/>
          <ac:spMkLst>
            <pc:docMk/>
            <pc:sldMk cId="0" sldId="263"/>
            <ac:spMk id="28704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6:20.153" v="1389" actId="478"/>
          <ac:spMkLst>
            <pc:docMk/>
            <pc:sldMk cId="0" sldId="263"/>
            <ac:spMk id="28707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6:18.084" v="1386" actId="478"/>
          <ac:spMkLst>
            <pc:docMk/>
            <pc:sldMk cId="0" sldId="263"/>
            <ac:spMk id="28708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7:02.202" v="1411" actId="478"/>
          <ac:spMkLst>
            <pc:docMk/>
            <pc:sldMk cId="0" sldId="263"/>
            <ac:spMk id="28709" creationId="{00000000-0000-0000-0000-000000000000}"/>
          </ac:spMkLst>
        </pc:spChg>
        <pc:spChg chg="del mod">
          <ac:chgData name="софия" userId="07e7e0b759c8c411" providerId="LiveId" clId="{36C4F4AC-C1EF-443B-A446-93D4811F0A4A}" dt="2021-03-28T12:56:17.037" v="1385" actId="478"/>
          <ac:spMkLst>
            <pc:docMk/>
            <pc:sldMk cId="0" sldId="263"/>
            <ac:spMk id="28710" creationId="{00000000-0000-0000-0000-000000000000}"/>
          </ac:spMkLst>
        </pc:spChg>
        <pc:spChg chg="del mod">
          <ac:chgData name="софия" userId="07e7e0b759c8c411" providerId="LiveId" clId="{36C4F4AC-C1EF-443B-A446-93D4811F0A4A}" dt="2021-03-28T12:57:06.790" v="1415"/>
          <ac:spMkLst>
            <pc:docMk/>
            <pc:sldMk cId="0" sldId="263"/>
            <ac:spMk id="28712" creationId="{00000000-0000-0000-0000-000000000000}"/>
          </ac:spMkLst>
        </pc:spChg>
        <pc:spChg chg="del mod">
          <ac:chgData name="софия" userId="07e7e0b759c8c411" providerId="LiveId" clId="{36C4F4AC-C1EF-443B-A446-93D4811F0A4A}" dt="2021-03-28T12:56:20.155" v="1391"/>
          <ac:spMkLst>
            <pc:docMk/>
            <pc:sldMk cId="0" sldId="263"/>
            <ac:spMk id="28714" creationId="{00000000-0000-0000-0000-000000000000}"/>
          </ac:spMkLst>
        </pc:spChg>
        <pc:spChg chg="del mod">
          <ac:chgData name="софия" userId="07e7e0b759c8c411" providerId="LiveId" clId="{36C4F4AC-C1EF-443B-A446-93D4811F0A4A}" dt="2021-03-28T12:56:20.157" v="1393"/>
          <ac:spMkLst>
            <pc:docMk/>
            <pc:sldMk cId="0" sldId="263"/>
            <ac:spMk id="28715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6:23.153" v="1395" actId="478"/>
          <ac:spMkLst>
            <pc:docMk/>
            <pc:sldMk cId="0" sldId="263"/>
            <ac:spMk id="28716" creationId="{00000000-0000-0000-0000-000000000000}"/>
          </ac:spMkLst>
        </pc:spChg>
        <pc:spChg chg="del mod">
          <ac:chgData name="софия" userId="07e7e0b759c8c411" providerId="LiveId" clId="{36C4F4AC-C1EF-443B-A446-93D4811F0A4A}" dt="2021-03-28T12:56:24.444" v="1396" actId="478"/>
          <ac:spMkLst>
            <pc:docMk/>
            <pc:sldMk cId="0" sldId="263"/>
            <ac:spMk id="28717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6:26.205" v="1397" actId="478"/>
          <ac:spMkLst>
            <pc:docMk/>
            <pc:sldMk cId="0" sldId="263"/>
            <ac:spMk id="28718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6:26.732" v="1398" actId="478"/>
          <ac:spMkLst>
            <pc:docMk/>
            <pc:sldMk cId="0" sldId="263"/>
            <ac:spMk id="28719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6:27.919" v="1399" actId="478"/>
          <ac:spMkLst>
            <pc:docMk/>
            <pc:sldMk cId="0" sldId="263"/>
            <ac:spMk id="28720" creationId="{00000000-0000-0000-0000-000000000000}"/>
          </ac:spMkLst>
        </pc:spChg>
        <pc:spChg chg="add del mod">
          <ac:chgData name="софия" userId="07e7e0b759c8c411" providerId="LiveId" clId="{36C4F4AC-C1EF-443B-A446-93D4811F0A4A}" dt="2021-03-28T12:57:03.717" v="1412" actId="478"/>
          <ac:spMkLst>
            <pc:docMk/>
            <pc:sldMk cId="0" sldId="263"/>
            <ac:spMk id="28721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4:57.977" v="1273" actId="478"/>
          <ac:spMkLst>
            <pc:docMk/>
            <pc:sldMk cId="0" sldId="263"/>
            <ac:spMk id="28722" creationId="{00000000-0000-0000-0000-000000000000}"/>
          </ac:spMkLst>
        </pc:spChg>
        <pc:spChg chg="del mod">
          <ac:chgData name="софия" userId="07e7e0b759c8c411" providerId="LiveId" clId="{36C4F4AC-C1EF-443B-A446-93D4811F0A4A}" dt="2021-03-28T12:55:16.472" v="1296"/>
          <ac:spMkLst>
            <pc:docMk/>
            <pc:sldMk cId="0" sldId="263"/>
            <ac:spMk id="28723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5:11.500" v="1288" actId="478"/>
          <ac:spMkLst>
            <pc:docMk/>
            <pc:sldMk cId="0" sldId="263"/>
            <ac:spMk id="28724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5:20.429" v="1302" actId="478"/>
          <ac:spMkLst>
            <pc:docMk/>
            <pc:sldMk cId="0" sldId="263"/>
            <ac:spMk id="28725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5:16.989" v="1297" actId="478"/>
          <ac:spMkLst>
            <pc:docMk/>
            <pc:sldMk cId="0" sldId="263"/>
            <ac:spMk id="28726" creationId="{00000000-0000-0000-0000-000000000000}"/>
          </ac:spMkLst>
        </pc:spChg>
        <pc:spChg chg="del mod">
          <ac:chgData name="софия" userId="07e7e0b759c8c411" providerId="LiveId" clId="{36C4F4AC-C1EF-443B-A446-93D4811F0A4A}" dt="2021-03-28T12:55:07.929" v="1282"/>
          <ac:spMkLst>
            <pc:docMk/>
            <pc:sldMk cId="0" sldId="263"/>
            <ac:spMk id="28727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5:18.470" v="1299" actId="478"/>
          <ac:spMkLst>
            <pc:docMk/>
            <pc:sldMk cId="0" sldId="263"/>
            <ac:spMk id="28728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5:10.870" v="1285" actId="478"/>
          <ac:spMkLst>
            <pc:docMk/>
            <pc:sldMk cId="0" sldId="263"/>
            <ac:spMk id="28729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5:07.916" v="1280" actId="478"/>
          <ac:spMkLst>
            <pc:docMk/>
            <pc:sldMk cId="0" sldId="263"/>
            <ac:spMk id="28730" creationId="{00000000-0000-0000-0000-000000000000}"/>
          </ac:spMkLst>
        </pc:spChg>
        <pc:spChg chg="del">
          <ac:chgData name="софия" userId="07e7e0b759c8c411" providerId="LiveId" clId="{36C4F4AC-C1EF-443B-A446-93D4811F0A4A}" dt="2021-03-28T12:55:22.986" v="1306" actId="478"/>
          <ac:spMkLst>
            <pc:docMk/>
            <pc:sldMk cId="0" sldId="263"/>
            <ac:spMk id="28731" creationId="{00000000-0000-0000-0000-000000000000}"/>
          </ac:spMkLst>
        </pc:spChg>
        <pc:spChg chg="del mod">
          <ac:chgData name="софия" userId="07e7e0b759c8c411" providerId="LiveId" clId="{36C4F4AC-C1EF-443B-A446-93D4811F0A4A}" dt="2021-03-28T12:55:18.475" v="1301"/>
          <ac:spMkLst>
            <pc:docMk/>
            <pc:sldMk cId="0" sldId="263"/>
            <ac:spMk id="28732" creationId="{00000000-0000-0000-0000-000000000000}"/>
          </ac:spMkLst>
        </pc:spChg>
        <pc:spChg chg="del mod">
          <ac:chgData name="софия" userId="07e7e0b759c8c411" providerId="LiveId" clId="{36C4F4AC-C1EF-443B-A446-93D4811F0A4A}" dt="2021-03-28T12:55:10.871" v="1287"/>
          <ac:spMkLst>
            <pc:docMk/>
            <pc:sldMk cId="0" sldId="263"/>
            <ac:spMk id="28733" creationId="{00000000-0000-0000-0000-000000000000}"/>
          </ac:spMkLst>
        </pc:spChg>
        <pc:picChg chg="add mod">
          <ac:chgData name="софия" userId="07e7e0b759c8c411" providerId="LiveId" clId="{36C4F4AC-C1EF-443B-A446-93D4811F0A4A}" dt="2021-03-28T13:06:36.779" v="1499" actId="1076"/>
          <ac:picMkLst>
            <pc:docMk/>
            <pc:sldMk cId="0" sldId="263"/>
            <ac:picMk id="3" creationId="{8AAE448E-66D3-443D-BE2A-D92AAB0D9581}"/>
          </ac:picMkLst>
        </pc:picChg>
        <pc:picChg chg="add mod">
          <ac:chgData name="софия" userId="07e7e0b759c8c411" providerId="LiveId" clId="{36C4F4AC-C1EF-443B-A446-93D4811F0A4A}" dt="2021-03-28T13:06:39.862" v="1500" actId="14100"/>
          <ac:picMkLst>
            <pc:docMk/>
            <pc:sldMk cId="0" sldId="263"/>
            <ac:picMk id="5" creationId="{6AD9025D-6AB3-4CDF-8D87-0727D4E76335}"/>
          </ac:picMkLst>
        </pc:picChg>
        <pc:picChg chg="add mod">
          <ac:chgData name="софия" userId="07e7e0b759c8c411" providerId="LiveId" clId="{36C4F4AC-C1EF-443B-A446-93D4811F0A4A}" dt="2021-03-28T13:06:51.815" v="1504" actId="14100"/>
          <ac:picMkLst>
            <pc:docMk/>
            <pc:sldMk cId="0" sldId="263"/>
            <ac:picMk id="7" creationId="{BDD0CB24-B51A-4F5A-A250-5D0F1E336146}"/>
          </ac:picMkLst>
        </pc:picChg>
        <pc:picChg chg="add mod">
          <ac:chgData name="софия" userId="07e7e0b759c8c411" providerId="LiveId" clId="{36C4F4AC-C1EF-443B-A446-93D4811F0A4A}" dt="2021-03-28T13:06:25.309" v="1496" actId="1076"/>
          <ac:picMkLst>
            <pc:docMk/>
            <pc:sldMk cId="0" sldId="263"/>
            <ac:picMk id="9" creationId="{874507F0-6554-4ED0-9FA5-431ED99F4A76}"/>
          </ac:picMkLst>
        </pc:picChg>
        <pc:picChg chg="add mod">
          <ac:chgData name="софия" userId="07e7e0b759c8c411" providerId="LiveId" clId="{36C4F4AC-C1EF-443B-A446-93D4811F0A4A}" dt="2021-03-28T13:06:23.559" v="1495" actId="1076"/>
          <ac:picMkLst>
            <pc:docMk/>
            <pc:sldMk cId="0" sldId="263"/>
            <ac:picMk id="11" creationId="{1C67BD12-36D4-40D3-80FD-4BC1B301377C}"/>
          </ac:picMkLst>
        </pc:picChg>
        <pc:picChg chg="del">
          <ac:chgData name="софия" userId="07e7e0b759c8c411" providerId="LiveId" clId="{36C4F4AC-C1EF-443B-A446-93D4811F0A4A}" dt="2021-03-28T12:55:43.631" v="1328" actId="478"/>
          <ac:picMkLst>
            <pc:docMk/>
            <pc:sldMk cId="0" sldId="263"/>
            <ac:picMk id="28705" creationId="{00000000-0000-0000-0000-000000000000}"/>
          </ac:picMkLst>
        </pc:picChg>
        <pc:picChg chg="del">
          <ac:chgData name="софия" userId="07e7e0b759c8c411" providerId="LiveId" clId="{36C4F4AC-C1EF-443B-A446-93D4811F0A4A}" dt="2021-03-28T12:55:42.971" v="1327" actId="478"/>
          <ac:picMkLst>
            <pc:docMk/>
            <pc:sldMk cId="0" sldId="263"/>
            <ac:picMk id="28706" creationId="{00000000-0000-0000-0000-000000000000}"/>
          </ac:picMkLst>
        </pc:picChg>
        <pc:cxnChg chg="add mod">
          <ac:chgData name="софия" userId="07e7e0b759c8c411" providerId="LiveId" clId="{36C4F4AC-C1EF-443B-A446-93D4811F0A4A}" dt="2021-03-28T13:09:25.384" v="1528" actId="208"/>
          <ac:cxnSpMkLst>
            <pc:docMk/>
            <pc:sldMk cId="0" sldId="263"/>
            <ac:cxnSpMk id="13" creationId="{BB6EBB91-6757-4DA0-B7DA-C5330E5A6CFA}"/>
          </ac:cxnSpMkLst>
        </pc:cxnChg>
        <pc:cxnChg chg="add mod">
          <ac:chgData name="софия" userId="07e7e0b759c8c411" providerId="LiveId" clId="{36C4F4AC-C1EF-443B-A446-93D4811F0A4A}" dt="2021-03-28T13:09:30.939" v="1529" actId="208"/>
          <ac:cxnSpMkLst>
            <pc:docMk/>
            <pc:sldMk cId="0" sldId="263"/>
            <ac:cxnSpMk id="56" creationId="{69FD68EB-41CE-4383-97CB-1B061D868347}"/>
          </ac:cxnSpMkLst>
        </pc:cxnChg>
        <pc:cxnChg chg="add mod">
          <ac:chgData name="софия" userId="07e7e0b759c8c411" providerId="LiveId" clId="{36C4F4AC-C1EF-443B-A446-93D4811F0A4A}" dt="2021-03-28T13:09:34.558" v="1530" actId="208"/>
          <ac:cxnSpMkLst>
            <pc:docMk/>
            <pc:sldMk cId="0" sldId="263"/>
            <ac:cxnSpMk id="57" creationId="{6C1D72BF-B2D0-4EFA-A4CE-16E3D6B1E50C}"/>
          </ac:cxnSpMkLst>
        </pc:cxnChg>
        <pc:cxnChg chg="add mod">
          <ac:chgData name="софия" userId="07e7e0b759c8c411" providerId="LiveId" clId="{36C4F4AC-C1EF-443B-A446-93D4811F0A4A}" dt="2021-03-28T13:09:38.542" v="1531" actId="208"/>
          <ac:cxnSpMkLst>
            <pc:docMk/>
            <pc:sldMk cId="0" sldId="263"/>
            <ac:cxnSpMk id="67" creationId="{006A5D95-D7BD-48BE-B080-8BD35C4B9516}"/>
          </ac:cxnSpMkLst>
        </pc:cxnChg>
      </pc:sldChg>
      <pc:sldChg chg="addSp delSp modSp mod">
        <pc:chgData name="софия" userId="07e7e0b759c8c411" providerId="LiveId" clId="{36C4F4AC-C1EF-443B-A446-93D4811F0A4A}" dt="2021-03-28T13:16:07.164" v="1599" actId="255"/>
        <pc:sldMkLst>
          <pc:docMk/>
          <pc:sldMk cId="0" sldId="264"/>
        </pc:sldMkLst>
        <pc:spChg chg="mod">
          <ac:chgData name="софия" userId="07e7e0b759c8c411" providerId="LiveId" clId="{36C4F4AC-C1EF-443B-A446-93D4811F0A4A}" dt="2021-03-28T13:16:07.164" v="1599" actId="255"/>
          <ac:spMkLst>
            <pc:docMk/>
            <pc:sldMk cId="0" sldId="264"/>
            <ac:spMk id="29698" creationId="{00000000-0000-0000-0000-000000000000}"/>
          </ac:spMkLst>
        </pc:spChg>
        <pc:spChg chg="del mod">
          <ac:chgData name="софия" userId="07e7e0b759c8c411" providerId="LiveId" clId="{36C4F4AC-C1EF-443B-A446-93D4811F0A4A}" dt="2021-03-28T13:14:10.030" v="1584" actId="478"/>
          <ac:spMkLst>
            <pc:docMk/>
            <pc:sldMk cId="0" sldId="264"/>
            <ac:spMk id="29699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9.540" v="1548" actId="478"/>
          <ac:spMkLst>
            <pc:docMk/>
            <pc:sldMk cId="0" sldId="264"/>
            <ac:spMk id="29702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15.380" v="1538" actId="478"/>
          <ac:spMkLst>
            <pc:docMk/>
            <pc:sldMk cId="0" sldId="264"/>
            <ac:spMk id="29705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14.239" v="1537" actId="478"/>
          <ac:spMkLst>
            <pc:docMk/>
            <pc:sldMk cId="0" sldId="264"/>
            <ac:spMk id="29706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07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08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09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10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12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13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14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22.789" v="1543" actId="478"/>
          <ac:spMkLst>
            <pc:docMk/>
            <pc:sldMk cId="0" sldId="264"/>
            <ac:spMk id="29715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16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17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18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19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20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21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22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23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26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27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28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29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30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31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32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33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34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35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36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37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23.247" v="1544" actId="478"/>
          <ac:spMkLst>
            <pc:docMk/>
            <pc:sldMk cId="0" sldId="264"/>
            <ac:spMk id="29738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22.298" v="1542" actId="478"/>
          <ac:spMkLst>
            <pc:docMk/>
            <pc:sldMk cId="0" sldId="264"/>
            <ac:spMk id="29739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40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41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42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44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45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46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49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50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51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52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56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61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63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17.094" v="1540" actId="478"/>
          <ac:spMkLst>
            <pc:docMk/>
            <pc:sldMk cId="0" sldId="264"/>
            <ac:spMk id="29764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34.651" v="1547" actId="478"/>
          <ac:spMkLst>
            <pc:docMk/>
            <pc:sldMk cId="0" sldId="264"/>
            <ac:spMk id="29774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17.833" v="1541" actId="478"/>
          <ac:spMkLst>
            <pc:docMk/>
            <pc:sldMk cId="0" sldId="264"/>
            <ac:spMk id="29776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0:16.092" v="1539" actId="478"/>
          <ac:spMkLst>
            <pc:docMk/>
            <pc:sldMk cId="0" sldId="264"/>
            <ac:spMk id="29777" creationId="{00000000-0000-0000-0000-000000000000}"/>
          </ac:spMkLst>
        </pc:spChg>
        <pc:spChg chg="del">
          <ac:chgData name="софия" userId="07e7e0b759c8c411" providerId="LiveId" clId="{36C4F4AC-C1EF-443B-A446-93D4811F0A4A}" dt="2021-03-28T13:13:52.077" v="1580" actId="478"/>
          <ac:spMkLst>
            <pc:docMk/>
            <pc:sldMk cId="0" sldId="264"/>
            <ac:spMk id="29778" creationId="{00000000-0000-0000-0000-000000000000}"/>
          </ac:spMkLst>
        </pc:spChg>
        <pc:graphicFrameChg chg="add del mod">
          <ac:chgData name="софия" userId="07e7e0b759c8c411" providerId="LiveId" clId="{36C4F4AC-C1EF-443B-A446-93D4811F0A4A}" dt="2021-03-28T13:11:31.122" v="1555"/>
          <ac:graphicFrameMkLst>
            <pc:docMk/>
            <pc:sldMk cId="0" sldId="264"/>
            <ac:graphicFrameMk id="2" creationId="{C8011B38-3E10-4270-BF32-C5647B9075B9}"/>
          </ac:graphicFrameMkLst>
        </pc:graphicFrameChg>
        <pc:graphicFrameChg chg="add del mod modGraphic">
          <ac:chgData name="софия" userId="07e7e0b759c8c411" providerId="LiveId" clId="{36C4F4AC-C1EF-443B-A446-93D4811F0A4A}" dt="2021-03-28T13:13:53.789" v="1581" actId="478"/>
          <ac:graphicFrameMkLst>
            <pc:docMk/>
            <pc:sldMk cId="0" sldId="264"/>
            <ac:graphicFrameMk id="3" creationId="{A9BD5E4D-6858-4991-AF93-5F5EDCCA0F8F}"/>
          </ac:graphicFrameMkLst>
        </pc:graphicFrameChg>
        <pc:graphicFrameChg chg="add mod modGraphic">
          <ac:chgData name="софия" userId="07e7e0b759c8c411" providerId="LiveId" clId="{36C4F4AC-C1EF-443B-A446-93D4811F0A4A}" dt="2021-03-28T13:14:52.170" v="1593" actId="2164"/>
          <ac:graphicFrameMkLst>
            <pc:docMk/>
            <pc:sldMk cId="0" sldId="264"/>
            <ac:graphicFrameMk id="4" creationId="{03A87B10-B4E2-4B33-AEF8-3EC08289197D}"/>
          </ac:graphicFrameMkLst>
        </pc:graphicFrameChg>
        <pc:picChg chg="add mod">
          <ac:chgData name="софия" userId="07e7e0b759c8c411" providerId="LiveId" clId="{36C4F4AC-C1EF-443B-A446-93D4811F0A4A}" dt="2021-03-28T13:15:16.885" v="1597" actId="1076"/>
          <ac:picMkLst>
            <pc:docMk/>
            <pc:sldMk cId="0" sldId="264"/>
            <ac:picMk id="5" creationId="{E2388204-8354-4C6D-BA4D-8F5537DEB812}"/>
          </ac:picMkLst>
        </pc:picChg>
      </pc:sldChg>
      <pc:sldChg chg="modSp mod">
        <pc:chgData name="софия" userId="07e7e0b759c8c411" providerId="LiveId" clId="{36C4F4AC-C1EF-443B-A446-93D4811F0A4A}" dt="2021-03-28T13:17:33.362" v="1639" actId="20577"/>
        <pc:sldMkLst>
          <pc:docMk/>
          <pc:sldMk cId="0" sldId="265"/>
        </pc:sldMkLst>
        <pc:spChg chg="mod">
          <ac:chgData name="софия" userId="07e7e0b759c8c411" providerId="LiveId" clId="{36C4F4AC-C1EF-443B-A446-93D4811F0A4A}" dt="2021-03-28T13:17:00.405" v="1618" actId="113"/>
          <ac:spMkLst>
            <pc:docMk/>
            <pc:sldMk cId="0" sldId="265"/>
            <ac:spMk id="30727" creationId="{00000000-0000-0000-0000-000000000000}"/>
          </ac:spMkLst>
        </pc:spChg>
        <pc:spChg chg="mod">
          <ac:chgData name="софия" userId="07e7e0b759c8c411" providerId="LiveId" clId="{36C4F4AC-C1EF-443B-A446-93D4811F0A4A}" dt="2021-03-28T13:17:33.362" v="1639" actId="20577"/>
          <ac:spMkLst>
            <pc:docMk/>
            <pc:sldMk cId="0" sldId="265"/>
            <ac:spMk id="30728" creationId="{00000000-0000-0000-0000-000000000000}"/>
          </ac:spMkLst>
        </pc:spChg>
      </pc:sldChg>
      <pc:sldChg chg="addSp modSp mod">
        <pc:chgData name="софия" userId="07e7e0b759c8c411" providerId="LiveId" clId="{36C4F4AC-C1EF-443B-A446-93D4811F0A4A}" dt="2021-03-28T13:23:56.850" v="2005" actId="1076"/>
        <pc:sldMkLst>
          <pc:docMk/>
          <pc:sldMk cId="0" sldId="266"/>
        </pc:sldMkLst>
        <pc:spChg chg="mod">
          <ac:chgData name="софия" userId="07e7e0b759c8c411" providerId="LiveId" clId="{36C4F4AC-C1EF-443B-A446-93D4811F0A4A}" dt="2021-03-28T13:16:02.477" v="1598" actId="255"/>
          <ac:spMkLst>
            <pc:docMk/>
            <pc:sldMk cId="0" sldId="266"/>
            <ac:spMk id="34818" creationId="{00000000-0000-0000-0000-000000000000}"/>
          </ac:spMkLst>
        </pc:spChg>
        <pc:spChg chg="mod">
          <ac:chgData name="софия" userId="07e7e0b759c8c411" providerId="LiveId" clId="{36C4F4AC-C1EF-443B-A446-93D4811F0A4A}" dt="2021-03-28T13:20:27.391" v="1992" actId="20577"/>
          <ac:spMkLst>
            <pc:docMk/>
            <pc:sldMk cId="0" sldId="266"/>
            <ac:spMk id="34819" creationId="{00000000-0000-0000-0000-000000000000}"/>
          </ac:spMkLst>
        </pc:spChg>
        <pc:picChg chg="add mod">
          <ac:chgData name="софия" userId="07e7e0b759c8c411" providerId="LiveId" clId="{36C4F4AC-C1EF-443B-A446-93D4811F0A4A}" dt="2021-03-28T13:23:12.032" v="1998" actId="1076"/>
          <ac:picMkLst>
            <pc:docMk/>
            <pc:sldMk cId="0" sldId="266"/>
            <ac:picMk id="2" creationId="{DE6FAEAE-6923-4673-B990-516EA7CE4880}"/>
          </ac:picMkLst>
        </pc:picChg>
        <pc:picChg chg="add mod">
          <ac:chgData name="софия" userId="07e7e0b759c8c411" providerId="LiveId" clId="{36C4F4AC-C1EF-443B-A446-93D4811F0A4A}" dt="2021-03-28T13:23:56.850" v="2005" actId="1076"/>
          <ac:picMkLst>
            <pc:docMk/>
            <pc:sldMk cId="0" sldId="266"/>
            <ac:picMk id="3" creationId="{A65FFCDF-DD69-4276-9580-FF678E8A7BAE}"/>
          </ac:picMkLst>
        </pc:picChg>
      </pc:sldChg>
      <pc:sldChg chg="addSp modSp add mod">
        <pc:chgData name="софия" userId="07e7e0b759c8c411" providerId="LiveId" clId="{36C4F4AC-C1EF-443B-A446-93D4811F0A4A}" dt="2021-03-28T11:50:58.773" v="436" actId="255"/>
        <pc:sldMkLst>
          <pc:docMk/>
          <pc:sldMk cId="1831104153" sldId="267"/>
        </pc:sldMkLst>
        <pc:spChg chg="mod">
          <ac:chgData name="софия" userId="07e7e0b759c8c411" providerId="LiveId" clId="{36C4F4AC-C1EF-443B-A446-93D4811F0A4A}" dt="2021-03-28T11:50:58.773" v="436" actId="255"/>
          <ac:spMkLst>
            <pc:docMk/>
            <pc:sldMk cId="1831104153" sldId="267"/>
            <ac:spMk id="11266" creationId="{00000000-0000-0000-0000-000000000000}"/>
          </ac:spMkLst>
        </pc:spChg>
        <pc:spChg chg="mod">
          <ac:chgData name="софия" userId="07e7e0b759c8c411" providerId="LiveId" clId="{36C4F4AC-C1EF-443B-A446-93D4811F0A4A}" dt="2021-03-28T11:45:09.262" v="402" actId="14100"/>
          <ac:spMkLst>
            <pc:docMk/>
            <pc:sldMk cId="1831104153" sldId="267"/>
            <ac:spMk id="11274" creationId="{00000000-0000-0000-0000-000000000000}"/>
          </ac:spMkLst>
        </pc:spChg>
        <pc:picChg chg="add mod">
          <ac:chgData name="софия" userId="07e7e0b759c8c411" providerId="LiveId" clId="{36C4F4AC-C1EF-443B-A446-93D4811F0A4A}" dt="2021-03-28T11:45:13.900" v="403" actId="1076"/>
          <ac:picMkLst>
            <pc:docMk/>
            <pc:sldMk cId="1831104153" sldId="267"/>
            <ac:picMk id="2" creationId="{3D72A7CF-FF36-4F14-B845-EA00D114E4F2}"/>
          </ac:picMkLst>
        </pc:picChg>
      </pc:sldChg>
      <pc:sldChg chg="modSp add mod">
        <pc:chgData name="софия" userId="07e7e0b759c8c411" providerId="LiveId" clId="{36C4F4AC-C1EF-443B-A446-93D4811F0A4A}" dt="2021-03-28T12:27:53.120" v="621" actId="122"/>
        <pc:sldMkLst>
          <pc:docMk/>
          <pc:sldMk cId="2031685510" sldId="268"/>
        </pc:sldMkLst>
        <pc:spChg chg="mod">
          <ac:chgData name="софия" userId="07e7e0b759c8c411" providerId="LiveId" clId="{36C4F4AC-C1EF-443B-A446-93D4811F0A4A}" dt="2021-03-28T12:27:53.120" v="621" actId="122"/>
          <ac:spMkLst>
            <pc:docMk/>
            <pc:sldMk cId="2031685510" sldId="268"/>
            <ac:spMk id="21506" creationId="{00000000-0000-0000-0000-000000000000}"/>
          </ac:spMkLst>
        </pc:spChg>
        <pc:spChg chg="mod">
          <ac:chgData name="софия" userId="07e7e0b759c8c411" providerId="LiveId" clId="{36C4F4AC-C1EF-443B-A446-93D4811F0A4A}" dt="2021-03-28T12:26:55.579" v="618" actId="2711"/>
          <ac:spMkLst>
            <pc:docMk/>
            <pc:sldMk cId="2031685510" sldId="268"/>
            <ac:spMk id="2151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3DBAE0-C0E1-40F1-A20A-58A47C57AA90}" type="slidenum">
              <a:rPr lang="ru-RU" altLang="en-US"/>
              <a:pPr/>
              <a:t>‹#›</a:t>
            </a:fld>
            <a:endParaRPr lang="ru-RU" altLang="en-US"/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4578A-488E-47C4-91DF-489656EC8F4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7129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2C763-18F0-4B70-BA17-08AB7F48392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7129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83AE25C-57B6-4220-A025-2A91FA20F91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448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E9916-0DC3-484F-A4EA-0C9DCE7F6F4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0553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9773F-558C-44B9-BAAE-3D3CE695E3A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452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A3CC8-404C-4F1B-A89F-8993115C944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1555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60B60-C395-4FC8-B0F1-524367D7412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7012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729FE-F604-4EE8-A4E2-167F6D62041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5035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38ADC-6992-4E02-A7AC-27B3C4C9482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5340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C7F19-9C41-43FA-820A-C586A24C776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2908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14986-4D8C-4FF2-8F84-8DD3264C9BB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9980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ru-RU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ru-RU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3644F88-BABD-4338-ACE2-1A0265E1F931}" type="slidenum">
              <a:rPr lang="ru-RU" altLang="en-US"/>
              <a:pPr/>
              <a:t>‹#›</a:t>
            </a:fld>
            <a:endParaRPr lang="ru-RU" altLang="en-US"/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 sz="2800" dirty="0"/>
              <a:t>Нахождение пары пересекающихся окружностей, с максимальной длиной отрезка, соединяющего точки их пересечения, в заданном множестве окружностей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145841"/>
            <a:ext cx="6248400" cy="2362200"/>
          </a:xfrm>
        </p:spPr>
        <p:txBody>
          <a:bodyPr/>
          <a:lstStyle/>
          <a:p>
            <a:r>
              <a:rPr lang="ru-RU" altLang="en-US" sz="2400" dirty="0"/>
              <a:t>Годовой проект по информатике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50824" y="4437063"/>
            <a:ext cx="19808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en-US" sz="2400" dirty="0">
                <a:latin typeface="+mn-lt"/>
              </a:rPr>
              <a:t>Костюкевич София 10-2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7543800" cy="1295400"/>
          </a:xfrm>
        </p:spPr>
        <p:txBody>
          <a:bodyPr/>
          <a:lstStyle/>
          <a:p>
            <a:r>
              <a:rPr lang="ru-RU" altLang="en-US" sz="4000" dirty="0"/>
              <a:t>Пример работы программы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5470525" y="13843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60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3A87B10-B4E2-4B33-AEF8-3EC082891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588"/>
              </p:ext>
            </p:extLst>
          </p:nvPr>
        </p:nvGraphicFramePr>
        <p:xfrm>
          <a:off x="431800" y="1720850"/>
          <a:ext cx="8190740" cy="4408510"/>
        </p:xfrm>
        <a:graphic>
          <a:graphicData uri="http://schemas.openxmlformats.org/drawingml/2006/table">
            <a:tbl>
              <a:tblPr firstRow="1" firstCol="1" bandRow="1"/>
              <a:tblGrid>
                <a:gridCol w="4131352">
                  <a:extLst>
                    <a:ext uri="{9D8B030D-6E8A-4147-A177-3AD203B41FA5}">
                      <a16:colId xmlns:a16="http://schemas.microsoft.com/office/drawing/2014/main" val="1651624502"/>
                    </a:ext>
                  </a:extLst>
                </a:gridCol>
                <a:gridCol w="4059388">
                  <a:extLst>
                    <a:ext uri="{9D8B030D-6E8A-4147-A177-3AD203B41FA5}">
                      <a16:colId xmlns:a16="http://schemas.microsoft.com/office/drawing/2014/main" val="3595240636"/>
                    </a:ext>
                  </a:extLst>
                </a:gridCol>
              </a:tblGrid>
              <a:tr h="460570">
                <a:tc>
                  <a:txBody>
                    <a:bodyPr/>
                    <a:lstStyle/>
                    <a:p>
                      <a:pPr marL="444500" algn="l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Исходные данные</a:t>
                      </a:r>
                      <a:endParaRPr lang="ru-RU" sz="2400" dirty="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Выходные данные</a:t>
                      </a:r>
                      <a:endParaRPr lang="ru-RU" sz="2400" dirty="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78223"/>
                  </a:ext>
                </a:extLst>
              </a:tr>
              <a:tr h="394794">
                <a:tc>
                  <a:txBody>
                    <a:bodyPr/>
                    <a:lstStyle/>
                    <a:p>
                      <a:pPr algn="just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 dirty="0">
                          <a:solidFill>
                            <a:srgbClr val="080808"/>
                          </a:solidFill>
                          <a:effectLst/>
                          <a:latin typeface="+mn-lt"/>
                          <a:ea typeface="Yu Mincho" panose="02020400000000000000" pitchFamily="18" charset="-128"/>
                        </a:rPr>
                        <a:t>-0,52 0,32 0,04 -0,36</a:t>
                      </a:r>
                      <a:endParaRPr lang="ru-RU" sz="2400" dirty="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endParaRPr lang="ru-RU" sz="2400" dirty="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80180"/>
                  </a:ext>
                </a:extLst>
              </a:tr>
              <a:tr h="394794">
                <a:tc>
                  <a:txBody>
                    <a:bodyPr/>
                    <a:lstStyle/>
                    <a:p>
                      <a:pPr algn="just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 dirty="0">
                          <a:solidFill>
                            <a:srgbClr val="080808"/>
                          </a:solidFill>
                          <a:effectLst/>
                          <a:latin typeface="+mn-lt"/>
                          <a:ea typeface="Yu Mincho" panose="02020400000000000000" pitchFamily="18" charset="-128"/>
                        </a:rPr>
                        <a:t>-0,16 -0,52 -0,44 0,48</a:t>
                      </a:r>
                      <a:endParaRPr lang="ru-RU" sz="2400" dirty="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endParaRPr lang="ru-RU" sz="2400" dirty="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2911"/>
                  </a:ext>
                </a:extLst>
              </a:tr>
              <a:tr h="394794">
                <a:tc>
                  <a:txBody>
                    <a:bodyPr/>
                    <a:lstStyle/>
                    <a:p>
                      <a:pPr algn="just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>
                          <a:solidFill>
                            <a:srgbClr val="080808"/>
                          </a:solidFill>
                          <a:effectLst/>
                          <a:latin typeface="+mn-lt"/>
                          <a:ea typeface="Yu Mincho" panose="02020400000000000000" pitchFamily="18" charset="-128"/>
                        </a:rPr>
                        <a:t>0,08 0,12 0,36 0,12</a:t>
                      </a:r>
                      <a:endParaRPr lang="ru-RU" sz="240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275539"/>
                  </a:ext>
                </a:extLst>
              </a:tr>
              <a:tr h="394794">
                <a:tc>
                  <a:txBody>
                    <a:bodyPr/>
                    <a:lstStyle/>
                    <a:p>
                      <a:pPr algn="just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>
                          <a:solidFill>
                            <a:srgbClr val="080808"/>
                          </a:solidFill>
                          <a:effectLst/>
                          <a:latin typeface="+mn-lt"/>
                          <a:ea typeface="Yu Mincho" panose="02020400000000000000" pitchFamily="18" charset="-128"/>
                        </a:rPr>
                        <a:t>-0,04 -0,08 0,14 -1,00</a:t>
                      </a:r>
                      <a:endParaRPr lang="ru-RU" sz="240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053913"/>
                  </a:ext>
                </a:extLst>
              </a:tr>
              <a:tr h="394794">
                <a:tc>
                  <a:txBody>
                    <a:bodyPr/>
                    <a:lstStyle/>
                    <a:p>
                      <a:pPr algn="just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>
                          <a:solidFill>
                            <a:srgbClr val="080808"/>
                          </a:solidFill>
                          <a:effectLst/>
                          <a:latin typeface="+mn-lt"/>
                          <a:ea typeface="Yu Mincho" panose="02020400000000000000" pitchFamily="18" charset="-128"/>
                        </a:rPr>
                        <a:t>0,32 -0,92 0,12 -0,24</a:t>
                      </a:r>
                      <a:endParaRPr lang="ru-RU" sz="240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418883"/>
                  </a:ext>
                </a:extLst>
              </a:tr>
              <a:tr h="394794">
                <a:tc>
                  <a:txBody>
                    <a:bodyPr/>
                    <a:lstStyle/>
                    <a:p>
                      <a:pPr algn="just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>
                          <a:solidFill>
                            <a:srgbClr val="080808"/>
                          </a:solidFill>
                          <a:effectLst/>
                          <a:latin typeface="+mn-lt"/>
                          <a:ea typeface="Yu Mincho" panose="02020400000000000000" pitchFamily="18" charset="-128"/>
                        </a:rPr>
                        <a:t>0,68 -0,60 0,56 -0,44</a:t>
                      </a:r>
                      <a:endParaRPr lang="ru-RU" sz="240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265975"/>
                  </a:ext>
                </a:extLst>
              </a:tr>
              <a:tr h="394794">
                <a:tc>
                  <a:txBody>
                    <a:bodyPr/>
                    <a:lstStyle/>
                    <a:p>
                      <a:pPr algn="just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>
                          <a:solidFill>
                            <a:srgbClr val="080808"/>
                          </a:solidFill>
                          <a:effectLst/>
                          <a:latin typeface="+mn-lt"/>
                          <a:ea typeface="Yu Mincho" panose="02020400000000000000" pitchFamily="18" charset="-128"/>
                        </a:rPr>
                        <a:t>0,08 0,08 0,32 0,40</a:t>
                      </a:r>
                      <a:endParaRPr lang="ru-RU" sz="240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99093"/>
                  </a:ext>
                </a:extLst>
              </a:tr>
              <a:tr h="394794">
                <a:tc>
                  <a:txBody>
                    <a:bodyPr/>
                    <a:lstStyle/>
                    <a:p>
                      <a:pPr algn="just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>
                          <a:solidFill>
                            <a:srgbClr val="080808"/>
                          </a:solidFill>
                          <a:effectLst/>
                          <a:latin typeface="+mn-lt"/>
                          <a:ea typeface="Yu Mincho" panose="02020400000000000000" pitchFamily="18" charset="-128"/>
                        </a:rPr>
                        <a:t>0,24 0,20 0,12 -0,12</a:t>
                      </a:r>
                      <a:endParaRPr lang="ru-RU" sz="240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678711"/>
                  </a:ext>
                </a:extLst>
              </a:tr>
              <a:tr h="394794">
                <a:tc>
                  <a:txBody>
                    <a:bodyPr/>
                    <a:lstStyle/>
                    <a:p>
                      <a:pPr algn="just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>
                          <a:solidFill>
                            <a:srgbClr val="080808"/>
                          </a:solidFill>
                          <a:effectLst/>
                          <a:latin typeface="+mn-lt"/>
                          <a:ea typeface="Yu Mincho" panose="02020400000000000000" pitchFamily="18" charset="-128"/>
                        </a:rPr>
                        <a:t>-0,32 -0,44 0,16 -0,08</a:t>
                      </a:r>
                      <a:endParaRPr lang="ru-RU" sz="240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335269"/>
                  </a:ext>
                </a:extLst>
              </a:tr>
              <a:tr h="394794">
                <a:tc>
                  <a:txBody>
                    <a:bodyPr/>
                    <a:lstStyle/>
                    <a:p>
                      <a:pPr algn="just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>
                          <a:solidFill>
                            <a:srgbClr val="080808"/>
                          </a:solidFill>
                          <a:effectLst/>
                          <a:latin typeface="+mn-lt"/>
                          <a:ea typeface="Yu Mincho" panose="02020400000000000000" pitchFamily="18" charset="-128"/>
                        </a:rPr>
                        <a:t>-0,52 -0,80 -0,04 -0,24</a:t>
                      </a:r>
                      <a:endParaRPr lang="ru-RU" sz="240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9000"/>
                        </a:lnSpc>
                        <a:tabLst>
                          <a:tab pos="3733800" algn="l"/>
                        </a:tabLst>
                      </a:pPr>
                      <a:r>
                        <a:rPr lang="ru-RU" sz="2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+mn-lt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85432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388204-8354-4C6D-BA4D-8F5537DE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396" y="2348856"/>
            <a:ext cx="3968804" cy="32152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dirty="0"/>
              <a:t>Возникшие затруднения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 sz="2400" dirty="0"/>
              <a:t>Выделение искомых окружностей на экране.</a:t>
            </a:r>
          </a:p>
          <a:p>
            <a:pPr marL="0" indent="0">
              <a:buNone/>
            </a:pPr>
            <a:r>
              <a:rPr lang="ru-RU" altLang="en-US" sz="2400" dirty="0"/>
              <a:t>Для решения этой проблемы было введено новое поле в классе окружностей, отвечающее за цвет окружности при её выводе на экран. Соответственно в функции рисования окружности была добавлена проверка на значение этой переменной.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E6FAEAE-6923-4673-B990-516EA7CE4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96" y="4149096"/>
            <a:ext cx="2970396" cy="240916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5FFCDF-DD69-4276-9580-FF678E8A7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71" y="4975694"/>
            <a:ext cx="4143793" cy="8836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92163" y="2078038"/>
            <a:ext cx="7289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4000" b="1" dirty="0">
                <a:solidFill>
                  <a:srgbClr val="CC0099"/>
                </a:solidFill>
              </a:rPr>
              <a:t>Спасибо за внимание!</a:t>
            </a:r>
          </a:p>
          <a:p>
            <a:pPr>
              <a:spcBef>
                <a:spcPct val="50000"/>
              </a:spcBef>
            </a:pPr>
            <a:r>
              <a:rPr lang="ru-RU" altLang="en-US" sz="2400" dirty="0"/>
              <a:t>Презентацию подготовила</a:t>
            </a:r>
          </a:p>
          <a:p>
            <a:pPr>
              <a:spcBef>
                <a:spcPct val="50000"/>
              </a:spcBef>
            </a:pPr>
            <a:r>
              <a:rPr lang="ru-RU" altLang="en-US" sz="2400" dirty="0"/>
              <a:t>Ученица 10-2 класса</a:t>
            </a:r>
          </a:p>
          <a:p>
            <a:pPr>
              <a:spcBef>
                <a:spcPct val="50000"/>
              </a:spcBef>
            </a:pPr>
            <a:r>
              <a:rPr lang="ru-RU" altLang="en-US" sz="2400" dirty="0"/>
              <a:t>Костюкевич София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792162" y="5680075"/>
            <a:ext cx="47704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dirty="0"/>
              <a:t>Контактная информация: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kostyukevich_sonja@mail.ru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4000" dirty="0"/>
              <a:t>Постановка задачи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 sz="2400" dirty="0"/>
              <a:t>На плоскости задано множество окружностей. Найти такую пару пересекающихся окружностей, что длина отрезка, проведенного от одной точки пересечения этих двух окружностей до другой, максимальна. В качестве ответа: выделить эту пару окружностей, нарисовать отрезок между найденными точками пересечения.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4000" dirty="0"/>
              <a:t>Постановка задачи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2"/>
            <a:ext cx="4114800" cy="4700587"/>
          </a:xfrm>
        </p:spPr>
        <p:txBody>
          <a:bodyPr/>
          <a:lstStyle/>
          <a:p>
            <a:r>
              <a:rPr lang="ru-RU" altLang="en-US" sz="2400" b="1" dirty="0"/>
              <a:t>Имеем: </a:t>
            </a:r>
            <a:r>
              <a:rPr lang="ru-RU" altLang="en-US" sz="2400" dirty="0"/>
              <a:t>множество окружностей</a:t>
            </a:r>
          </a:p>
          <a:p>
            <a:r>
              <a:rPr lang="ru-RU" altLang="en-US" sz="2400" b="1" dirty="0"/>
              <a:t>Требуется</a:t>
            </a:r>
            <a:r>
              <a:rPr lang="ru-RU" altLang="en-US" sz="2400" dirty="0"/>
              <a:t>:</a:t>
            </a:r>
          </a:p>
          <a:p>
            <a:r>
              <a:rPr lang="ru-RU" altLang="en-US" sz="2400" dirty="0"/>
              <a:t>Найти окружности, с максимальной длиной отрезка, соединяющего точки их пересечения</a:t>
            </a:r>
          </a:p>
          <a:p>
            <a:r>
              <a:rPr lang="ru-RU" altLang="en-US" sz="2400" dirty="0"/>
              <a:t>Выделить эти окружности</a:t>
            </a:r>
          </a:p>
          <a:p>
            <a:r>
              <a:rPr lang="ru-RU" altLang="en-US" sz="2400" dirty="0"/>
              <a:t>Нарисовать отрезок, соединяющего точки их пересечения</a:t>
            </a:r>
          </a:p>
          <a:p>
            <a:endParaRPr lang="ru-RU" altLang="en-US" sz="1800" dirty="0"/>
          </a:p>
        </p:txBody>
      </p:sp>
      <p:pic>
        <p:nvPicPr>
          <p:cNvPr id="18444" name="Picture 1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8376" y="1629388"/>
            <a:ext cx="4114800" cy="2339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45" name="Picture 1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8376" y="4058637"/>
            <a:ext cx="4114800" cy="21698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4000" dirty="0"/>
              <a:t>Входные и выходные данные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19113" y="1936750"/>
            <a:ext cx="40528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en-US" sz="2400" b="1" i="1" dirty="0"/>
              <a:t>1)Входные данные:</a:t>
            </a:r>
          </a:p>
          <a:p>
            <a:r>
              <a:rPr lang="ru-RU" altLang="en-US" sz="2400" dirty="0"/>
              <a:t>Во входном файле содержатся строки с информацией о каждой заданной окружности: координаты центра задаваемой окружности и точки, лежащей на этой окружности.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F55DC0-11D2-4D83-AC0E-59E5F29EB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060" y="1936750"/>
            <a:ext cx="3108851" cy="3416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4000" dirty="0"/>
              <a:t>Входные и выходные данные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19113" y="1936750"/>
            <a:ext cx="40528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en-US" sz="2400" b="1" i="1" dirty="0"/>
              <a:t>2)Выходные данные:</a:t>
            </a:r>
          </a:p>
          <a:p>
            <a:r>
              <a:rPr lang="ru-RU" altLang="en-US" sz="2400" dirty="0"/>
              <a:t>Изображение этих окружностей, с выделенной искомой парой окружностей и искомым отрезком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D72A7CF-FF36-4F14-B845-EA00D114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425" y="1936750"/>
            <a:ext cx="4000462" cy="32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0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4000" dirty="0"/>
              <a:t>Математическая модель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15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417638"/>
                <a:ext cx="4114800" cy="5313258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165100" algn="l"/>
                  </a:tabLst>
                </a:pPr>
                <a:r>
                  <a:rPr lang="ru-RU" sz="1800" dirty="0">
                    <a:effectLst/>
                    <a:ea typeface="Yu Mincho" panose="02020400000000000000" pitchFamily="18" charset="-128"/>
                  </a:rPr>
                  <a:t>Рассмотрим 2 прямоугольных треугольника, P1P3P0 и P2P3P0. Получаем:</a:t>
                </a:r>
              </a:p>
              <a:p>
                <a:pPr marL="0" indent="0">
                  <a:buNone/>
                  <a:tabLst>
                    <a:tab pos="1651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𝑎</m:t>
                          </m:r>
                        </m:e>
                        <m:sup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2</m:t>
                          </m:r>
                        </m:sup>
                      </m:sSup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+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h</m:t>
                          </m:r>
                        </m:e>
                        <m:sup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2</m:t>
                          </m:r>
                        </m:sup>
                      </m:sSup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𝑅</m:t>
                          </m:r>
                        </m:e>
                        <m:sub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1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1800" dirty="0">
                  <a:effectLst/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𝑏</m:t>
                          </m:r>
                        </m:e>
                        <m:sup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2</m:t>
                          </m:r>
                        </m:sup>
                      </m:sSup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+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h</m:t>
                          </m:r>
                        </m:e>
                        <m:sup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2</m:t>
                          </m:r>
                        </m:sup>
                      </m:sSup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𝑅</m:t>
                          </m:r>
                        </m:e>
                        <m:sub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2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1800" dirty="0">
                  <a:effectLst/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r>
                  <a:rPr lang="ru-RU" sz="1800" dirty="0">
                    <a:effectLst/>
                    <a:ea typeface="Yu Mincho" panose="02020400000000000000" pitchFamily="18" charset="-128"/>
                  </a:rPr>
                  <a:t>Так как эти треугольники имеют общий катет (h), тогда:</a:t>
                </a:r>
              </a:p>
              <a:p>
                <a:pPr marL="0" indent="0">
                  <a:buNone/>
                  <a:tabLst>
                    <a:tab pos="1651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𝑅</m:t>
                          </m:r>
                        </m:e>
                        <m:sub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1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2</m:t>
                          </m:r>
                        </m:sup>
                      </m:sSubSup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−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𝑎</m:t>
                          </m:r>
                        </m:e>
                        <m:sup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2</m:t>
                          </m:r>
                        </m:sup>
                      </m:sSup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𝑅</m:t>
                          </m:r>
                        </m:e>
                        <m:sub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2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2</m:t>
                          </m:r>
                        </m:sup>
                      </m:sSubSup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−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𝑏</m:t>
                          </m:r>
                        </m:e>
                        <m:sup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800" dirty="0">
                  <a:effectLst/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r>
                  <a:rPr lang="ru-RU" sz="1800" dirty="0">
                    <a:effectLst/>
                    <a:ea typeface="Yu Mincho" panose="02020400000000000000" pitchFamily="18" charset="-128"/>
                  </a:rPr>
                  <a:t>Выразим a через b:</a:t>
                </a:r>
              </a:p>
              <a:p>
                <a:pPr marL="0" indent="0">
                  <a:buNone/>
                  <a:tabLst>
                    <a:tab pos="1651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𝑎</m:t>
                      </m:r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=</m:t>
                      </m:r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𝑑</m:t>
                      </m:r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−</m:t>
                      </m:r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𝑏</m:t>
                      </m:r>
                    </m:oMath>
                  </m:oMathPara>
                </a14:m>
                <a:endParaRPr lang="ru-RU" sz="1800" dirty="0">
                  <a:effectLst/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r>
                  <a:rPr lang="ru-RU" sz="1800" dirty="0">
                    <a:effectLst/>
                    <a:ea typeface="Yu Mincho" panose="02020400000000000000" pitchFamily="18" charset="-128"/>
                  </a:rPr>
                  <a:t>Теперь выразим </a:t>
                </a:r>
                <a:r>
                  <a:rPr lang="en-US" sz="1800" dirty="0">
                    <a:effectLst/>
                    <a:ea typeface="Yu Mincho" panose="02020400000000000000" pitchFamily="18" charset="-128"/>
                  </a:rPr>
                  <a:t>b</a:t>
                </a:r>
                <a:r>
                  <a:rPr lang="ru-RU" sz="1800" dirty="0">
                    <a:effectLst/>
                    <a:ea typeface="Yu Mincho" panose="02020400000000000000" pitchFamily="18" charset="-128"/>
                  </a:rPr>
                  <a:t> как корень квадратного уравнения, получаемого путём несложных математических преобразований:</a:t>
                </a:r>
              </a:p>
              <a:p>
                <a:pPr marL="0" indent="0">
                  <a:buNone/>
                  <a:tabLst>
                    <a:tab pos="1651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𝑏</m:t>
                      </m:r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2⋅</m:t>
                          </m:r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ru-RU" sz="1800" dirty="0">
                  <a:effectLst/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r>
                  <a:rPr lang="ru-RU" sz="1800" dirty="0">
                    <a:effectLst/>
                    <a:ea typeface="Yu Mincho" panose="02020400000000000000" pitchFamily="18" charset="-128"/>
                  </a:rPr>
                  <a:t>Зная </a:t>
                </a:r>
                <a:r>
                  <a:rPr lang="en-US" sz="1800" dirty="0">
                    <a:effectLst/>
                    <a:ea typeface="Yu Mincho" panose="02020400000000000000" pitchFamily="18" charset="-128"/>
                  </a:rPr>
                  <a:t>b, </a:t>
                </a:r>
                <a:r>
                  <a:rPr lang="ru-RU" sz="1800" dirty="0">
                    <a:effectLst/>
                    <a:ea typeface="Yu Mincho" panose="02020400000000000000" pitchFamily="18" charset="-128"/>
                  </a:rPr>
                  <a:t>находим </a:t>
                </a:r>
                <a:r>
                  <a:rPr lang="en-US" sz="1800" dirty="0">
                    <a:effectLst/>
                    <a:ea typeface="Yu Mincho" panose="02020400000000000000" pitchFamily="18" charset="-128"/>
                  </a:rPr>
                  <a:t>a</a:t>
                </a:r>
                <a:endParaRPr lang="ru-RU" sz="1800" dirty="0">
                  <a:effectLst/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ea typeface="Yu Mincho" panose="02020400000000000000" pitchFamily="18" charset="-128"/>
                        </a:rPr>
                        <m:t>𝑎</m:t>
                      </m:r>
                      <m:r>
                        <a:rPr lang="en-US" sz="1800" i="1">
                          <a:effectLst/>
                          <a:ea typeface="Yu Mincho" panose="02020400000000000000" pitchFamily="18" charset="-128"/>
                        </a:rPr>
                        <m:t>=</m:t>
                      </m:r>
                      <m:r>
                        <a:rPr lang="en-US" sz="1800" i="1">
                          <a:effectLst/>
                          <a:ea typeface="Yu Mincho" panose="02020400000000000000" pitchFamily="18" charset="-128"/>
                        </a:rPr>
                        <m:t>𝑑</m:t>
                      </m:r>
                      <m:r>
                        <a:rPr lang="en-US" sz="1800" i="1">
                          <a:effectLst/>
                          <a:ea typeface="Yu Mincho" panose="02020400000000000000" pitchFamily="18" charset="-128"/>
                        </a:rPr>
                        <m:t>−</m:t>
                      </m:r>
                      <m:r>
                        <a:rPr lang="en-US" sz="1800" i="1">
                          <a:effectLst/>
                          <a:ea typeface="Yu Mincho" panose="02020400000000000000" pitchFamily="18" charset="-128"/>
                        </a:rPr>
                        <m:t>𝑏</m:t>
                      </m:r>
                    </m:oMath>
                  </m:oMathPara>
                </a14:m>
                <a:endParaRPr lang="ru-RU" sz="1800" dirty="0">
                  <a:effectLst/>
                  <a:ea typeface="Yu Mincho" panose="02020400000000000000" pitchFamily="18" charset="-128"/>
                </a:endParaRPr>
              </a:p>
              <a:p>
                <a:endParaRPr lang="ru-RU" altLang="en-US" sz="2400" b="1" dirty="0"/>
              </a:p>
            </p:txBody>
          </p:sp>
        </mc:Choice>
        <mc:Fallback>
          <p:sp>
            <p:nvSpPr>
              <p:cNvPr id="21515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417638"/>
                <a:ext cx="4114800" cy="5313258"/>
              </a:xfrm>
              <a:blipFill>
                <a:blip r:embed="rId2"/>
                <a:stretch>
                  <a:fillRect l="-1185" t="-6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11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5500" y="1719263"/>
            <a:ext cx="3362325" cy="22293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4" name="Picture 1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5500" y="3925094"/>
            <a:ext cx="3362325" cy="28058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4000" dirty="0"/>
              <a:t>Математическая модель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15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417638"/>
                <a:ext cx="4114800" cy="5313258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165100" algn="l"/>
                  </a:tabLst>
                </a:pPr>
                <a:r>
                  <a:rPr lang="ru-RU" sz="1800" dirty="0">
                    <a:effectLst/>
                    <a:ea typeface="Yu Mincho" panose="02020400000000000000" pitchFamily="18" charset="-128"/>
                  </a:rPr>
                  <a:t>Найдем точку </a:t>
                </a:r>
                <a:r>
                  <a:rPr lang="en-US" sz="1800" dirty="0">
                    <a:effectLst/>
                    <a:ea typeface="Yu Mincho" panose="02020400000000000000" pitchFamily="18" charset="-128"/>
                  </a:rPr>
                  <a:t>P</a:t>
                </a:r>
                <a:r>
                  <a:rPr lang="ru-RU" sz="1800" dirty="0">
                    <a:effectLst/>
                    <a:ea typeface="Yu Mincho" panose="02020400000000000000" pitchFamily="18" charset="-128"/>
                  </a:rPr>
                  <a:t>0 с помощью векторного параметрического уравнения прямой:</a:t>
                </a:r>
              </a:p>
              <a:p>
                <a:pPr marL="0" indent="0">
                  <a:buNone/>
                  <a:tabLst>
                    <a:tab pos="1651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1</m:t>
                          </m:r>
                        </m:sub>
                      </m:sSub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+</m:t>
                      </m:r>
                      <m:f>
                        <m:f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𝑎</m:t>
                          </m:r>
                        </m:num>
                        <m:den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ru-RU" sz="1800" i="1">
                                      <a:effectLst/>
                                      <a:ea typeface="Yu Mincho" panose="02020400000000000000" pitchFamily="18" charset="-128"/>
                                    </a:rPr>
                                  </m:ctrlPr>
                                </m:accPr>
                                <m:e>
                                  <m:r>
                                    <a:rPr lang="ru-RU" sz="1800" i="1">
                                      <a:effectLst/>
                                      <a:ea typeface="Yu Mincho" panose="02020400000000000000" pitchFamily="18" charset="-128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ru-RU" sz="1800" i="1">
                                      <a:effectLst/>
                                      <a:ea typeface="Yu Mincho" panose="02020400000000000000" pitchFamily="18" charset="-128"/>
                                    </a:rPr>
                                  </m:ctrlPr>
                                </m:accPr>
                                <m:e>
                                  <m:r>
                                    <a:rPr lang="ru-RU" sz="1800" i="1">
                                      <a:effectLst/>
                                      <a:ea typeface="Yu Mincho" panose="02020400000000000000" pitchFamily="18" charset="-128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800" dirty="0">
                  <a:effectLst/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r>
                  <a:rPr lang="ru-RU" sz="1800" dirty="0">
                    <a:effectLst/>
                    <a:ea typeface="Yu Mincho" panose="02020400000000000000" pitchFamily="18" charset="-128"/>
                  </a:rPr>
                  <a:t>Зная координаты точки P0 находим координаты точек P3 и P4. Для этого возьмём единичный вектор от P1 до P2, повернем его на +90 градусов для P3 (-90 градусов для P4) и умножим на h.</a:t>
                </a:r>
              </a:p>
              <a:p>
                <a:pPr marL="0" indent="0">
                  <a:buNone/>
                  <a:tabLst>
                    <a:tab pos="165100" algn="l"/>
                  </a:tabLst>
                </a:pPr>
                <a:r>
                  <a:rPr lang="ru-RU" sz="1800" dirty="0">
                    <a:effectLst/>
                    <a:ea typeface="Yu Mincho" panose="02020400000000000000" pitchFamily="18" charset="-128"/>
                  </a:rPr>
                  <a:t>Таким образом находим координаты точки P3:</a:t>
                </a:r>
              </a:p>
              <a:p>
                <a:pPr marL="0" indent="0">
                  <a:buNone/>
                  <a:tabLst>
                    <a:tab pos="1651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ea typeface="Yu Mincho" panose="02020400000000000000" pitchFamily="18" charset="-128"/>
                            </a:rPr>
                            <m:t>𝑃</m:t>
                          </m:r>
                        </m:e>
                        <m:sub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3</m:t>
                          </m:r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𝑥</m:t>
                          </m:r>
                        </m:sub>
                      </m:sSub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𝑃</m:t>
                          </m:r>
                        </m:e>
                        <m:sub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0</m:t>
                          </m:r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𝑥</m:t>
                          </m:r>
                        </m:sub>
                      </m:sSub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+</m:t>
                      </m:r>
                      <m:f>
                        <m:f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2</m:t>
                              </m:r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1</m:t>
                              </m:r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𝑑</m:t>
                          </m:r>
                        </m:den>
                      </m:f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⋅</m:t>
                      </m:r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h</m:t>
                      </m:r>
                    </m:oMath>
                  </m:oMathPara>
                </a14:m>
                <a:endParaRPr lang="ru-RU" sz="1800" dirty="0">
                  <a:effectLst/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ea typeface="Yu Mincho" panose="02020400000000000000" pitchFamily="18" charset="-128"/>
                            </a:rPr>
                            <m:t>𝑃</m:t>
                          </m:r>
                        </m:e>
                        <m:sub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3</m:t>
                          </m:r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𝑦</m:t>
                          </m:r>
                        </m:sub>
                      </m:sSub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𝑃</m:t>
                          </m:r>
                        </m:e>
                        <m:sub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0</m:t>
                          </m:r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𝑦</m:t>
                          </m:r>
                        </m:sub>
                      </m:sSub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−</m:t>
                      </m:r>
                      <m:f>
                        <m:fPr>
                          <m:ctrlP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2</m:t>
                              </m:r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1</m:t>
                              </m:r>
                              <m:r>
                                <a:rPr lang="ru-RU" sz="1800" i="1">
                                  <a:effectLst/>
                                  <a:ea typeface="Yu Mincho" panose="02020400000000000000" pitchFamily="18" charset="-128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ru-RU" sz="1800" i="1">
                              <a:effectLst/>
                              <a:ea typeface="Yu Mincho" panose="02020400000000000000" pitchFamily="18" charset="-128"/>
                            </a:rPr>
                            <m:t>𝑑</m:t>
                          </m:r>
                        </m:den>
                      </m:f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⋅</m:t>
                      </m:r>
                      <m:r>
                        <a:rPr lang="ru-RU" sz="1800" i="1">
                          <a:effectLst/>
                          <a:ea typeface="Yu Mincho" panose="02020400000000000000" pitchFamily="18" charset="-128"/>
                        </a:rPr>
                        <m:t>h</m:t>
                      </m:r>
                    </m:oMath>
                  </m:oMathPara>
                </a14:m>
                <a:endParaRPr lang="ru-RU" sz="1800" dirty="0">
                  <a:effectLst/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r>
                  <a:rPr lang="ru-RU" sz="1800" dirty="0">
                    <a:effectLst/>
                    <a:ea typeface="Yu Mincho" panose="02020400000000000000" pitchFamily="18" charset="-128"/>
                  </a:rPr>
                  <a:t>Аналогично найдём координаты точки </a:t>
                </a:r>
                <a:r>
                  <a:rPr lang="en-US" sz="1800" dirty="0">
                    <a:effectLst/>
                    <a:ea typeface="Yu Mincho" panose="02020400000000000000" pitchFamily="18" charset="-128"/>
                  </a:rPr>
                  <a:t>P</a:t>
                </a:r>
                <a:r>
                  <a:rPr lang="ru-RU" sz="1800" baseline="-25000" dirty="0">
                    <a:effectLst/>
                    <a:ea typeface="Yu Mincho" panose="02020400000000000000" pitchFamily="18" charset="-128"/>
                  </a:rPr>
                  <a:t>4</a:t>
                </a:r>
                <a:r>
                  <a:rPr lang="ru-RU" sz="1800" dirty="0">
                    <a:effectLst/>
                    <a:ea typeface="Yu Mincho" panose="02020400000000000000" pitchFamily="18" charset="-128"/>
                  </a:rPr>
                  <a:t>.</a:t>
                </a:r>
              </a:p>
              <a:p>
                <a:endParaRPr lang="ru-RU" altLang="en-US" sz="2400" b="1" dirty="0"/>
              </a:p>
            </p:txBody>
          </p:sp>
        </mc:Choice>
        <mc:Fallback>
          <p:sp>
            <p:nvSpPr>
              <p:cNvPr id="21515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417638"/>
                <a:ext cx="4114800" cy="5313258"/>
              </a:xfrm>
              <a:blipFill>
                <a:blip r:embed="rId2"/>
                <a:stretch>
                  <a:fillRect l="-1185" t="-689" r="-2370" b="-5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11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5500" y="1719263"/>
            <a:ext cx="3362325" cy="22293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4" name="Picture 1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5500" y="3925094"/>
            <a:ext cx="3362325" cy="28058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8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4000" dirty="0"/>
              <a:t>Структура данных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9" y="1635124"/>
            <a:ext cx="8291512" cy="1266825"/>
          </a:xfrm>
        </p:spPr>
        <p:txBody>
          <a:bodyPr/>
          <a:lstStyle/>
          <a:p>
            <a:r>
              <a:rPr lang="ru-RU" altLang="en-US" sz="2400" dirty="0"/>
              <a:t>Имеется  динамический список </a:t>
            </a:r>
            <a:r>
              <a:rPr lang="en-US" altLang="en-US" sz="2400" dirty="0"/>
              <a:t>circles </a:t>
            </a:r>
            <a:r>
              <a:rPr lang="ru-RU" altLang="en-US" sz="2400" dirty="0"/>
              <a:t>хранящий объекты класса </a:t>
            </a:r>
            <a:r>
              <a:rPr lang="en-US" altLang="en-US" sz="2400" dirty="0"/>
              <a:t>Circle</a:t>
            </a:r>
            <a:r>
              <a:rPr lang="ru-RU" altLang="en-US" sz="2400" dirty="0"/>
              <a:t>, хранящие в себе координаты вводимого множества точек окружностей типа </a:t>
            </a:r>
            <a:r>
              <a:rPr lang="en-US" altLang="en-US" sz="2400" dirty="0"/>
              <a:t>double.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ru-RU" altLang="en-US" sz="1800" dirty="0"/>
          </a:p>
          <a:p>
            <a:endParaRPr lang="ru-RU" altLang="en-US" sz="1800" dirty="0"/>
          </a:p>
        </p:txBody>
      </p:sp>
      <p:graphicFrame>
        <p:nvGraphicFramePr>
          <p:cNvPr id="25696" name="Group 9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9714957"/>
              </p:ext>
            </p:extLst>
          </p:nvPr>
        </p:nvGraphicFramePr>
        <p:xfrm>
          <a:off x="827088" y="2924175"/>
          <a:ext cx="6986587" cy="914400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1714691271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4085707644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85898329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3762098457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1284993529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4045575189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3487189466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876295299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3385380981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609929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c1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c2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c3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c4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c5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c6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c7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c8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965610"/>
                  </a:ext>
                </a:extLst>
              </a:tr>
            </a:tbl>
          </a:graphicData>
        </a:graphic>
      </p:graphicFrame>
      <p:graphicFrame>
        <p:nvGraphicFramePr>
          <p:cNvPr id="25716" name="Group 116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89899143"/>
              </p:ext>
            </p:extLst>
          </p:nvPr>
        </p:nvGraphicFramePr>
        <p:xfrm>
          <a:off x="1942811" y="4411436"/>
          <a:ext cx="6986588" cy="1422398"/>
        </p:xfrm>
        <a:graphic>
          <a:graphicData uri="http://schemas.openxmlformats.org/drawingml/2006/table">
            <a:tbl>
              <a:tblPr/>
              <a:tblGrid>
                <a:gridCol w="1166763">
                  <a:extLst>
                    <a:ext uri="{9D8B030D-6E8A-4147-A177-3AD203B41FA5}">
                      <a16:colId xmlns:a16="http://schemas.microsoft.com/office/drawing/2014/main" val="1679807535"/>
                    </a:ext>
                  </a:extLst>
                </a:gridCol>
                <a:gridCol w="1012366">
                  <a:extLst>
                    <a:ext uri="{9D8B030D-6E8A-4147-A177-3AD203B41FA5}">
                      <a16:colId xmlns:a16="http://schemas.microsoft.com/office/drawing/2014/main" val="1525143646"/>
                    </a:ext>
                  </a:extLst>
                </a:gridCol>
                <a:gridCol w="900120">
                  <a:extLst>
                    <a:ext uri="{9D8B030D-6E8A-4147-A177-3AD203B41FA5}">
                      <a16:colId xmlns:a16="http://schemas.microsoft.com/office/drawing/2014/main" val="1714293426"/>
                    </a:ext>
                  </a:extLst>
                </a:gridCol>
                <a:gridCol w="900120">
                  <a:extLst>
                    <a:ext uri="{9D8B030D-6E8A-4147-A177-3AD203B41FA5}">
                      <a16:colId xmlns:a16="http://schemas.microsoft.com/office/drawing/2014/main" val="2458994462"/>
                    </a:ext>
                  </a:extLst>
                </a:gridCol>
                <a:gridCol w="1440192">
                  <a:extLst>
                    <a:ext uri="{9D8B030D-6E8A-4147-A177-3AD203B41FA5}">
                      <a16:colId xmlns:a16="http://schemas.microsoft.com/office/drawing/2014/main" val="1584772781"/>
                    </a:ext>
                  </a:extLst>
                </a:gridCol>
                <a:gridCol w="1567027">
                  <a:extLst>
                    <a:ext uri="{9D8B030D-6E8A-4147-A177-3AD203B41FA5}">
                      <a16:colId xmlns:a16="http://schemas.microsoft.com/office/drawing/2014/main" val="376915256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y1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77514"/>
                  </a:ext>
                </a:extLst>
              </a:tr>
              <a:tr h="96519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Координаты центра окружности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x4;y4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Координаты точки на этой окружности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Радиус окружности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Переменная цвета окружности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71891"/>
                  </a:ext>
                </a:extLst>
              </a:tr>
            </a:tbl>
          </a:graphicData>
        </a:graphic>
      </p:graphicFrame>
      <p:sp>
        <p:nvSpPr>
          <p:cNvPr id="25703" name="Line 103"/>
          <p:cNvSpPr>
            <a:spLocks noChangeShapeType="1"/>
          </p:cNvSpPr>
          <p:nvPr/>
        </p:nvSpPr>
        <p:spPr bwMode="auto">
          <a:xfrm>
            <a:off x="2627312" y="3838575"/>
            <a:ext cx="0" cy="527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3" name="Line 123"/>
          <p:cNvSpPr>
            <a:spLocks noChangeShapeType="1"/>
          </p:cNvSpPr>
          <p:nvPr/>
        </p:nvSpPr>
        <p:spPr bwMode="auto">
          <a:xfrm>
            <a:off x="1331569" y="4868862"/>
            <a:ext cx="573722" cy="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4" name="Text Box 124"/>
          <p:cNvSpPr txBox="1">
            <a:spLocks noChangeArrowheads="1"/>
          </p:cNvSpPr>
          <p:nvPr/>
        </p:nvSpPr>
        <p:spPr bwMode="auto">
          <a:xfrm>
            <a:off x="214602" y="4293479"/>
            <a:ext cx="16906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en-US" sz="2400" dirty="0"/>
              <a:t>Поля класса </a:t>
            </a:r>
            <a:r>
              <a:rPr lang="en-US" altLang="en-US" sz="2400" dirty="0"/>
              <a:t>Circle</a:t>
            </a:r>
            <a:endParaRPr lang="ru-RU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4000" dirty="0"/>
              <a:t>Метод решения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4321175" cy="5184775"/>
          </a:xfrm>
        </p:spPr>
        <p:txBody>
          <a:bodyPr/>
          <a:lstStyle/>
          <a:p>
            <a:r>
              <a:rPr lang="ru-RU" altLang="en-US" sz="1800" dirty="0"/>
              <a:t>Имеется некоторое количество окружностей</a:t>
            </a:r>
          </a:p>
          <a:p>
            <a:r>
              <a:rPr lang="ru-RU" altLang="en-US" sz="1800" dirty="0"/>
              <a:t>Для каждой пары окружностей проверяем пересекаются ли они, и если да, то находим согласно математической модели длину отрезка, соединяющего точки их пересечения.</a:t>
            </a:r>
          </a:p>
          <a:p>
            <a:r>
              <a:rPr lang="ru-RU" altLang="en-US" sz="1800" dirty="0"/>
              <a:t>Если эта длина больше предыдущей максимальной, то обновляем значение максимальной длины и запоминаем эту пару окружностей.</a:t>
            </a:r>
          </a:p>
          <a:p>
            <a:r>
              <a:rPr lang="ru-RU" altLang="en-US" sz="1800" dirty="0"/>
              <a:t>Перебрав все пары, выводим ответ.</a:t>
            </a: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3203575" y="5589588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C</a:t>
            </a:r>
            <a:endParaRPr lang="ru-RU" altLang="en-US" sz="14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AE448E-66D3-443D-BE2A-D92AAB0D9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35" y="1710545"/>
            <a:ext cx="2396491" cy="13628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D9025D-6AB3-4CDF-8D87-0727D4E76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70" y="3216647"/>
            <a:ext cx="2456511" cy="1295399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портивная игра, спорт&#10;&#10;Автоматически созданное описание">
            <a:extLst>
              <a:ext uri="{FF2B5EF4-FFF2-40B4-BE49-F238E27FC236}">
                <a16:creationId xmlns:a16="http://schemas.microsoft.com/office/drawing/2014/main" id="{BDD0CB24-B51A-4F5A-A250-5D0F1E336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37" y="3216646"/>
            <a:ext cx="2456511" cy="12954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портивная игра, спорт&#10;&#10;Автоматически созданное описание">
            <a:extLst>
              <a:ext uri="{FF2B5EF4-FFF2-40B4-BE49-F238E27FC236}">
                <a16:creationId xmlns:a16="http://schemas.microsoft.com/office/drawing/2014/main" id="{874507F0-6554-4ED0-9FA5-431ED99F4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71" y="5015656"/>
            <a:ext cx="2456510" cy="12953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C67BD12-36D4-40D3-80FD-4BC1B30137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08" y="5015655"/>
            <a:ext cx="2456510" cy="1295400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B6EBB91-6757-4DA0-B7DA-C5330E5A6CFA}"/>
              </a:ext>
            </a:extLst>
          </p:cNvPr>
          <p:cNvCxnSpPr>
            <a:cxnSpLocks/>
          </p:cNvCxnSpPr>
          <p:nvPr/>
        </p:nvCxnSpPr>
        <p:spPr>
          <a:xfrm flipH="1">
            <a:off x="5120030" y="2431379"/>
            <a:ext cx="1002377" cy="78526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9FD68EB-41CE-4383-97CB-1B061D868347}"/>
              </a:ext>
            </a:extLst>
          </p:cNvPr>
          <p:cNvCxnSpPr>
            <a:cxnSpLocks/>
          </p:cNvCxnSpPr>
          <p:nvPr/>
        </p:nvCxnSpPr>
        <p:spPr>
          <a:xfrm>
            <a:off x="6282228" y="3864346"/>
            <a:ext cx="70815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6C1D72BF-B2D0-4EFA-A4CE-16E3D6B1E50C}"/>
              </a:ext>
            </a:extLst>
          </p:cNvPr>
          <p:cNvCxnSpPr>
            <a:cxnSpLocks/>
          </p:cNvCxnSpPr>
          <p:nvPr/>
        </p:nvCxnSpPr>
        <p:spPr>
          <a:xfrm flipH="1">
            <a:off x="5955239" y="4230388"/>
            <a:ext cx="1035141" cy="77654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06A5D95-D7BD-48BE-B080-8BD35C4B9516}"/>
              </a:ext>
            </a:extLst>
          </p:cNvPr>
          <p:cNvCxnSpPr>
            <a:cxnSpLocks/>
          </p:cNvCxnSpPr>
          <p:nvPr/>
        </p:nvCxnSpPr>
        <p:spPr>
          <a:xfrm>
            <a:off x="6316361" y="5658944"/>
            <a:ext cx="70815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661</TotalTime>
  <Words>582</Words>
  <Application>Microsoft Office PowerPoint</Application>
  <PresentationFormat>Экран (4:3)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Wingdings</vt:lpstr>
      <vt:lpstr>Сеть</vt:lpstr>
      <vt:lpstr>Нахождение пары пересекающихся окружностей, с максимальной длиной отрезка, соединяющего точки их пересечения, в заданном множестве окружностей</vt:lpstr>
      <vt:lpstr>Постановка задачи</vt:lpstr>
      <vt:lpstr>Постановка задачи</vt:lpstr>
      <vt:lpstr>Входные и выходные данные</vt:lpstr>
      <vt:lpstr>Входные и выходные данные</vt:lpstr>
      <vt:lpstr>Математическая модель</vt:lpstr>
      <vt:lpstr>Математическая модель</vt:lpstr>
      <vt:lpstr>Структура данных</vt:lpstr>
      <vt:lpstr>Метод решения</vt:lpstr>
      <vt:lpstr>Пример работы программы</vt:lpstr>
      <vt:lpstr>Возникшие затруднения</vt:lpstr>
      <vt:lpstr>Презентация PowerPoint</vt:lpstr>
    </vt:vector>
  </TitlesOfParts>
  <Company>LETI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по информатике   </dc:title>
  <dc:creator>Panov</dc:creator>
  <cp:lastModifiedBy>софия</cp:lastModifiedBy>
  <cp:revision>28</cp:revision>
  <dcterms:created xsi:type="dcterms:W3CDTF">2009-05-10T08:10:00Z</dcterms:created>
  <dcterms:modified xsi:type="dcterms:W3CDTF">2021-03-28T13:24:14Z</dcterms:modified>
</cp:coreProperties>
</file>