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5"/>
  </p:handoutMasterIdLst>
  <p:sldIdLst>
    <p:sldId id="256" r:id="rId2"/>
    <p:sldId id="285" r:id="rId3"/>
    <p:sldId id="257" r:id="rId4"/>
    <p:sldId id="259" r:id="rId5"/>
    <p:sldId id="260" r:id="rId6"/>
    <p:sldId id="261" r:id="rId7"/>
    <p:sldId id="262" r:id="rId8"/>
    <p:sldId id="263" r:id="rId9"/>
    <p:sldId id="264" r:id="rId10"/>
    <p:sldId id="265" r:id="rId11"/>
    <p:sldId id="287" r:id="rId12"/>
    <p:sldId id="267" r:id="rId13"/>
    <p:sldId id="288" r:id="rId14"/>
    <p:sldId id="292" r:id="rId15"/>
    <p:sldId id="289" r:id="rId16"/>
    <p:sldId id="290"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91" r:id="rId32"/>
    <p:sldId id="284" r:id="rId33"/>
    <p:sldId id="25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0" y="-80"/>
      </p:cViewPr>
      <p:guideLst>
        <p:guide orient="horz" pos="2160"/>
        <p:guide pos="3000"/>
      </p:guideLst>
    </p:cSldViewPr>
  </p:slideViewPr>
  <p:notesTextViewPr>
    <p:cViewPr>
      <p:scale>
        <a:sx n="100" d="100"/>
        <a:sy n="100" d="100"/>
      </p:scale>
      <p:origin x="0" y="0"/>
    </p:cViewPr>
  </p:notesTextViewPr>
  <p:notesViewPr>
    <p:cSldViewPr snapToGrid="0">
      <p:cViewPr varScale="1">
        <p:scale>
          <a:sx n="56" d="100"/>
          <a:sy n="56" d="100"/>
        </p:scale>
        <p:origin x="-18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AE62B2-4CB8-4787-8297-54482D04B59F}" type="datetimeFigureOut">
              <a:rPr lang="en-US" smtClean="0"/>
              <a:pPr/>
              <a:t>15/09/2014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E9DCE8-CE95-4303-89BC-65DDAD182D3F}" type="slidenum">
              <a:rPr lang="en-GB" smtClean="0"/>
              <a:pPr/>
              <a:t>‹#›</a:t>
            </a:fld>
            <a:endParaRPr lang="en-GB"/>
          </a:p>
        </p:txBody>
      </p:sp>
    </p:spTree>
    <p:extLst>
      <p:ext uri="{BB962C8B-B14F-4D97-AF65-F5344CB8AC3E}">
        <p14:creationId xmlns:p14="http://schemas.microsoft.com/office/powerpoint/2010/main" val="38009091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e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haded banner">
    <p:spTree>
      <p:nvGrpSpPr>
        <p:cNvPr id="1" name=""/>
        <p:cNvGrpSpPr/>
        <p:nvPr/>
      </p:nvGrpSpPr>
      <p:grpSpPr>
        <a:xfrm>
          <a:off x="0" y="0"/>
          <a:ext cx="0" cy="0"/>
          <a:chOff x="0" y="0"/>
          <a:chExt cx="0" cy="0"/>
        </a:xfrm>
      </p:grpSpPr>
      <p:sp>
        <p:nvSpPr>
          <p:cNvPr id="9" name="Rectangle 8"/>
          <p:cNvSpPr/>
          <p:nvPr userDrawn="1"/>
        </p:nvSpPr>
        <p:spPr>
          <a:xfrm>
            <a:off x="0" y="0"/>
            <a:ext cx="456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resentationTitle"/>
          <p:cNvSpPr>
            <a:spLocks noGrp="1"/>
          </p:cNvSpPr>
          <p:nvPr>
            <p:ph type="ctrTitle"/>
          </p:nvPr>
        </p:nvSpPr>
        <p:spPr>
          <a:xfrm>
            <a:off x="4647600" y="912366"/>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3" name="Subtitle 2"/>
          <p:cNvSpPr>
            <a:spLocks noGrp="1"/>
          </p:cNvSpPr>
          <p:nvPr>
            <p:ph type="subTitle" idx="1" hasCustomPrompt="1"/>
          </p:nvPr>
        </p:nvSpPr>
        <p:spPr>
          <a:xfrm>
            <a:off x="4647600" y="2890182"/>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7" name="Rectangle 6"/>
          <p:cNvSpPr/>
          <p:nvPr userDrawn="1"/>
        </p:nvSpPr>
        <p:spPr>
          <a:xfrm>
            <a:off x="0" y="44145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resentationDate"/>
          <p:cNvSpPr>
            <a:spLocks noGrp="1"/>
          </p:cNvSpPr>
          <p:nvPr>
            <p:ph type="body" sz="quarter" idx="10" hasCustomPrompt="1"/>
          </p:nvPr>
        </p:nvSpPr>
        <p:spPr>
          <a:xfrm>
            <a:off x="4647600" y="3599382"/>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6" name="Text Placeholder 15"/>
          <p:cNvSpPr>
            <a:spLocks noGrp="1"/>
          </p:cNvSpPr>
          <p:nvPr>
            <p:ph type="body" sz="quarter" idx="11" hasCustomPrompt="1"/>
          </p:nvPr>
        </p:nvSpPr>
        <p:spPr>
          <a:xfrm>
            <a:off x="4647600" y="46629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1" name="LogoWhiteLarge" descr="C:\Program Files\Microsoft Office\Templates\CCTemplates\images\KremerlogoWhite.png"/>
          <p:cNvPicPr>
            <a:picLocks/>
          </p:cNvPicPr>
          <p:nvPr userDrawn="1"/>
        </p:nvPicPr>
        <p:blipFill>
          <a:blip r:embed="rId2" cstate="print"/>
          <a:stretch>
            <a:fillRect/>
          </a:stretch>
        </p:blipFill>
        <p:spPr>
          <a:xfrm>
            <a:off x="28739" y="4401579"/>
            <a:ext cx="2880366" cy="125882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ith Question Mark image">
    <p:spTree>
      <p:nvGrpSpPr>
        <p:cNvPr id="1" name=""/>
        <p:cNvGrpSpPr/>
        <p:nvPr/>
      </p:nvGrpSpPr>
      <p:grpSpPr>
        <a:xfrm>
          <a:off x="0" y="0"/>
          <a:ext cx="0" cy="0"/>
          <a:chOff x="0" y="0"/>
          <a:chExt cx="0" cy="0"/>
        </a:xfrm>
      </p:grpSpPr>
      <p:pic>
        <p:nvPicPr>
          <p:cNvPr id="10" name="Question Mark" descr="V:\CORPORATE IDENTITY\CI Projects\PPT\MASTER PROTOTYPE DOCS\Photo options\Question mark.JPG"/>
          <p:cNvPicPr>
            <a:picLocks noChangeAspect="1" noChangeArrowheads="1"/>
          </p:cNvPicPr>
          <p:nvPr userDrawn="1"/>
        </p:nvPicPr>
        <p:blipFill>
          <a:blip r:embed="rId2" cstate="print"/>
          <a:srcRect t="19997" r="3609"/>
          <a:stretch>
            <a:fillRect/>
          </a:stretch>
        </p:blipFill>
        <p:spPr bwMode="auto">
          <a:xfrm>
            <a:off x="0" y="0"/>
            <a:ext cx="4578350" cy="6858000"/>
          </a:xfrm>
          <a:prstGeom prst="rect">
            <a:avLst/>
          </a:prstGeom>
          <a:noFill/>
        </p:spPr>
      </p:pic>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PresentationTitle"/>
          <p:cNvSpPr>
            <a:spLocks noGrp="1"/>
          </p:cNvSpPr>
          <p:nvPr>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7" name="Subtitle 2"/>
          <p:cNvSpPr>
            <a:spLocks noGrp="1"/>
          </p:cNvSpPr>
          <p:nvPr>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9" name="PresentationDate"/>
          <p:cNvSpPr>
            <a:spLocks noGrp="1"/>
          </p:cNvSpPr>
          <p:nvPr>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2" name="Text Placeholder 15"/>
          <p:cNvSpPr>
            <a:spLocks noGrp="1"/>
          </p:cNvSpPr>
          <p:nvPr>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1"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with Clocks image">
    <p:spTree>
      <p:nvGrpSpPr>
        <p:cNvPr id="1" name=""/>
        <p:cNvGrpSpPr/>
        <p:nvPr/>
      </p:nvGrpSpPr>
      <p:grpSpPr>
        <a:xfrm>
          <a:off x="0" y="0"/>
          <a:ext cx="0" cy="0"/>
          <a:chOff x="0" y="0"/>
          <a:chExt cx="0" cy="0"/>
        </a:xfrm>
      </p:grpSpPr>
      <p:pic>
        <p:nvPicPr>
          <p:cNvPr id="9" name="Time" descr="V:\CORPORATE IDENTITY\CI Projects\PPT\MASTER PROTOTYPE DOCS\Photo options\time.JPG"/>
          <p:cNvPicPr>
            <a:picLocks noChangeAspect="1" noChangeArrowheads="1"/>
          </p:cNvPicPr>
          <p:nvPr userDrawn="1"/>
        </p:nvPicPr>
        <p:blipFill>
          <a:blip r:embed="rId2" cstate="print"/>
          <a:srcRect l="10371" r="3241"/>
          <a:stretch>
            <a:fillRect/>
          </a:stretch>
        </p:blipFill>
        <p:spPr bwMode="auto">
          <a:xfrm>
            <a:off x="0" y="0"/>
            <a:ext cx="4567238" cy="6858000"/>
          </a:xfrm>
          <a:prstGeom prst="rect">
            <a:avLst/>
          </a:prstGeom>
          <a:noFill/>
        </p:spPr>
      </p:pic>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resentationTitle"/>
          <p:cNvSpPr>
            <a:spLocks noGrp="1"/>
          </p:cNvSpPr>
          <p:nvPr>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2" name="Subtitle 2"/>
          <p:cNvSpPr>
            <a:spLocks noGrp="1"/>
          </p:cNvSpPr>
          <p:nvPr>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15" name="PresentationDate"/>
          <p:cNvSpPr>
            <a:spLocks noGrp="1"/>
          </p:cNvSpPr>
          <p:nvPr>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6" name="Text Placeholder 15"/>
          <p:cNvSpPr>
            <a:spLocks noGrp="1"/>
          </p:cNvSpPr>
          <p:nvPr>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1"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GB"/>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7" name="Date Placeholder 6"/>
          <p:cNvSpPr>
            <a:spLocks noGrp="1"/>
          </p:cNvSpPr>
          <p:nvPr>
            <p:ph type="dt" sz="half" idx="10"/>
          </p:nvPr>
        </p:nvSpPr>
        <p:spPr/>
        <p:txBody>
          <a:bodyPr/>
          <a:lstStyle/>
          <a:p>
            <a:r>
              <a:rPr lang="en-US" smtClean="0"/>
              <a:t>September 08</a:t>
            </a:r>
            <a:endParaRPr lang="en-GB"/>
          </a:p>
        </p:txBody>
      </p:sp>
      <p:sp>
        <p:nvSpPr>
          <p:cNvPr id="8" name="Slide Number Placeholder 7"/>
          <p:cNvSpPr>
            <a:spLocks noGrp="1"/>
          </p:cNvSpPr>
          <p:nvPr>
            <p:ph type="sldNum" sz="quarter" idx="11"/>
          </p:nvPr>
        </p:nvSpPr>
        <p:spPr/>
        <p:txBody>
          <a:bodyPr/>
          <a:lstStyle/>
          <a:p>
            <a:fld id="{FFE12322-D087-44B8-85E4-9150902A0088}" type="slidenum">
              <a:rPr lang="en-GB" smtClean="0"/>
              <a:pPr/>
              <a:t>‹#›</a:t>
            </a:fld>
            <a:endParaRPr lang="en-GB" dirty="0"/>
          </a:p>
        </p:txBody>
      </p:sp>
      <p:sp>
        <p:nvSpPr>
          <p:cNvPr id="9" name="Footer Placeholder 8"/>
          <p:cNvSpPr>
            <a:spLocks noGrp="1"/>
          </p:cNvSpPr>
          <p:nvPr>
            <p:ph type="ftr" sz="quarter" idx="12"/>
          </p:nvPr>
        </p:nvSpPr>
        <p:spPr/>
        <p:txBody>
          <a:bodyPr/>
          <a:lstStyle/>
          <a:p>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GB"/>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1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1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5" name="Date Placeholder 4"/>
          <p:cNvSpPr>
            <a:spLocks noGrp="1"/>
          </p:cNvSpPr>
          <p:nvPr>
            <p:ph type="dt" sz="half" idx="10"/>
          </p:nvPr>
        </p:nvSpPr>
        <p:spPr/>
        <p:txBody>
          <a:bodyPr/>
          <a:lstStyle/>
          <a:p>
            <a:fld id="{C69E0B90-C7C8-4716-BF58-94713B15AB8E}" type="datetimeFigureOut">
              <a:rPr lang="en-US" smtClean="0"/>
              <a:pPr/>
              <a:t>15/09/2014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A4E333-D708-4233-A7FA-6C9B05817641}"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V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GB"/>
          </a:p>
        </p:txBody>
      </p:sp>
      <p:sp>
        <p:nvSpPr>
          <p:cNvPr id="4" name="Content Placeholder 3"/>
          <p:cNvSpPr>
            <a:spLocks noGrp="1"/>
          </p:cNvSpPr>
          <p:nvPr>
            <p:ph sz="half" idx="2"/>
          </p:nvPr>
        </p:nvSpPr>
        <p:spPr>
          <a:xfrm>
            <a:off x="2357422" y="1600200"/>
            <a:ext cx="6329378" cy="4525963"/>
          </a:xfrm>
        </p:spPr>
        <p:txBody>
          <a:bodyPr/>
          <a:lstStyle>
            <a:lvl1pPr>
              <a:defRPr sz="2600"/>
            </a:lvl1pPr>
            <a:lvl2pPr>
              <a:defRPr sz="21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5" name="Date Placeholder 4"/>
          <p:cNvSpPr>
            <a:spLocks noGrp="1"/>
          </p:cNvSpPr>
          <p:nvPr>
            <p:ph type="dt" sz="half" idx="10"/>
          </p:nvPr>
        </p:nvSpPr>
        <p:spPr/>
        <p:txBody>
          <a:bodyPr/>
          <a:lstStyle/>
          <a:p>
            <a:fld id="{C69E0B90-C7C8-4716-BF58-94713B15AB8E}" type="datetimeFigureOut">
              <a:rPr lang="en-US" smtClean="0"/>
              <a:pPr/>
              <a:t>15/09/2014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A4E333-D708-4233-A7FA-6C9B05817641}" type="slidenum">
              <a:rPr lang="en-GB" smtClean="0"/>
              <a:pPr/>
              <a:t>‹#›</a:t>
            </a:fld>
            <a:endParaRPr lang="en-GB"/>
          </a:p>
        </p:txBody>
      </p:sp>
      <p:sp>
        <p:nvSpPr>
          <p:cNvPr id="8" name="OfficeFaxOnPPT"/>
          <p:cNvSpPr>
            <a:spLocks noGrp="1"/>
          </p:cNvSpPr>
          <p:nvPr>
            <p:ph type="body" sz="quarter" idx="17" hasCustomPrompt="1"/>
          </p:nvPr>
        </p:nvSpPr>
        <p:spPr>
          <a:xfrm>
            <a:off x="523275" y="5437554"/>
            <a:ext cx="1659600" cy="320040"/>
          </a:xfrm>
        </p:spPr>
        <p:txBody>
          <a:bodyPr>
            <a:noAutofit/>
          </a:bodyPr>
          <a:lstStyle>
            <a:lvl1pPr marL="0" indent="0" algn="l">
              <a:buFontTx/>
              <a:buNone/>
              <a:defRPr sz="900" b="0" baseline="0">
                <a:solidFill>
                  <a:schemeClr val="tx1"/>
                </a:solidFill>
              </a:defRPr>
            </a:lvl1pPr>
            <a:lvl2pPr algn="l">
              <a:buFontTx/>
              <a:buNone/>
              <a:defRPr sz="800"/>
            </a:lvl2pPr>
            <a:lvl3pPr algn="l">
              <a:buFontTx/>
              <a:buNone/>
              <a:defRPr sz="800"/>
            </a:lvl3pPr>
            <a:lvl4pPr algn="l">
              <a:buFontTx/>
              <a:buNone/>
              <a:defRPr sz="800"/>
            </a:lvl4pPr>
            <a:lvl5pPr algn="l">
              <a:buFontTx/>
              <a:buNone/>
              <a:defRPr sz="800"/>
            </a:lvl5pPr>
          </a:lstStyle>
          <a:p>
            <a:pPr lvl="0"/>
            <a:r>
              <a:rPr lang="en-US" smtClean="0"/>
              <a:t>F: +33 1 44 05 52 00</a:t>
            </a:r>
            <a:endParaRPr lang="en-US" dirty="0" smtClean="0"/>
          </a:p>
        </p:txBody>
      </p:sp>
      <p:sp>
        <p:nvSpPr>
          <p:cNvPr id="9" name="OfficePhoneOnPPT"/>
          <p:cNvSpPr>
            <a:spLocks noGrp="1"/>
          </p:cNvSpPr>
          <p:nvPr>
            <p:ph type="body" sz="quarter" idx="16" hasCustomPrompt="1"/>
          </p:nvPr>
        </p:nvSpPr>
        <p:spPr>
          <a:xfrm>
            <a:off x="523275" y="5061885"/>
            <a:ext cx="1659600" cy="320040"/>
          </a:xfrm>
        </p:spPr>
        <p:txBody>
          <a:bodyPr>
            <a:noAutofit/>
          </a:bodyPr>
          <a:lstStyle>
            <a:lvl1pPr marL="0" indent="0" algn="l">
              <a:buFontTx/>
              <a:buNone/>
              <a:defRPr sz="900" b="0" baseline="0">
                <a:solidFill>
                  <a:schemeClr val="tx1"/>
                </a:solidFill>
              </a:defRPr>
            </a:lvl1pPr>
            <a:lvl2pPr algn="l">
              <a:buFontTx/>
              <a:buNone/>
              <a:defRPr sz="800"/>
            </a:lvl2pPr>
            <a:lvl3pPr algn="l">
              <a:buFontTx/>
              <a:buNone/>
              <a:defRPr sz="800"/>
            </a:lvl3pPr>
            <a:lvl4pPr algn="l">
              <a:buFontTx/>
              <a:buNone/>
              <a:defRPr sz="800"/>
            </a:lvl4pPr>
            <a:lvl5pPr algn="l">
              <a:buFontTx/>
              <a:buNone/>
              <a:defRPr sz="800"/>
            </a:lvl5pPr>
          </a:lstStyle>
          <a:p>
            <a:pPr lvl="0"/>
            <a:r>
              <a:rPr lang="en-US" smtClean="0"/>
              <a:t>T: +33 1 44 05 52 52</a:t>
            </a:r>
            <a:endParaRPr lang="en-US" dirty="0" smtClean="0"/>
          </a:p>
        </p:txBody>
      </p:sp>
      <p:sp>
        <p:nvSpPr>
          <p:cNvPr id="10" name="OfficeAddress"/>
          <p:cNvSpPr>
            <a:spLocks noGrp="1"/>
          </p:cNvSpPr>
          <p:nvPr>
            <p:ph type="body" sz="quarter" idx="15" hasCustomPrompt="1"/>
          </p:nvPr>
        </p:nvSpPr>
        <p:spPr>
          <a:xfrm>
            <a:off x="532800" y="4086449"/>
            <a:ext cx="1659600" cy="885601"/>
          </a:xfrm>
        </p:spPr>
        <p:txBody>
          <a:bodyPr>
            <a:noAutofit/>
          </a:bodyPr>
          <a:lstStyle>
            <a:lvl1pPr marL="0" indent="0" algn="l">
              <a:buFontTx/>
              <a:buNone/>
              <a:defRPr sz="900" b="0" baseline="0">
                <a:solidFill>
                  <a:schemeClr val="tx1"/>
                </a:solidFill>
              </a:defRPr>
            </a:lvl1pPr>
            <a:lvl2pPr algn="l">
              <a:buFontTx/>
              <a:buNone/>
              <a:defRPr sz="800"/>
            </a:lvl2pPr>
            <a:lvl3pPr algn="l">
              <a:buFontTx/>
              <a:buNone/>
              <a:defRPr sz="800"/>
            </a:lvl3pPr>
            <a:lvl4pPr algn="l">
              <a:buFontTx/>
              <a:buNone/>
              <a:defRPr sz="800"/>
            </a:lvl4pPr>
            <a:lvl5pPr algn="l">
              <a:buFontTx/>
              <a:buNone/>
              <a:defRPr sz="800"/>
            </a:lvl5pPr>
          </a:lstStyle>
          <a:p>
            <a:pPr lvl="0"/>
            <a:r>
              <a:rPr lang="fr-FR" smtClean="0"/>
              <a:t>9 Place Vendôme
CS 50018
75038 Paris Cedex 01
France</a:t>
            </a:r>
            <a:endParaRPr lang="en-US" dirty="0" smtClean="0"/>
          </a:p>
        </p:txBody>
      </p:sp>
      <p:sp>
        <p:nvSpPr>
          <p:cNvPr id="11" name="Picture Placeholder 1"/>
          <p:cNvSpPr>
            <a:spLocks noGrp="1"/>
          </p:cNvSpPr>
          <p:nvPr>
            <p:ph type="pic" sz="quarter" idx="23"/>
          </p:nvPr>
        </p:nvSpPr>
        <p:spPr>
          <a:xfrm>
            <a:off x="428400" y="1641600"/>
            <a:ext cx="1785950" cy="1928826"/>
          </a:xfrm>
        </p:spPr>
        <p:txBody>
          <a:bodyPr/>
          <a:lstStyle>
            <a:lvl1pPr marL="0" indent="0">
              <a:buFontTx/>
              <a:buNone/>
              <a:defRPr>
                <a:solidFill>
                  <a:schemeClr val="tx1"/>
                </a:solidFill>
              </a:defRPr>
            </a:lvl1pPr>
          </a:lstStyle>
          <a:p>
            <a:r>
              <a:rPr lang="fr-FR" smtClean="0"/>
              <a:t>Cliquez sur l'icône pour ajouter une image</a:t>
            </a:r>
            <a:endParaRPr lang="en-GB" dirty="0"/>
          </a:p>
        </p:txBody>
      </p:sp>
      <p:sp>
        <p:nvSpPr>
          <p:cNvPr id="12" name="Text Placeholder 4"/>
          <p:cNvSpPr>
            <a:spLocks noGrp="1"/>
          </p:cNvSpPr>
          <p:nvPr>
            <p:ph type="body" sz="quarter" idx="22" hasCustomPrompt="1"/>
          </p:nvPr>
        </p:nvSpPr>
        <p:spPr>
          <a:xfrm>
            <a:off x="532800" y="3712344"/>
            <a:ext cx="1659600" cy="320040"/>
          </a:xfrm>
        </p:spPr>
        <p:txBody>
          <a:bodyPr>
            <a:noAutofit/>
          </a:bodyPr>
          <a:lstStyle>
            <a:lvl1pPr marL="0" indent="0" algn="l">
              <a:buFontTx/>
              <a:buNone/>
              <a:defRPr sz="900">
                <a:solidFill>
                  <a:schemeClr val="tx1"/>
                </a:solidFill>
              </a:defRPr>
            </a:lvl1pPr>
            <a:lvl2pPr algn="l">
              <a:buFontTx/>
              <a:buNone/>
              <a:defRPr sz="800"/>
            </a:lvl2pPr>
            <a:lvl3pPr algn="l">
              <a:buFontTx/>
              <a:buNone/>
              <a:defRPr sz="800"/>
            </a:lvl3pPr>
            <a:lvl4pPr algn="l">
              <a:buFontTx/>
              <a:buNone/>
              <a:defRPr sz="800"/>
            </a:lvl4pPr>
            <a:lvl5pPr algn="l">
              <a:buFontTx/>
              <a:buNone/>
              <a:defRPr sz="800"/>
            </a:lvl5pPr>
          </a:lstStyle>
          <a:p>
            <a:pPr lvl="0"/>
            <a:r>
              <a:rPr lang="en-US" dirty="0" smtClean="0"/>
              <a:t>Name</a:t>
            </a:r>
          </a:p>
          <a:p>
            <a:pPr lvl="0"/>
            <a:endParaRPr lang="en-US" dirty="0" smtClean="0"/>
          </a:p>
        </p:txBody>
      </p:sp>
      <p:sp>
        <p:nvSpPr>
          <p:cNvPr id="13" name="Email"/>
          <p:cNvSpPr>
            <a:spLocks noGrp="1"/>
          </p:cNvSpPr>
          <p:nvPr>
            <p:ph type="body" sz="quarter" idx="24" hasCustomPrompt="1"/>
          </p:nvPr>
        </p:nvSpPr>
        <p:spPr>
          <a:xfrm>
            <a:off x="532800" y="5795977"/>
            <a:ext cx="1659600" cy="320040"/>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Tx/>
              <a:buNone/>
              <a:tabLst/>
              <a:defRPr sz="900" b="0" baseline="0">
                <a:solidFill>
                  <a:schemeClr val="tx1"/>
                </a:solidFill>
              </a:defRPr>
            </a:lvl1pPr>
            <a:lvl2pPr algn="l">
              <a:buFontTx/>
              <a:buNone/>
              <a:defRPr sz="800"/>
            </a:lvl2pPr>
            <a:lvl3pPr algn="l">
              <a:buFontTx/>
              <a:buNone/>
              <a:defRPr sz="800"/>
            </a:lvl3pPr>
            <a:lvl4pPr algn="l">
              <a:buFontTx/>
              <a:buNone/>
              <a:defRPr sz="800"/>
            </a:lvl4pPr>
            <a:lvl5pPr algn="l">
              <a:buFontTx/>
              <a:buNone/>
              <a:defRPr sz="800"/>
            </a:lvl5pPr>
          </a:lstStyle>
          <a:p>
            <a:pPr marL="0" marR="0" lvl="0" indent="0" algn="l" defTabSz="914400" rtl="0" eaLnBrk="1" fontAlgn="auto" latinLnBrk="0" hangingPunct="1">
              <a:lnSpc>
                <a:spcPct val="100000"/>
              </a:lnSpc>
              <a:spcBef>
                <a:spcPct val="20000"/>
              </a:spcBef>
              <a:spcAft>
                <a:spcPts val="0"/>
              </a:spcAft>
              <a:buClr>
                <a:schemeClr val="accent1"/>
              </a:buClr>
              <a:buSzTx/>
              <a:buFontTx/>
              <a:buNone/>
              <a:tabLst/>
              <a:defRPr/>
            </a:pPr>
            <a:r>
              <a:rPr lang="en-GB" dirty="0" smtClean="0"/>
              <a:t>E: [partner name]</a:t>
            </a:r>
            <a:br>
              <a:rPr lang="en-GB" dirty="0" smtClean="0"/>
            </a:br>
            <a:r>
              <a:rPr lang="en-GB" dirty="0" smtClean="0"/>
              <a:t>@</a:t>
            </a:r>
            <a:r>
              <a:rPr lang="en-GB" dirty="0" err="1" smtClean="0"/>
              <a:t>cliffordchance.com</a:t>
            </a:r>
            <a:endParaRPr lang="en-GB" dirty="0" smtClean="0"/>
          </a:p>
          <a:p>
            <a:pPr lvl="0"/>
            <a:endParaRPr lang="en-US" dirty="0" smtClean="0"/>
          </a:p>
        </p:txBody>
      </p:sp>
      <p:grpSp>
        <p:nvGrpSpPr>
          <p:cNvPr id="15" name="Group 14"/>
          <p:cNvGrpSpPr/>
          <p:nvPr userDrawn="1"/>
        </p:nvGrpSpPr>
        <p:grpSpPr>
          <a:xfrm>
            <a:off x="428400" y="1641600"/>
            <a:ext cx="1440000" cy="1800000"/>
            <a:chOff x="2170280" y="1600392"/>
            <a:chExt cx="1062520" cy="1422000"/>
          </a:xfrm>
        </p:grpSpPr>
        <p:cxnSp>
          <p:nvCxnSpPr>
            <p:cNvPr id="16" name="Straight Connector 15"/>
            <p:cNvCxnSpPr/>
            <p:nvPr userDrawn="1"/>
          </p:nvCxnSpPr>
          <p:spPr>
            <a:xfrm>
              <a:off x="2170800" y="1602000"/>
              <a:ext cx="1062000" cy="1588"/>
            </a:xfrm>
            <a:prstGeom prst="line">
              <a:avLst/>
            </a:prstGeom>
            <a:ln w="63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1460074" y="2310598"/>
              <a:ext cx="1422000" cy="1588"/>
            </a:xfrm>
            <a:prstGeom prst="line">
              <a:avLst/>
            </a:prstGeom>
            <a:ln w="63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p - Wor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GB"/>
          </a:p>
        </p:txBody>
      </p:sp>
      <p:sp>
        <p:nvSpPr>
          <p:cNvPr id="4" name="Date Placeholder 3"/>
          <p:cNvSpPr>
            <a:spLocks noGrp="1"/>
          </p:cNvSpPr>
          <p:nvPr>
            <p:ph type="dt" sz="half" idx="10"/>
          </p:nvPr>
        </p:nvSpPr>
        <p:spPr/>
        <p:txBody>
          <a:bodyPr/>
          <a:lstStyle/>
          <a:p>
            <a:r>
              <a:rPr lang="en-US" smtClean="0"/>
              <a:t>September 08</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E12322-D087-44B8-85E4-9150902A0088}" type="slidenum">
              <a:rPr lang="en-GB" smtClean="0"/>
              <a:pPr/>
              <a:t>‹#›</a:t>
            </a:fld>
            <a:endParaRPr lang="en-GB"/>
          </a:p>
        </p:txBody>
      </p:sp>
      <p:sp>
        <p:nvSpPr>
          <p:cNvPr id="9" name="WorldText"/>
          <p:cNvSpPr>
            <a:spLocks noChangeArrowheads="1"/>
          </p:cNvSpPr>
          <p:nvPr userDrawn="1"/>
        </p:nvSpPr>
        <p:spPr bwMode="auto">
          <a:xfrm>
            <a:off x="406380" y="1257286"/>
            <a:ext cx="1808166" cy="5075748"/>
          </a:xfrm>
          <a:prstGeom prst="rect">
            <a:avLst/>
          </a:prstGeom>
          <a:noFill/>
          <a:ln w="12700">
            <a:noFill/>
            <a:miter lim="800000"/>
            <a:headEnd/>
            <a:tailEnd/>
          </a:ln>
          <a:effectLst/>
        </p:spPr>
        <p:txBody>
          <a:bodyPr wrap="square" lIns="90488" tIns="44450" rIns="90488" bIns="44450">
            <a:spAutoFit/>
          </a:bodyPr>
          <a:lstStyle/>
          <a:p>
            <a:pPr algn="l" defTabSz="762000">
              <a:spcBef>
                <a:spcPct val="0"/>
              </a:spcBef>
              <a:spcAft>
                <a:spcPct val="0"/>
              </a:spcAft>
              <a:buClrTx/>
              <a:buSzTx/>
              <a:buFontTx/>
              <a:buNone/>
            </a:pPr>
            <a:r>
              <a:rPr lang="en-GB" altLang="en-GB" sz="900" b="0" baseline="0" dirty="0">
                <a:solidFill>
                  <a:srgbClr val="FF9900"/>
                </a:solidFill>
                <a:latin typeface="Arial" pitchFamily="34" charset="0"/>
                <a:cs typeface="Arial" pitchFamily="34" charset="0"/>
              </a:rPr>
              <a:t>New </a:t>
            </a:r>
            <a:r>
              <a:rPr lang="en-GB" altLang="en-GB" sz="900" b="0" baseline="0" dirty="0" smtClean="0">
                <a:solidFill>
                  <a:srgbClr val="FF9900"/>
                </a:solidFill>
                <a:latin typeface="Arial" pitchFamily="34" charset="0"/>
                <a:cs typeface="Arial" pitchFamily="34" charset="0"/>
              </a:rPr>
              <a:t>York </a:t>
            </a:r>
            <a:endParaRPr lang="en-GB" altLang="en-GB" sz="900" b="0" baseline="0" dirty="0">
              <a:solidFill>
                <a:srgbClr val="FF9900"/>
              </a:solidFill>
              <a:latin typeface="Arial" pitchFamily="34" charset="0"/>
              <a:cs typeface="Arial" pitchFamily="34" charset="0"/>
            </a:endParaRPr>
          </a:p>
          <a:p>
            <a:pPr algn="l" defTabSz="762000">
              <a:spcBef>
                <a:spcPct val="0"/>
              </a:spcBef>
              <a:spcAft>
                <a:spcPct val="0"/>
              </a:spcAft>
              <a:buClrTx/>
              <a:buSzTx/>
              <a:buFontTx/>
              <a:buNone/>
            </a:pPr>
            <a:r>
              <a:rPr lang="en-GB" altLang="en-GB" sz="900" b="0" baseline="0" dirty="0">
                <a:solidFill>
                  <a:srgbClr val="FF9900"/>
                </a:solidFill>
                <a:latin typeface="Arial" pitchFamily="34" charset="0"/>
                <a:cs typeface="Arial" pitchFamily="34" charset="0"/>
              </a:rPr>
              <a:t>São</a:t>
            </a:r>
            <a:r>
              <a:rPr lang="en-US" altLang="en-GB" sz="900" b="0" baseline="0" dirty="0">
                <a:solidFill>
                  <a:srgbClr val="FF9900"/>
                </a:solidFill>
                <a:latin typeface="Arial" pitchFamily="34" charset="0"/>
                <a:cs typeface="Arial" pitchFamily="34" charset="0"/>
              </a:rPr>
              <a:t> Paulo </a:t>
            </a:r>
          </a:p>
          <a:p>
            <a:pPr algn="l" defTabSz="762000">
              <a:spcBef>
                <a:spcPct val="0"/>
              </a:spcBef>
              <a:spcAft>
                <a:spcPct val="0"/>
              </a:spcAft>
              <a:buClrTx/>
              <a:buSzTx/>
              <a:buFontTx/>
              <a:buNone/>
            </a:pPr>
            <a:r>
              <a:rPr lang="en-GB" altLang="en-GB" sz="900" b="0" baseline="0" dirty="0">
                <a:solidFill>
                  <a:srgbClr val="FF9900"/>
                </a:solidFill>
                <a:latin typeface="Arial" pitchFamily="34" charset="0"/>
                <a:cs typeface="Arial" pitchFamily="34" charset="0"/>
              </a:rPr>
              <a:t>Washington DC</a:t>
            </a:r>
            <a:r>
              <a:rPr lang="en-GB" altLang="en-GB" sz="900" b="0" baseline="0" dirty="0">
                <a:solidFill>
                  <a:srgbClr val="E60D2E"/>
                </a:solidFill>
                <a:latin typeface="Arial" pitchFamily="34" charset="0"/>
                <a:cs typeface="Arial" pitchFamily="34" charset="0"/>
              </a:rPr>
              <a:t> </a:t>
            </a:r>
          </a:p>
          <a:p>
            <a:pPr algn="l" defTabSz="762000">
              <a:spcBef>
                <a:spcPct val="20000"/>
              </a:spcBef>
              <a:spcAft>
                <a:spcPct val="0"/>
              </a:spcAft>
              <a:buClrTx/>
              <a:buSzTx/>
              <a:buFontTx/>
              <a:buNone/>
            </a:pPr>
            <a:r>
              <a:rPr lang="en-GB" altLang="en-GB" sz="900" b="0" baseline="0" dirty="0">
                <a:solidFill>
                  <a:srgbClr val="009900"/>
                </a:solidFill>
                <a:latin typeface="Arial" pitchFamily="34" charset="0"/>
                <a:cs typeface="Arial" pitchFamily="34" charset="0"/>
              </a:rPr>
              <a:t>Amsterdam </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Barcelona </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Brussels </a:t>
            </a:r>
          </a:p>
          <a:p>
            <a:pPr algn="l" defTabSz="762000">
              <a:spcBef>
                <a:spcPct val="0"/>
              </a:spcBef>
              <a:spcAft>
                <a:spcPct val="0"/>
              </a:spcAft>
              <a:buClrTx/>
              <a:buSzTx/>
              <a:buFontTx/>
              <a:buNone/>
            </a:pPr>
            <a:r>
              <a:rPr lang="en-GB" altLang="en-GB" sz="900" b="0" baseline="0" dirty="0" smtClean="0">
                <a:solidFill>
                  <a:srgbClr val="009900"/>
                </a:solidFill>
                <a:latin typeface="Arial" pitchFamily="34" charset="0"/>
                <a:cs typeface="Arial" pitchFamily="34" charset="0"/>
              </a:rPr>
              <a:t>Bucharest </a:t>
            </a:r>
          </a:p>
          <a:p>
            <a:pPr algn="l" defTabSz="762000">
              <a:spcBef>
                <a:spcPct val="0"/>
              </a:spcBef>
              <a:spcAft>
                <a:spcPct val="0"/>
              </a:spcAft>
              <a:buClrTx/>
              <a:buSzTx/>
              <a:buFontTx/>
              <a:buNone/>
            </a:pPr>
            <a:r>
              <a:rPr lang="en-GB" altLang="en-GB" sz="900" b="0" baseline="0" dirty="0" smtClean="0">
                <a:solidFill>
                  <a:srgbClr val="009900"/>
                </a:solidFill>
                <a:latin typeface="Arial" pitchFamily="34" charset="0"/>
                <a:cs typeface="Arial" pitchFamily="34" charset="0"/>
              </a:rPr>
              <a:t>Düsseldorf </a:t>
            </a:r>
            <a:endParaRPr lang="en-GB" altLang="en-GB" sz="900" b="0" baseline="0" dirty="0">
              <a:solidFill>
                <a:srgbClr val="009900"/>
              </a:solidFill>
              <a:latin typeface="Arial" pitchFamily="34" charset="0"/>
              <a:cs typeface="Arial" pitchFamily="34" charset="0"/>
            </a:endParaRPr>
          </a:p>
          <a:p>
            <a:pPr algn="l" defTabSz="762000">
              <a:spcBef>
                <a:spcPct val="0"/>
              </a:spcBef>
              <a:spcAft>
                <a:spcPct val="0"/>
              </a:spcAft>
              <a:buClrTx/>
              <a:buSzTx/>
              <a:buFontTx/>
              <a:buNone/>
            </a:pPr>
            <a:r>
              <a:rPr lang="en-GB" altLang="en-GB" sz="900" b="0" baseline="0" dirty="0" smtClean="0">
                <a:solidFill>
                  <a:srgbClr val="009900"/>
                </a:solidFill>
                <a:latin typeface="Arial" pitchFamily="34" charset="0"/>
                <a:cs typeface="Arial" pitchFamily="34" charset="0"/>
              </a:rPr>
              <a:t>Frankfurt</a:t>
            </a:r>
            <a:br>
              <a:rPr lang="en-GB" altLang="en-GB" sz="900" b="0" baseline="0" dirty="0" smtClean="0">
                <a:solidFill>
                  <a:srgbClr val="009900"/>
                </a:solidFill>
                <a:latin typeface="Arial" pitchFamily="34" charset="0"/>
                <a:cs typeface="Arial" pitchFamily="34" charset="0"/>
              </a:rPr>
            </a:br>
            <a:r>
              <a:rPr lang="en-GB" altLang="en-GB" sz="900" b="0" baseline="0" dirty="0" smtClean="0">
                <a:solidFill>
                  <a:srgbClr val="009900"/>
                </a:solidFill>
                <a:latin typeface="Arial" pitchFamily="34" charset="0"/>
                <a:cs typeface="Arial" pitchFamily="34" charset="0"/>
              </a:rPr>
              <a:t>Istanbul</a:t>
            </a:r>
            <a:endParaRPr lang="en-GB" altLang="en-GB" sz="900" b="0" baseline="0" dirty="0">
              <a:solidFill>
                <a:srgbClr val="009900"/>
              </a:solidFill>
              <a:latin typeface="Arial" pitchFamily="34" charset="0"/>
              <a:cs typeface="Arial" pitchFamily="34" charset="0"/>
            </a:endParaRP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Kyiv</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London </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Luxembourg </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Madrid </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Milan</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Moscow </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Munich </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Paris </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Prague</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Rome </a:t>
            </a:r>
          </a:p>
          <a:p>
            <a:pPr algn="l" defTabSz="762000">
              <a:spcBef>
                <a:spcPct val="0"/>
              </a:spcBef>
              <a:spcAft>
                <a:spcPct val="0"/>
              </a:spcAft>
              <a:buClrTx/>
              <a:buSzTx/>
              <a:buFontTx/>
              <a:buNone/>
            </a:pPr>
            <a:r>
              <a:rPr lang="en-GB" altLang="en-GB" sz="900" b="0" baseline="0" dirty="0">
                <a:solidFill>
                  <a:srgbClr val="009900"/>
                </a:solidFill>
                <a:latin typeface="Arial" pitchFamily="34" charset="0"/>
                <a:cs typeface="Arial" pitchFamily="34" charset="0"/>
              </a:rPr>
              <a:t>Warsaw</a:t>
            </a:r>
          </a:p>
          <a:p>
            <a:pPr algn="l" defTabSz="762000">
              <a:spcBef>
                <a:spcPct val="20000"/>
              </a:spcBef>
              <a:spcAft>
                <a:spcPct val="0"/>
              </a:spcAft>
              <a:buClrTx/>
              <a:buSzTx/>
              <a:buFontTx/>
              <a:buNone/>
            </a:pPr>
            <a:r>
              <a:rPr lang="en-GB" altLang="en-GB" sz="900" b="0" baseline="0" dirty="0" smtClean="0">
                <a:solidFill>
                  <a:schemeClr val="accent3"/>
                </a:solidFill>
                <a:latin typeface="Arial" pitchFamily="34" charset="0"/>
                <a:cs typeface="Arial" pitchFamily="34" charset="0"/>
              </a:rPr>
              <a:t>Casablanca</a:t>
            </a:r>
          </a:p>
          <a:p>
            <a:pPr algn="l" defTabSz="762000">
              <a:spcBef>
                <a:spcPct val="20000"/>
              </a:spcBef>
              <a:spcAft>
                <a:spcPct val="0"/>
              </a:spcAft>
              <a:buClrTx/>
              <a:buSzTx/>
              <a:buFontTx/>
              <a:buNone/>
            </a:pPr>
            <a:r>
              <a:rPr lang="en-GB" altLang="en-GB" sz="900" b="0" baseline="0" dirty="0" smtClean="0">
                <a:solidFill>
                  <a:srgbClr val="0000FF"/>
                </a:solidFill>
                <a:latin typeface="Arial" pitchFamily="34" charset="0"/>
                <a:cs typeface="Arial" pitchFamily="34" charset="0"/>
              </a:rPr>
              <a:t>Abu Dhabi</a:t>
            </a:r>
            <a:br>
              <a:rPr lang="en-GB" altLang="en-GB" sz="900" b="0" baseline="0" dirty="0" smtClean="0">
                <a:solidFill>
                  <a:srgbClr val="0000FF"/>
                </a:solidFill>
                <a:latin typeface="Arial" pitchFamily="34" charset="0"/>
                <a:cs typeface="Arial" pitchFamily="34" charset="0"/>
              </a:rPr>
            </a:br>
            <a:r>
              <a:rPr lang="en-GB" altLang="en-GB" sz="900" b="0" baseline="0" dirty="0" smtClean="0">
                <a:solidFill>
                  <a:srgbClr val="0000FF"/>
                </a:solidFill>
                <a:latin typeface="Arial" pitchFamily="34" charset="0"/>
                <a:cs typeface="Arial" pitchFamily="34" charset="0"/>
              </a:rPr>
              <a:t>Doha</a:t>
            </a:r>
            <a:br>
              <a:rPr lang="en-GB" altLang="en-GB" sz="900" b="0" baseline="0" dirty="0" smtClean="0">
                <a:solidFill>
                  <a:srgbClr val="0000FF"/>
                </a:solidFill>
                <a:latin typeface="Arial" pitchFamily="34" charset="0"/>
                <a:cs typeface="Arial" pitchFamily="34" charset="0"/>
              </a:rPr>
            </a:br>
            <a:r>
              <a:rPr lang="en-GB" altLang="en-GB" sz="900" b="0" baseline="0" dirty="0" smtClean="0">
                <a:solidFill>
                  <a:srgbClr val="0000FF"/>
                </a:solidFill>
                <a:latin typeface="Arial" pitchFamily="34" charset="0"/>
                <a:cs typeface="Arial" pitchFamily="34" charset="0"/>
              </a:rPr>
              <a:t>Dubai</a:t>
            </a:r>
            <a:br>
              <a:rPr lang="en-GB" altLang="en-GB" sz="900" b="0" baseline="0" dirty="0" smtClean="0">
                <a:solidFill>
                  <a:srgbClr val="0000FF"/>
                </a:solidFill>
                <a:latin typeface="Arial" pitchFamily="34" charset="0"/>
                <a:cs typeface="Arial" pitchFamily="34" charset="0"/>
              </a:rPr>
            </a:br>
            <a:r>
              <a:rPr lang="en-GB" altLang="en-GB" sz="900" b="0" baseline="0" dirty="0" smtClean="0">
                <a:solidFill>
                  <a:srgbClr val="0000FF"/>
                </a:solidFill>
                <a:latin typeface="Arial" pitchFamily="34" charset="0"/>
                <a:cs typeface="Arial" pitchFamily="34" charset="0"/>
              </a:rPr>
              <a:t>Riyadh*</a:t>
            </a:r>
          </a:p>
          <a:p>
            <a:pPr algn="l" defTabSz="762000">
              <a:spcBef>
                <a:spcPct val="20000"/>
              </a:spcBef>
              <a:spcAft>
                <a:spcPct val="0"/>
              </a:spcAft>
              <a:buClrTx/>
              <a:buSzTx/>
              <a:buFontTx/>
              <a:buNone/>
            </a:pPr>
            <a:r>
              <a:rPr lang="en-GB" altLang="en-GB" sz="900" b="0" baseline="0" dirty="0" smtClean="0">
                <a:solidFill>
                  <a:srgbClr val="993366"/>
                </a:solidFill>
                <a:latin typeface="Arial" pitchFamily="34" charset="0"/>
                <a:cs typeface="Arial" pitchFamily="34" charset="0"/>
              </a:rPr>
              <a:t>Bangkok</a:t>
            </a:r>
            <a:endParaRPr lang="en-GB" altLang="en-GB" sz="900" b="0" baseline="0" dirty="0">
              <a:solidFill>
                <a:srgbClr val="993366"/>
              </a:solidFill>
              <a:latin typeface="Arial" pitchFamily="34" charset="0"/>
              <a:cs typeface="Arial" pitchFamily="34" charset="0"/>
            </a:endParaRPr>
          </a:p>
          <a:p>
            <a:pPr algn="l" defTabSz="762000">
              <a:spcBef>
                <a:spcPct val="0"/>
              </a:spcBef>
              <a:spcAft>
                <a:spcPct val="0"/>
              </a:spcAft>
              <a:buClrTx/>
              <a:buSzTx/>
              <a:buFontTx/>
              <a:buNone/>
            </a:pPr>
            <a:r>
              <a:rPr lang="en-GB" altLang="en-GB" sz="900" b="0" baseline="0" dirty="0">
                <a:solidFill>
                  <a:srgbClr val="993366"/>
                </a:solidFill>
                <a:latin typeface="Arial" pitchFamily="34" charset="0"/>
                <a:cs typeface="Arial" pitchFamily="34" charset="0"/>
              </a:rPr>
              <a:t>Beijing </a:t>
            </a:r>
          </a:p>
          <a:p>
            <a:pPr algn="l" defTabSz="762000">
              <a:spcBef>
                <a:spcPct val="0"/>
              </a:spcBef>
              <a:spcAft>
                <a:spcPct val="0"/>
              </a:spcAft>
              <a:buClrTx/>
              <a:buSzTx/>
              <a:buFontTx/>
              <a:buNone/>
            </a:pPr>
            <a:r>
              <a:rPr lang="en-GB" altLang="en-GB" sz="900" b="0" baseline="0" dirty="0">
                <a:solidFill>
                  <a:srgbClr val="993366"/>
                </a:solidFill>
                <a:latin typeface="Arial" pitchFamily="34" charset="0"/>
                <a:cs typeface="Arial" pitchFamily="34" charset="0"/>
              </a:rPr>
              <a:t>Hong </a:t>
            </a:r>
            <a:r>
              <a:rPr lang="en-GB" altLang="en-GB" sz="900" b="0" baseline="0" dirty="0" smtClean="0">
                <a:solidFill>
                  <a:srgbClr val="993366"/>
                </a:solidFill>
                <a:latin typeface="Arial" pitchFamily="34" charset="0"/>
                <a:cs typeface="Arial" pitchFamily="34" charset="0"/>
              </a:rPr>
              <a:t>Kong</a:t>
            </a:r>
            <a:br>
              <a:rPr lang="en-GB" altLang="en-GB" sz="900" b="0" baseline="0" dirty="0" smtClean="0">
                <a:solidFill>
                  <a:srgbClr val="993366"/>
                </a:solidFill>
                <a:latin typeface="Arial" pitchFamily="34" charset="0"/>
                <a:cs typeface="Arial" pitchFamily="34" charset="0"/>
              </a:rPr>
            </a:br>
            <a:r>
              <a:rPr lang="en-GB" altLang="en-GB" sz="900" b="0" baseline="0" dirty="0" smtClean="0">
                <a:solidFill>
                  <a:srgbClr val="993366"/>
                </a:solidFill>
                <a:latin typeface="Arial" pitchFamily="34" charset="0"/>
                <a:cs typeface="Arial" pitchFamily="34" charset="0"/>
              </a:rPr>
              <a:t>Perth</a:t>
            </a:r>
            <a:endParaRPr lang="en-GB" altLang="en-GB" sz="900" b="0" baseline="0" dirty="0">
              <a:solidFill>
                <a:srgbClr val="993366"/>
              </a:solidFill>
              <a:latin typeface="Arial" pitchFamily="34" charset="0"/>
              <a:cs typeface="Arial" pitchFamily="34" charset="0"/>
            </a:endParaRPr>
          </a:p>
          <a:p>
            <a:pPr algn="l" defTabSz="762000">
              <a:spcBef>
                <a:spcPct val="0"/>
              </a:spcBef>
              <a:spcAft>
                <a:spcPct val="0"/>
              </a:spcAft>
              <a:buClrTx/>
              <a:buSzTx/>
              <a:buFontTx/>
              <a:buNone/>
            </a:pPr>
            <a:r>
              <a:rPr lang="en-GB" altLang="en-GB" sz="900" b="0" baseline="0" dirty="0">
                <a:solidFill>
                  <a:srgbClr val="993366"/>
                </a:solidFill>
                <a:latin typeface="Arial" pitchFamily="34" charset="0"/>
                <a:cs typeface="Arial" pitchFamily="34" charset="0"/>
              </a:rPr>
              <a:t>Shanghai </a:t>
            </a:r>
          </a:p>
          <a:p>
            <a:pPr algn="l" defTabSz="762000">
              <a:spcBef>
                <a:spcPct val="0"/>
              </a:spcBef>
              <a:spcAft>
                <a:spcPct val="0"/>
              </a:spcAft>
              <a:buClrTx/>
              <a:buSzTx/>
              <a:buFontTx/>
              <a:buNone/>
            </a:pPr>
            <a:r>
              <a:rPr lang="en-GB" altLang="en-GB" sz="900" b="0" baseline="0" dirty="0" smtClean="0">
                <a:solidFill>
                  <a:srgbClr val="993366"/>
                </a:solidFill>
                <a:latin typeface="Arial" pitchFamily="34" charset="0"/>
                <a:cs typeface="Arial" pitchFamily="34" charset="0"/>
              </a:rPr>
              <a:t>Singapore</a:t>
            </a:r>
            <a:br>
              <a:rPr lang="en-GB" altLang="en-GB" sz="900" b="0" baseline="0" dirty="0" smtClean="0">
                <a:solidFill>
                  <a:srgbClr val="993366"/>
                </a:solidFill>
                <a:latin typeface="Arial" pitchFamily="34" charset="0"/>
                <a:cs typeface="Arial" pitchFamily="34" charset="0"/>
              </a:rPr>
            </a:br>
            <a:r>
              <a:rPr lang="en-GB" altLang="en-GB" sz="900" b="0" baseline="0" dirty="0" smtClean="0">
                <a:solidFill>
                  <a:srgbClr val="993366"/>
                </a:solidFill>
                <a:latin typeface="Arial" pitchFamily="34" charset="0"/>
                <a:cs typeface="Arial" pitchFamily="34" charset="0"/>
              </a:rPr>
              <a:t>Sydney</a:t>
            </a:r>
            <a:endParaRPr lang="en-GB" altLang="en-GB" sz="900" b="0" baseline="0" dirty="0">
              <a:solidFill>
                <a:srgbClr val="993366"/>
              </a:solidFill>
              <a:latin typeface="Arial" pitchFamily="34" charset="0"/>
              <a:cs typeface="Arial" pitchFamily="34" charset="0"/>
            </a:endParaRPr>
          </a:p>
          <a:p>
            <a:pPr algn="l" defTabSz="762000">
              <a:spcBef>
                <a:spcPct val="0"/>
              </a:spcBef>
              <a:spcAft>
                <a:spcPct val="0"/>
              </a:spcAft>
              <a:buClrTx/>
              <a:buSzTx/>
              <a:buFontTx/>
              <a:buNone/>
            </a:pPr>
            <a:r>
              <a:rPr lang="en-GB" altLang="en-GB" sz="900" b="0" baseline="0" dirty="0" smtClean="0">
                <a:solidFill>
                  <a:srgbClr val="993366"/>
                </a:solidFill>
                <a:latin typeface="Arial" pitchFamily="34" charset="0"/>
                <a:cs typeface="Arial" pitchFamily="34" charset="0"/>
              </a:rPr>
              <a:t>Tokyo</a:t>
            </a:r>
          </a:p>
          <a:p>
            <a:pPr algn="l" defTabSz="762000">
              <a:spcBef>
                <a:spcPct val="0"/>
              </a:spcBef>
              <a:spcAft>
                <a:spcPct val="0"/>
              </a:spcAft>
              <a:buClrTx/>
              <a:buSzTx/>
              <a:buFontTx/>
              <a:buNone/>
            </a:pPr>
            <a:endParaRPr lang="en-GB" altLang="en-GB" sz="900" b="0" dirty="0">
              <a:latin typeface="Arial" pitchFamily="34" charset="0"/>
              <a:cs typeface="Arial" pitchFamily="34" charset="0"/>
            </a:endParaRPr>
          </a:p>
        </p:txBody>
      </p:sp>
      <p:sp>
        <p:nvSpPr>
          <p:cNvPr id="10" name="TextBox 9"/>
          <p:cNvSpPr txBox="1"/>
          <p:nvPr userDrawn="1"/>
        </p:nvSpPr>
        <p:spPr>
          <a:xfrm>
            <a:off x="2233534" y="5610541"/>
            <a:ext cx="6145968" cy="215444"/>
          </a:xfrm>
          <a:prstGeom prst="rect">
            <a:avLst/>
          </a:prstGeom>
          <a:noFill/>
        </p:spPr>
        <p:txBody>
          <a:bodyPr wrap="square" rtlCol="0">
            <a:spAutoFit/>
          </a:bodyPr>
          <a:lstStyle/>
          <a:p>
            <a:pPr marL="0" marR="0" indent="0" algn="l" defTabSz="762000" rtl="0" eaLnBrk="1" fontAlgn="auto" latinLnBrk="0" hangingPunct="1">
              <a:lnSpc>
                <a:spcPct val="100000"/>
              </a:lnSpc>
              <a:spcBef>
                <a:spcPct val="0"/>
              </a:spcBef>
              <a:spcAft>
                <a:spcPct val="0"/>
              </a:spcAft>
              <a:buClrTx/>
              <a:buSzTx/>
              <a:buFontTx/>
              <a:buNone/>
              <a:tabLst/>
              <a:defRPr/>
            </a:pPr>
            <a:r>
              <a:rPr lang="en-US" altLang="en-GB" sz="800" b="0" kern="1200" dirty="0" smtClean="0">
                <a:solidFill>
                  <a:schemeClr val="tx1"/>
                </a:solidFill>
                <a:latin typeface="Arial" pitchFamily="34" charset="0"/>
                <a:ea typeface="+mn-ea"/>
                <a:cs typeface="Arial" pitchFamily="34" charset="0"/>
              </a:rPr>
              <a:t>*Clifford Chance has a co-operation agreement with Al-</a:t>
            </a:r>
            <a:r>
              <a:rPr lang="en-US" altLang="en-GB" sz="800" b="0" kern="1200" dirty="0" err="1" smtClean="0">
                <a:solidFill>
                  <a:schemeClr val="tx1"/>
                </a:solidFill>
                <a:latin typeface="Arial" pitchFamily="34" charset="0"/>
                <a:ea typeface="+mn-ea"/>
                <a:cs typeface="Arial" pitchFamily="34" charset="0"/>
              </a:rPr>
              <a:t>Jadaan</a:t>
            </a:r>
            <a:r>
              <a:rPr lang="en-US" altLang="en-GB" sz="800" b="0" kern="1200" dirty="0" smtClean="0">
                <a:solidFill>
                  <a:schemeClr val="tx1"/>
                </a:solidFill>
                <a:latin typeface="Arial" pitchFamily="34" charset="0"/>
                <a:ea typeface="+mn-ea"/>
                <a:cs typeface="Arial" pitchFamily="34" charset="0"/>
              </a:rPr>
              <a:t> &amp; Partners Law Firm in Riyadh.</a:t>
            </a:r>
            <a:endParaRPr lang="en-GB" sz="800" dirty="0"/>
          </a:p>
        </p:txBody>
      </p:sp>
      <p:sp>
        <p:nvSpPr>
          <p:cNvPr id="48" name="Rectangle 47"/>
          <p:cNvSpPr/>
          <p:nvPr userDrawn="1"/>
        </p:nvSpPr>
        <p:spPr>
          <a:xfrm>
            <a:off x="2322252" y="1657341"/>
            <a:ext cx="6143668" cy="37862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p:cNvGrpSpPr/>
          <p:nvPr userDrawn="1"/>
        </p:nvGrpSpPr>
        <p:grpSpPr>
          <a:xfrm>
            <a:off x="2492375" y="2135188"/>
            <a:ext cx="5788025" cy="2844800"/>
            <a:chOff x="2479675" y="1906588"/>
            <a:chExt cx="5788025" cy="2844800"/>
          </a:xfrm>
        </p:grpSpPr>
        <p:pic>
          <p:nvPicPr>
            <p:cNvPr id="50" name="Picture 318" descr="World map.png"/>
            <p:cNvPicPr>
              <a:picLocks noChangeAspect="1"/>
            </p:cNvPicPr>
            <p:nvPr/>
          </p:nvPicPr>
          <p:blipFill>
            <a:blip r:embed="rId2" cstate="print"/>
            <a:srcRect/>
            <a:stretch>
              <a:fillRect/>
            </a:stretch>
          </p:blipFill>
          <p:spPr bwMode="auto">
            <a:xfrm>
              <a:off x="2479675" y="1906588"/>
              <a:ext cx="5788025" cy="2844800"/>
            </a:xfrm>
            <a:prstGeom prst="rect">
              <a:avLst/>
            </a:prstGeom>
            <a:noFill/>
            <a:ln w="9525">
              <a:noFill/>
              <a:miter lim="800000"/>
              <a:headEnd/>
              <a:tailEnd/>
            </a:ln>
          </p:spPr>
        </p:pic>
        <p:sp>
          <p:nvSpPr>
            <p:cNvPr id="51" name="Rectangle 319"/>
            <p:cNvSpPr>
              <a:spLocks noChangeArrowheads="1"/>
            </p:cNvSpPr>
            <p:nvPr/>
          </p:nvSpPr>
          <p:spPr bwMode="auto">
            <a:xfrm>
              <a:off x="3972528" y="3003543"/>
              <a:ext cx="45717" cy="45705"/>
            </a:xfrm>
            <a:prstGeom prst="rect">
              <a:avLst/>
            </a:prstGeom>
            <a:solidFill>
              <a:srgbClr val="FF7A21"/>
            </a:solidFill>
            <a:ln w="9525" algn="ctr">
              <a:noFill/>
              <a:round/>
              <a:headEnd/>
              <a:tailEnd/>
            </a:ln>
          </p:spPr>
          <p:txBody>
            <a:bodyPr/>
            <a:lstStyle/>
            <a:p>
              <a:endParaRPr lang="en-GB"/>
            </a:p>
          </p:txBody>
        </p:sp>
        <p:sp>
          <p:nvSpPr>
            <p:cNvPr id="52" name="Rectangle 320"/>
            <p:cNvSpPr>
              <a:spLocks noChangeArrowheads="1"/>
            </p:cNvSpPr>
            <p:nvPr/>
          </p:nvSpPr>
          <p:spPr bwMode="auto">
            <a:xfrm>
              <a:off x="3942049" y="3044612"/>
              <a:ext cx="45717" cy="45705"/>
            </a:xfrm>
            <a:prstGeom prst="rect">
              <a:avLst/>
            </a:prstGeom>
            <a:solidFill>
              <a:srgbClr val="FF7A21"/>
            </a:solidFill>
            <a:ln w="9525" algn="ctr">
              <a:noFill/>
              <a:round/>
              <a:headEnd/>
              <a:tailEnd/>
            </a:ln>
          </p:spPr>
          <p:txBody>
            <a:bodyPr/>
            <a:lstStyle/>
            <a:p>
              <a:endParaRPr lang="en-GB"/>
            </a:p>
          </p:txBody>
        </p:sp>
        <p:sp>
          <p:nvSpPr>
            <p:cNvPr id="53" name="Rectangle 321"/>
            <p:cNvSpPr>
              <a:spLocks noChangeArrowheads="1"/>
            </p:cNvSpPr>
            <p:nvPr/>
          </p:nvSpPr>
          <p:spPr bwMode="auto">
            <a:xfrm>
              <a:off x="4384653" y="4123004"/>
              <a:ext cx="45717" cy="45705"/>
            </a:xfrm>
            <a:prstGeom prst="rect">
              <a:avLst/>
            </a:prstGeom>
            <a:solidFill>
              <a:srgbClr val="FF7A21"/>
            </a:solidFill>
            <a:ln w="9525" algn="ctr">
              <a:noFill/>
              <a:round/>
              <a:headEnd/>
              <a:tailEnd/>
            </a:ln>
          </p:spPr>
          <p:txBody>
            <a:bodyPr/>
            <a:lstStyle/>
            <a:p>
              <a:endParaRPr lang="en-GB"/>
            </a:p>
          </p:txBody>
        </p:sp>
        <p:sp>
          <p:nvSpPr>
            <p:cNvPr id="54" name="Rectangle 322"/>
            <p:cNvSpPr>
              <a:spLocks noChangeArrowheads="1"/>
            </p:cNvSpPr>
            <p:nvPr/>
          </p:nvSpPr>
          <p:spPr bwMode="auto">
            <a:xfrm>
              <a:off x="5753542" y="2701488"/>
              <a:ext cx="45717" cy="45705"/>
            </a:xfrm>
            <a:prstGeom prst="rect">
              <a:avLst/>
            </a:prstGeom>
            <a:solidFill>
              <a:srgbClr val="00B050"/>
            </a:solidFill>
            <a:ln w="9525" algn="ctr">
              <a:noFill/>
              <a:round/>
              <a:headEnd/>
              <a:tailEnd/>
            </a:ln>
          </p:spPr>
          <p:txBody>
            <a:bodyPr/>
            <a:lstStyle/>
            <a:p>
              <a:endParaRPr lang="en-GB"/>
            </a:p>
          </p:txBody>
        </p:sp>
        <p:sp>
          <p:nvSpPr>
            <p:cNvPr id="55" name="Rectangle 323"/>
            <p:cNvSpPr>
              <a:spLocks noChangeArrowheads="1"/>
            </p:cNvSpPr>
            <p:nvPr/>
          </p:nvSpPr>
          <p:spPr bwMode="auto">
            <a:xfrm>
              <a:off x="5701862" y="2856490"/>
              <a:ext cx="45717" cy="45705"/>
            </a:xfrm>
            <a:prstGeom prst="rect">
              <a:avLst/>
            </a:prstGeom>
            <a:solidFill>
              <a:srgbClr val="00B050"/>
            </a:solidFill>
            <a:ln w="9525" algn="ctr">
              <a:noFill/>
              <a:round/>
              <a:headEnd/>
              <a:tailEnd/>
            </a:ln>
          </p:spPr>
          <p:txBody>
            <a:bodyPr/>
            <a:lstStyle/>
            <a:p>
              <a:endParaRPr lang="en-GB"/>
            </a:p>
          </p:txBody>
        </p:sp>
        <p:sp>
          <p:nvSpPr>
            <p:cNvPr id="56" name="Rectangle 324"/>
            <p:cNvSpPr>
              <a:spLocks noChangeArrowheads="1"/>
            </p:cNvSpPr>
            <p:nvPr/>
          </p:nvSpPr>
          <p:spPr bwMode="auto">
            <a:xfrm>
              <a:off x="5583923" y="2917431"/>
              <a:ext cx="45717" cy="45705"/>
            </a:xfrm>
            <a:prstGeom prst="rect">
              <a:avLst/>
            </a:prstGeom>
            <a:solidFill>
              <a:srgbClr val="00B050"/>
            </a:solidFill>
            <a:ln w="9525" algn="ctr">
              <a:noFill/>
              <a:round/>
              <a:headEnd/>
              <a:tailEnd/>
            </a:ln>
          </p:spPr>
          <p:txBody>
            <a:bodyPr/>
            <a:lstStyle/>
            <a:p>
              <a:endParaRPr lang="en-GB"/>
            </a:p>
          </p:txBody>
        </p:sp>
        <p:sp>
          <p:nvSpPr>
            <p:cNvPr id="57" name="Rectangle 325"/>
            <p:cNvSpPr>
              <a:spLocks noChangeArrowheads="1"/>
            </p:cNvSpPr>
            <p:nvPr/>
          </p:nvSpPr>
          <p:spPr bwMode="auto">
            <a:xfrm>
              <a:off x="5485860" y="2882986"/>
              <a:ext cx="45717" cy="45705"/>
            </a:xfrm>
            <a:prstGeom prst="rect">
              <a:avLst/>
            </a:prstGeom>
            <a:solidFill>
              <a:srgbClr val="00B050"/>
            </a:solidFill>
            <a:ln w="9525" algn="ctr">
              <a:noFill/>
              <a:round/>
              <a:headEnd/>
              <a:tailEnd/>
            </a:ln>
          </p:spPr>
          <p:txBody>
            <a:bodyPr/>
            <a:lstStyle/>
            <a:p>
              <a:endParaRPr lang="en-GB"/>
            </a:p>
          </p:txBody>
        </p:sp>
        <p:sp>
          <p:nvSpPr>
            <p:cNvPr id="58" name="Rectangle 326"/>
            <p:cNvSpPr>
              <a:spLocks noChangeArrowheads="1"/>
            </p:cNvSpPr>
            <p:nvPr/>
          </p:nvSpPr>
          <p:spPr bwMode="auto">
            <a:xfrm>
              <a:off x="5411651" y="2824695"/>
              <a:ext cx="45717" cy="45705"/>
            </a:xfrm>
            <a:prstGeom prst="rect">
              <a:avLst/>
            </a:prstGeom>
            <a:solidFill>
              <a:srgbClr val="00B050"/>
            </a:solidFill>
            <a:ln w="9525" algn="ctr">
              <a:noFill/>
              <a:round/>
              <a:headEnd/>
              <a:tailEnd/>
            </a:ln>
          </p:spPr>
          <p:txBody>
            <a:bodyPr/>
            <a:lstStyle/>
            <a:p>
              <a:endParaRPr lang="en-GB"/>
            </a:p>
          </p:txBody>
        </p:sp>
        <p:sp>
          <p:nvSpPr>
            <p:cNvPr id="59" name="Rectangle 327"/>
            <p:cNvSpPr>
              <a:spLocks noChangeArrowheads="1"/>
            </p:cNvSpPr>
            <p:nvPr/>
          </p:nvSpPr>
          <p:spPr bwMode="auto">
            <a:xfrm>
              <a:off x="5540192" y="2794224"/>
              <a:ext cx="45717" cy="45705"/>
            </a:xfrm>
            <a:prstGeom prst="rect">
              <a:avLst/>
            </a:prstGeom>
            <a:solidFill>
              <a:srgbClr val="00B050"/>
            </a:solidFill>
            <a:ln w="9525" algn="ctr">
              <a:noFill/>
              <a:round/>
              <a:headEnd/>
              <a:tailEnd/>
            </a:ln>
          </p:spPr>
          <p:txBody>
            <a:bodyPr/>
            <a:lstStyle/>
            <a:p>
              <a:endParaRPr lang="en-GB"/>
            </a:p>
          </p:txBody>
        </p:sp>
        <p:sp>
          <p:nvSpPr>
            <p:cNvPr id="60" name="Rectangle 328"/>
            <p:cNvSpPr>
              <a:spLocks noChangeArrowheads="1"/>
            </p:cNvSpPr>
            <p:nvPr/>
          </p:nvSpPr>
          <p:spPr bwMode="auto">
            <a:xfrm>
              <a:off x="5351913" y="2881979"/>
              <a:ext cx="45717" cy="45705"/>
            </a:xfrm>
            <a:prstGeom prst="rect">
              <a:avLst/>
            </a:prstGeom>
            <a:solidFill>
              <a:srgbClr val="00B050"/>
            </a:solidFill>
            <a:ln w="9525" algn="ctr">
              <a:noFill/>
              <a:round/>
              <a:headEnd/>
              <a:tailEnd/>
            </a:ln>
          </p:spPr>
          <p:txBody>
            <a:bodyPr/>
            <a:lstStyle/>
            <a:p>
              <a:endParaRPr lang="en-GB"/>
            </a:p>
          </p:txBody>
        </p:sp>
        <p:sp>
          <p:nvSpPr>
            <p:cNvPr id="61" name="Rectangle 329"/>
            <p:cNvSpPr>
              <a:spLocks noChangeArrowheads="1"/>
            </p:cNvSpPr>
            <p:nvPr/>
          </p:nvSpPr>
          <p:spPr bwMode="auto">
            <a:xfrm>
              <a:off x="5325092" y="2935607"/>
              <a:ext cx="45717" cy="45705"/>
            </a:xfrm>
            <a:prstGeom prst="rect">
              <a:avLst/>
            </a:prstGeom>
            <a:solidFill>
              <a:srgbClr val="00B050"/>
            </a:solidFill>
            <a:ln w="9525" algn="ctr">
              <a:noFill/>
              <a:round/>
              <a:headEnd/>
              <a:tailEnd/>
            </a:ln>
          </p:spPr>
          <p:txBody>
            <a:bodyPr/>
            <a:lstStyle/>
            <a:p>
              <a:endParaRPr lang="en-GB"/>
            </a:p>
          </p:txBody>
        </p:sp>
        <p:sp>
          <p:nvSpPr>
            <p:cNvPr id="62" name="Rectangle 330"/>
            <p:cNvSpPr>
              <a:spLocks noChangeArrowheads="1"/>
            </p:cNvSpPr>
            <p:nvPr/>
          </p:nvSpPr>
          <p:spPr bwMode="auto">
            <a:xfrm>
              <a:off x="5378734" y="3011175"/>
              <a:ext cx="45717" cy="45705"/>
            </a:xfrm>
            <a:prstGeom prst="rect">
              <a:avLst/>
            </a:prstGeom>
            <a:solidFill>
              <a:srgbClr val="00B050"/>
            </a:solidFill>
            <a:ln w="9525" algn="ctr">
              <a:noFill/>
              <a:round/>
              <a:headEnd/>
              <a:tailEnd/>
            </a:ln>
          </p:spPr>
          <p:txBody>
            <a:bodyPr/>
            <a:lstStyle/>
            <a:p>
              <a:endParaRPr lang="en-GB"/>
            </a:p>
          </p:txBody>
        </p:sp>
        <p:sp>
          <p:nvSpPr>
            <p:cNvPr id="64" name="Rectangle 332"/>
            <p:cNvSpPr>
              <a:spLocks noChangeArrowheads="1"/>
            </p:cNvSpPr>
            <p:nvPr/>
          </p:nvSpPr>
          <p:spPr bwMode="auto">
            <a:xfrm>
              <a:off x="5279984" y="2813725"/>
              <a:ext cx="45717" cy="45705"/>
            </a:xfrm>
            <a:prstGeom prst="rect">
              <a:avLst/>
            </a:prstGeom>
            <a:solidFill>
              <a:srgbClr val="00B050"/>
            </a:solidFill>
            <a:ln w="9525" algn="ctr">
              <a:noFill/>
              <a:round/>
              <a:headEnd/>
              <a:tailEnd/>
            </a:ln>
          </p:spPr>
          <p:txBody>
            <a:bodyPr/>
            <a:lstStyle/>
            <a:p>
              <a:endParaRPr lang="en-GB"/>
            </a:p>
          </p:txBody>
        </p:sp>
        <p:sp>
          <p:nvSpPr>
            <p:cNvPr id="65" name="Rectangle 333"/>
            <p:cNvSpPr>
              <a:spLocks noChangeArrowheads="1"/>
            </p:cNvSpPr>
            <p:nvPr/>
          </p:nvSpPr>
          <p:spPr bwMode="auto">
            <a:xfrm>
              <a:off x="5264135" y="2860040"/>
              <a:ext cx="45717" cy="45705"/>
            </a:xfrm>
            <a:prstGeom prst="rect">
              <a:avLst/>
            </a:prstGeom>
            <a:solidFill>
              <a:srgbClr val="00B050"/>
            </a:solidFill>
            <a:ln w="9525" algn="ctr">
              <a:noFill/>
              <a:round/>
              <a:headEnd/>
              <a:tailEnd/>
            </a:ln>
          </p:spPr>
          <p:txBody>
            <a:bodyPr/>
            <a:lstStyle/>
            <a:p>
              <a:endParaRPr lang="en-GB"/>
            </a:p>
          </p:txBody>
        </p:sp>
        <p:sp>
          <p:nvSpPr>
            <p:cNvPr id="66" name="Rectangle 334"/>
            <p:cNvSpPr>
              <a:spLocks noChangeArrowheads="1"/>
            </p:cNvSpPr>
            <p:nvPr/>
          </p:nvSpPr>
          <p:spPr bwMode="auto">
            <a:xfrm>
              <a:off x="5270230" y="2763754"/>
              <a:ext cx="45717" cy="45705"/>
            </a:xfrm>
            <a:prstGeom prst="rect">
              <a:avLst/>
            </a:prstGeom>
            <a:solidFill>
              <a:srgbClr val="00B050"/>
            </a:solidFill>
            <a:ln w="9525" algn="ctr">
              <a:noFill/>
              <a:round/>
              <a:headEnd/>
              <a:tailEnd/>
            </a:ln>
          </p:spPr>
          <p:txBody>
            <a:bodyPr/>
            <a:lstStyle/>
            <a:p>
              <a:endParaRPr lang="en-GB"/>
            </a:p>
          </p:txBody>
        </p:sp>
        <p:sp>
          <p:nvSpPr>
            <p:cNvPr id="67" name="Rectangle 335"/>
            <p:cNvSpPr>
              <a:spLocks noChangeArrowheads="1"/>
            </p:cNvSpPr>
            <p:nvPr/>
          </p:nvSpPr>
          <p:spPr bwMode="auto">
            <a:xfrm>
              <a:off x="5331188" y="2835663"/>
              <a:ext cx="45717" cy="45705"/>
            </a:xfrm>
            <a:prstGeom prst="rect">
              <a:avLst/>
            </a:prstGeom>
            <a:solidFill>
              <a:srgbClr val="00B050"/>
            </a:solidFill>
            <a:ln w="9525" algn="ctr">
              <a:noFill/>
              <a:round/>
              <a:headEnd/>
              <a:tailEnd/>
            </a:ln>
          </p:spPr>
          <p:txBody>
            <a:bodyPr/>
            <a:lstStyle/>
            <a:p>
              <a:endParaRPr lang="en-GB"/>
            </a:p>
          </p:txBody>
        </p:sp>
        <p:sp>
          <p:nvSpPr>
            <p:cNvPr id="68" name="Rectangle 336"/>
            <p:cNvSpPr>
              <a:spLocks noChangeArrowheads="1"/>
            </p:cNvSpPr>
            <p:nvPr/>
          </p:nvSpPr>
          <p:spPr bwMode="auto">
            <a:xfrm>
              <a:off x="5172698" y="2805194"/>
              <a:ext cx="45717" cy="45705"/>
            </a:xfrm>
            <a:prstGeom prst="rect">
              <a:avLst/>
            </a:prstGeom>
            <a:solidFill>
              <a:srgbClr val="00B050"/>
            </a:solidFill>
            <a:ln w="9525" algn="ctr">
              <a:noFill/>
              <a:round/>
              <a:headEnd/>
              <a:tailEnd/>
            </a:ln>
          </p:spPr>
          <p:txBody>
            <a:bodyPr/>
            <a:lstStyle/>
            <a:p>
              <a:endParaRPr lang="en-GB"/>
            </a:p>
          </p:txBody>
        </p:sp>
        <p:sp>
          <p:nvSpPr>
            <p:cNvPr id="70" name="Rectangle 338"/>
            <p:cNvSpPr>
              <a:spLocks noChangeArrowheads="1"/>
            </p:cNvSpPr>
            <p:nvPr/>
          </p:nvSpPr>
          <p:spPr bwMode="auto">
            <a:xfrm>
              <a:off x="5104426" y="3047739"/>
              <a:ext cx="45717" cy="45705"/>
            </a:xfrm>
            <a:prstGeom prst="rect">
              <a:avLst/>
            </a:prstGeom>
            <a:solidFill>
              <a:srgbClr val="00B050"/>
            </a:solidFill>
            <a:ln w="9525" algn="ctr">
              <a:noFill/>
              <a:round/>
              <a:headEnd/>
              <a:tailEnd/>
            </a:ln>
          </p:spPr>
          <p:txBody>
            <a:bodyPr/>
            <a:lstStyle/>
            <a:p>
              <a:endParaRPr lang="en-GB"/>
            </a:p>
          </p:txBody>
        </p:sp>
        <p:sp>
          <p:nvSpPr>
            <p:cNvPr id="71" name="Rectangle 339"/>
            <p:cNvSpPr>
              <a:spLocks noChangeArrowheads="1"/>
            </p:cNvSpPr>
            <p:nvPr/>
          </p:nvSpPr>
          <p:spPr bwMode="auto">
            <a:xfrm>
              <a:off x="5172698" y="2907575"/>
              <a:ext cx="45717" cy="45705"/>
            </a:xfrm>
            <a:prstGeom prst="rect">
              <a:avLst/>
            </a:prstGeom>
            <a:solidFill>
              <a:srgbClr val="00B050"/>
            </a:solidFill>
            <a:ln w="9525" algn="ctr">
              <a:noFill/>
              <a:round/>
              <a:headEnd/>
              <a:tailEnd/>
            </a:ln>
          </p:spPr>
          <p:txBody>
            <a:bodyPr/>
            <a:lstStyle/>
            <a:p>
              <a:endParaRPr lang="en-GB"/>
            </a:p>
          </p:txBody>
        </p:sp>
        <p:sp>
          <p:nvSpPr>
            <p:cNvPr id="72" name="Rectangle 340"/>
            <p:cNvSpPr>
              <a:spLocks noChangeArrowheads="1"/>
            </p:cNvSpPr>
            <p:nvPr/>
          </p:nvSpPr>
          <p:spPr bwMode="auto">
            <a:xfrm>
              <a:off x="5186109" y="3019706"/>
              <a:ext cx="45717" cy="45705"/>
            </a:xfrm>
            <a:prstGeom prst="rect">
              <a:avLst/>
            </a:prstGeom>
            <a:solidFill>
              <a:srgbClr val="00B050"/>
            </a:solidFill>
            <a:ln w="9525" algn="ctr">
              <a:noFill/>
              <a:round/>
              <a:headEnd/>
              <a:tailEnd/>
            </a:ln>
          </p:spPr>
          <p:txBody>
            <a:bodyPr/>
            <a:lstStyle/>
            <a:p>
              <a:endParaRPr lang="en-GB"/>
            </a:p>
          </p:txBody>
        </p:sp>
        <p:sp>
          <p:nvSpPr>
            <p:cNvPr id="73" name="Rectangle 341"/>
            <p:cNvSpPr>
              <a:spLocks noChangeArrowheads="1"/>
            </p:cNvSpPr>
            <p:nvPr/>
          </p:nvSpPr>
          <p:spPr bwMode="auto">
            <a:xfrm>
              <a:off x="5946167" y="3340151"/>
              <a:ext cx="45717" cy="45705"/>
            </a:xfrm>
            <a:prstGeom prst="rect">
              <a:avLst/>
            </a:prstGeom>
            <a:solidFill>
              <a:srgbClr val="0070C0"/>
            </a:solidFill>
            <a:ln w="9525" algn="ctr">
              <a:noFill/>
              <a:round/>
              <a:headEnd/>
              <a:tailEnd/>
            </a:ln>
          </p:spPr>
          <p:txBody>
            <a:bodyPr/>
            <a:lstStyle/>
            <a:p>
              <a:endParaRPr lang="en-GB"/>
            </a:p>
          </p:txBody>
        </p:sp>
        <p:sp>
          <p:nvSpPr>
            <p:cNvPr id="74" name="Rectangle 342"/>
            <p:cNvSpPr>
              <a:spLocks noChangeArrowheads="1"/>
            </p:cNvSpPr>
            <p:nvPr/>
          </p:nvSpPr>
          <p:spPr bwMode="auto">
            <a:xfrm>
              <a:off x="6018097" y="3327962"/>
              <a:ext cx="45717" cy="45705"/>
            </a:xfrm>
            <a:prstGeom prst="rect">
              <a:avLst/>
            </a:prstGeom>
            <a:solidFill>
              <a:srgbClr val="0070C0"/>
            </a:solidFill>
            <a:ln w="9525" algn="ctr">
              <a:noFill/>
              <a:round/>
              <a:headEnd/>
              <a:tailEnd/>
            </a:ln>
          </p:spPr>
          <p:txBody>
            <a:bodyPr/>
            <a:lstStyle/>
            <a:p>
              <a:endParaRPr lang="en-GB"/>
            </a:p>
          </p:txBody>
        </p:sp>
        <p:sp>
          <p:nvSpPr>
            <p:cNvPr id="75" name="Rectangle 343"/>
            <p:cNvSpPr>
              <a:spLocks noChangeArrowheads="1"/>
            </p:cNvSpPr>
            <p:nvPr/>
          </p:nvSpPr>
          <p:spPr bwMode="auto">
            <a:xfrm>
              <a:off x="6068082" y="3312117"/>
              <a:ext cx="45717" cy="45705"/>
            </a:xfrm>
            <a:prstGeom prst="rect">
              <a:avLst/>
            </a:prstGeom>
            <a:solidFill>
              <a:srgbClr val="0070C0"/>
            </a:solidFill>
            <a:ln w="9525" algn="ctr">
              <a:noFill/>
              <a:round/>
              <a:headEnd/>
              <a:tailEnd/>
            </a:ln>
          </p:spPr>
          <p:txBody>
            <a:bodyPr/>
            <a:lstStyle/>
            <a:p>
              <a:endParaRPr lang="en-GB"/>
            </a:p>
          </p:txBody>
        </p:sp>
        <p:sp>
          <p:nvSpPr>
            <p:cNvPr id="76" name="Rectangle 344"/>
            <p:cNvSpPr>
              <a:spLocks noChangeArrowheads="1"/>
            </p:cNvSpPr>
            <p:nvPr/>
          </p:nvSpPr>
          <p:spPr bwMode="auto">
            <a:xfrm>
              <a:off x="7043400" y="3025694"/>
              <a:ext cx="45717" cy="45705"/>
            </a:xfrm>
            <a:prstGeom prst="rect">
              <a:avLst/>
            </a:prstGeom>
            <a:solidFill>
              <a:srgbClr val="FF0000"/>
            </a:solidFill>
            <a:ln w="9525" algn="ctr">
              <a:noFill/>
              <a:round/>
              <a:headEnd/>
              <a:tailEnd/>
            </a:ln>
          </p:spPr>
          <p:txBody>
            <a:bodyPr/>
            <a:lstStyle/>
            <a:p>
              <a:endParaRPr lang="en-GB"/>
            </a:p>
          </p:txBody>
        </p:sp>
        <p:sp>
          <p:nvSpPr>
            <p:cNvPr id="77" name="Rectangle 345"/>
            <p:cNvSpPr>
              <a:spLocks noChangeArrowheads="1"/>
            </p:cNvSpPr>
            <p:nvPr/>
          </p:nvSpPr>
          <p:spPr bwMode="auto">
            <a:xfrm>
              <a:off x="7437184" y="3097604"/>
              <a:ext cx="45717" cy="45705"/>
            </a:xfrm>
            <a:prstGeom prst="rect">
              <a:avLst/>
            </a:prstGeom>
            <a:solidFill>
              <a:srgbClr val="FF0000"/>
            </a:solidFill>
            <a:ln w="9525" algn="ctr">
              <a:noFill/>
              <a:round/>
              <a:headEnd/>
              <a:tailEnd/>
            </a:ln>
          </p:spPr>
          <p:txBody>
            <a:bodyPr/>
            <a:lstStyle/>
            <a:p>
              <a:endParaRPr lang="en-GB"/>
            </a:p>
          </p:txBody>
        </p:sp>
        <p:sp>
          <p:nvSpPr>
            <p:cNvPr id="78" name="Rectangle 346"/>
            <p:cNvSpPr>
              <a:spLocks noChangeArrowheads="1"/>
            </p:cNvSpPr>
            <p:nvPr/>
          </p:nvSpPr>
          <p:spPr bwMode="auto">
            <a:xfrm>
              <a:off x="7136055" y="3191454"/>
              <a:ext cx="45717" cy="45705"/>
            </a:xfrm>
            <a:prstGeom prst="rect">
              <a:avLst/>
            </a:prstGeom>
            <a:solidFill>
              <a:srgbClr val="FF0000"/>
            </a:solidFill>
            <a:ln w="9525" algn="ctr">
              <a:noFill/>
              <a:round/>
              <a:headEnd/>
              <a:tailEnd/>
            </a:ln>
          </p:spPr>
          <p:txBody>
            <a:bodyPr/>
            <a:lstStyle/>
            <a:p>
              <a:endParaRPr lang="en-GB"/>
            </a:p>
          </p:txBody>
        </p:sp>
        <p:sp>
          <p:nvSpPr>
            <p:cNvPr id="79" name="Rectangle 347"/>
            <p:cNvSpPr>
              <a:spLocks noChangeArrowheads="1"/>
            </p:cNvSpPr>
            <p:nvPr/>
          </p:nvSpPr>
          <p:spPr bwMode="auto">
            <a:xfrm>
              <a:off x="7017797" y="3343806"/>
              <a:ext cx="45717" cy="45705"/>
            </a:xfrm>
            <a:prstGeom prst="rect">
              <a:avLst/>
            </a:prstGeom>
            <a:solidFill>
              <a:srgbClr val="FF0000"/>
            </a:solidFill>
            <a:ln w="9525" algn="ctr">
              <a:noFill/>
              <a:round/>
              <a:headEnd/>
              <a:tailEnd/>
            </a:ln>
          </p:spPr>
          <p:txBody>
            <a:bodyPr/>
            <a:lstStyle/>
            <a:p>
              <a:endParaRPr lang="en-GB"/>
            </a:p>
          </p:txBody>
        </p:sp>
        <p:sp>
          <p:nvSpPr>
            <p:cNvPr id="80" name="Rectangle 348"/>
            <p:cNvSpPr>
              <a:spLocks noChangeArrowheads="1"/>
            </p:cNvSpPr>
            <p:nvPr/>
          </p:nvSpPr>
          <p:spPr bwMode="auto">
            <a:xfrm>
              <a:off x="6808105" y="3503472"/>
              <a:ext cx="45717" cy="45705"/>
            </a:xfrm>
            <a:prstGeom prst="rect">
              <a:avLst/>
            </a:prstGeom>
            <a:solidFill>
              <a:srgbClr val="FF0000"/>
            </a:solidFill>
            <a:ln w="9525" algn="ctr">
              <a:noFill/>
              <a:round/>
              <a:headEnd/>
              <a:tailEnd/>
            </a:ln>
          </p:spPr>
          <p:txBody>
            <a:bodyPr/>
            <a:lstStyle/>
            <a:p>
              <a:endParaRPr lang="en-GB"/>
            </a:p>
          </p:txBody>
        </p:sp>
        <p:sp>
          <p:nvSpPr>
            <p:cNvPr id="81" name="Rectangle 349"/>
            <p:cNvSpPr>
              <a:spLocks noChangeArrowheads="1"/>
            </p:cNvSpPr>
            <p:nvPr/>
          </p:nvSpPr>
          <p:spPr bwMode="auto">
            <a:xfrm>
              <a:off x="6847117" y="3685076"/>
              <a:ext cx="45717" cy="45705"/>
            </a:xfrm>
            <a:prstGeom prst="rect">
              <a:avLst/>
            </a:prstGeom>
            <a:solidFill>
              <a:srgbClr val="FF0000"/>
            </a:solidFill>
            <a:ln w="9525" algn="ctr">
              <a:noFill/>
              <a:round/>
              <a:headEnd/>
              <a:tailEnd/>
            </a:ln>
          </p:spPr>
          <p:txBody>
            <a:bodyPr/>
            <a:lstStyle/>
            <a:p>
              <a:endParaRPr lang="en-GB"/>
            </a:p>
          </p:txBody>
        </p:sp>
        <p:sp>
          <p:nvSpPr>
            <p:cNvPr id="44" name="Rectangle 341"/>
            <p:cNvSpPr>
              <a:spLocks noChangeArrowheads="1"/>
            </p:cNvSpPr>
            <p:nvPr userDrawn="1"/>
          </p:nvSpPr>
          <p:spPr bwMode="auto">
            <a:xfrm>
              <a:off x="5043673" y="3163938"/>
              <a:ext cx="45717" cy="45705"/>
            </a:xfrm>
            <a:prstGeom prst="rect">
              <a:avLst/>
            </a:prstGeom>
            <a:solidFill>
              <a:schemeClr val="accent3"/>
            </a:solidFill>
            <a:ln w="9525" algn="ctr">
              <a:noFill/>
              <a:round/>
              <a:headEnd/>
              <a:tailEnd/>
            </a:ln>
          </p:spPr>
          <p:txBody>
            <a:bodyPr/>
            <a:lstStyle/>
            <a:p>
              <a:endParaRPr lang="en-GB"/>
            </a:p>
          </p:txBody>
        </p:sp>
      </p:grpSp>
      <p:sp>
        <p:nvSpPr>
          <p:cNvPr id="40" name="Rectangle 324"/>
          <p:cNvSpPr>
            <a:spLocks noChangeArrowheads="1"/>
          </p:cNvSpPr>
          <p:nvPr userDrawn="1"/>
        </p:nvSpPr>
        <p:spPr bwMode="auto">
          <a:xfrm>
            <a:off x="5653773" y="3231756"/>
            <a:ext cx="45717" cy="45705"/>
          </a:xfrm>
          <a:prstGeom prst="rect">
            <a:avLst/>
          </a:prstGeom>
          <a:solidFill>
            <a:srgbClr val="00B050"/>
          </a:solidFill>
          <a:ln w="9525" algn="ctr">
            <a:noFill/>
            <a:round/>
            <a:headEnd/>
            <a:tailEnd/>
          </a:ln>
        </p:spPr>
        <p:txBody>
          <a:bodyPr/>
          <a:lstStyle/>
          <a:p>
            <a:endParaRPr lang="en-GB"/>
          </a:p>
        </p:txBody>
      </p:sp>
      <p:sp>
        <p:nvSpPr>
          <p:cNvPr id="41" name="Rectangle 349"/>
          <p:cNvSpPr>
            <a:spLocks noChangeArrowheads="1"/>
          </p:cNvSpPr>
          <p:nvPr userDrawn="1"/>
        </p:nvSpPr>
        <p:spPr bwMode="auto">
          <a:xfrm>
            <a:off x="7054505" y="4473098"/>
            <a:ext cx="45717" cy="45705"/>
          </a:xfrm>
          <a:prstGeom prst="rect">
            <a:avLst/>
          </a:prstGeom>
          <a:solidFill>
            <a:srgbClr val="FF0000"/>
          </a:solidFill>
          <a:ln w="9525" algn="ctr">
            <a:noFill/>
            <a:round/>
            <a:headEnd/>
            <a:tailEnd/>
          </a:ln>
        </p:spPr>
        <p:txBody>
          <a:bodyPr/>
          <a:lstStyle/>
          <a:p>
            <a:endParaRPr lang="en-GB"/>
          </a:p>
        </p:txBody>
      </p:sp>
      <p:sp>
        <p:nvSpPr>
          <p:cNvPr id="42" name="Rectangle 349"/>
          <p:cNvSpPr>
            <a:spLocks noChangeArrowheads="1"/>
          </p:cNvSpPr>
          <p:nvPr userDrawn="1"/>
        </p:nvSpPr>
        <p:spPr bwMode="auto">
          <a:xfrm>
            <a:off x="7608641" y="4535636"/>
            <a:ext cx="45717" cy="45705"/>
          </a:xfrm>
          <a:prstGeom prst="rect">
            <a:avLst/>
          </a:prstGeom>
          <a:solidFill>
            <a:srgbClr val="FF0000"/>
          </a:solidFill>
          <a:ln w="9525" algn="ctr">
            <a:noFill/>
            <a:round/>
            <a:headEnd/>
            <a:tailEnd/>
          </a:ln>
        </p:spPr>
        <p:txBody>
          <a:bodyPr/>
          <a:lstStyle/>
          <a:p>
            <a:endParaRPr lang="en-GB"/>
          </a:p>
        </p:txBody>
      </p:sp>
      <p:sp>
        <p:nvSpPr>
          <p:cNvPr id="43" name="Rectangle 341"/>
          <p:cNvSpPr>
            <a:spLocks noChangeArrowheads="1"/>
          </p:cNvSpPr>
          <p:nvPr userDrawn="1"/>
        </p:nvSpPr>
        <p:spPr bwMode="auto">
          <a:xfrm>
            <a:off x="5993157" y="3523031"/>
            <a:ext cx="45717" cy="45705"/>
          </a:xfrm>
          <a:prstGeom prst="rect">
            <a:avLst/>
          </a:prstGeom>
          <a:solidFill>
            <a:srgbClr val="0070C0"/>
          </a:solidFill>
          <a:ln w="9525" algn="ctr">
            <a:noFill/>
            <a:round/>
            <a:headEnd/>
            <a:tailEnd/>
          </a:ln>
        </p:spPr>
        <p:txBody>
          <a:bodyPr/>
          <a:lstStyle/>
          <a:p>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p - America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fr-FR" smtClean="0"/>
              <a:t>Cliquez pour modifier le style du titre</a:t>
            </a:r>
            <a:endParaRPr lang="en-GB"/>
          </a:p>
        </p:txBody>
      </p:sp>
      <p:sp>
        <p:nvSpPr>
          <p:cNvPr id="4" name="Date Placeholder 3"/>
          <p:cNvSpPr>
            <a:spLocks noGrp="1"/>
          </p:cNvSpPr>
          <p:nvPr>
            <p:ph type="dt" sz="half" idx="10"/>
          </p:nvPr>
        </p:nvSpPr>
        <p:spPr/>
        <p:txBody>
          <a:bodyPr/>
          <a:lstStyle/>
          <a:p>
            <a:r>
              <a:rPr lang="en-US" smtClean="0"/>
              <a:t>September 08</a:t>
            </a:r>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FE12322-D087-44B8-85E4-9150902A0088}" type="slidenum">
              <a:rPr lang="en-GB" smtClean="0"/>
              <a:pPr/>
              <a:t>‹#›</a:t>
            </a:fld>
            <a:endParaRPr lang="en-GB"/>
          </a:p>
        </p:txBody>
      </p:sp>
      <p:sp>
        <p:nvSpPr>
          <p:cNvPr id="15" name="TextBox 14"/>
          <p:cNvSpPr txBox="1"/>
          <p:nvPr userDrawn="1"/>
        </p:nvSpPr>
        <p:spPr>
          <a:xfrm>
            <a:off x="5605200" y="4586400"/>
            <a:ext cx="2786082" cy="1107996"/>
          </a:xfrm>
          <a:prstGeom prst="rect">
            <a:avLst/>
          </a:prstGeom>
          <a:noFill/>
        </p:spPr>
        <p:txBody>
          <a:bodyPr wrap="square" rtlCol="0">
            <a:spAutoFit/>
          </a:bodyPr>
          <a:lstStyle/>
          <a:p>
            <a:pPr lvl="0">
              <a:spcAft>
                <a:spcPts val="600"/>
              </a:spcAft>
              <a:buFont typeface="Arial" pitchFamily="34" charset="0"/>
              <a:buNone/>
            </a:pPr>
            <a:r>
              <a:rPr lang="en-US" sz="1600" dirty="0" smtClean="0">
                <a:latin typeface="Arial" pitchFamily="34" charset="0"/>
                <a:cs typeface="Arial" pitchFamily="34" charset="0"/>
              </a:rPr>
              <a:t>Americas</a:t>
            </a:r>
          </a:p>
          <a:p>
            <a:pPr marL="0" lvl="1" indent="0">
              <a:buFont typeface="Arial" pitchFamily="34" charset="0"/>
              <a:buNone/>
            </a:pPr>
            <a:r>
              <a:rPr lang="en-US" sz="900" dirty="0" smtClean="0">
                <a:latin typeface="Arial" pitchFamily="34" charset="0"/>
                <a:cs typeface="Arial" pitchFamily="34" charset="0"/>
              </a:rPr>
              <a:t>New York</a:t>
            </a:r>
          </a:p>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900" dirty="0" smtClean="0">
                <a:latin typeface="Arial" pitchFamily="34" charset="0"/>
                <a:cs typeface="Arial" pitchFamily="34" charset="0"/>
              </a:rPr>
              <a:t>S</a:t>
            </a:r>
            <a:r>
              <a:rPr lang="en-GB" sz="900" dirty="0" smtClean="0">
                <a:latin typeface="Arial" pitchFamily="34" charset="0"/>
                <a:cs typeface="Arial" pitchFamily="34" charset="0"/>
              </a:rPr>
              <a:t>ã</a:t>
            </a:r>
            <a:r>
              <a:rPr lang="en-US" sz="900" dirty="0" smtClean="0">
                <a:latin typeface="Arial" pitchFamily="34" charset="0"/>
                <a:cs typeface="Arial" pitchFamily="34" charset="0"/>
              </a:rPr>
              <a:t>o Paulo</a:t>
            </a:r>
          </a:p>
          <a:p>
            <a:pPr marL="0" lvl="3" indent="0">
              <a:buFont typeface="Arial" pitchFamily="34" charset="0"/>
              <a:buNone/>
            </a:pPr>
            <a:r>
              <a:rPr lang="en-US" sz="900" dirty="0" smtClean="0">
                <a:latin typeface="Arial" pitchFamily="34" charset="0"/>
                <a:cs typeface="Arial" pitchFamily="34" charset="0"/>
              </a:rPr>
              <a:t>Washington DC</a:t>
            </a:r>
          </a:p>
          <a:p>
            <a:pPr>
              <a:buFont typeface="Arial" pitchFamily="34" charset="0"/>
              <a:buNone/>
            </a:pPr>
            <a:endParaRPr lang="en-GB" dirty="0">
              <a:latin typeface="Arial" pitchFamily="34" charset="0"/>
              <a:cs typeface="Arial" pitchFamily="34" charset="0"/>
            </a:endParaRPr>
          </a:p>
        </p:txBody>
      </p:sp>
      <p:sp>
        <p:nvSpPr>
          <p:cNvPr id="12" name="Content Placeholder 3"/>
          <p:cNvSpPr>
            <a:spLocks noGrp="1"/>
          </p:cNvSpPr>
          <p:nvPr>
            <p:ph sz="half" idx="2"/>
          </p:nvPr>
        </p:nvSpPr>
        <p:spPr>
          <a:xfrm>
            <a:off x="457200" y="1591200"/>
            <a:ext cx="4827600" cy="4248000"/>
          </a:xfrm>
        </p:spPr>
        <p:txBody>
          <a:bodyPr/>
          <a:lstStyle>
            <a:lvl1pPr>
              <a:defRPr sz="2600"/>
            </a:lvl1pPr>
            <a:lvl2pPr>
              <a:defRPr sz="21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96" name="Rectangle 95"/>
          <p:cNvSpPr/>
          <p:nvPr userDrawn="1"/>
        </p:nvSpPr>
        <p:spPr>
          <a:xfrm>
            <a:off x="5676900" y="1597025"/>
            <a:ext cx="3000375" cy="3000375"/>
          </a:xfrm>
          <a:prstGeom prst="rect">
            <a:avLst/>
          </a:prstGeom>
          <a:noFill/>
          <a:ln w="25400" cap="flat" cmpd="sng" algn="ctr">
            <a:solidFill>
              <a:schemeClr val="accent1"/>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FFFFFF"/>
              </a:solidFill>
              <a:effectLst/>
              <a:uLnTx/>
              <a:uFillTx/>
              <a:latin typeface="Times"/>
              <a:ea typeface="+mn-ea"/>
              <a:cs typeface="+mn-cs"/>
            </a:endParaRPr>
          </a:p>
        </p:txBody>
      </p:sp>
      <p:grpSp>
        <p:nvGrpSpPr>
          <p:cNvPr id="90" name="Group 89"/>
          <p:cNvGrpSpPr/>
          <p:nvPr userDrawn="1"/>
        </p:nvGrpSpPr>
        <p:grpSpPr>
          <a:xfrm>
            <a:off x="6102350" y="1693864"/>
            <a:ext cx="2054225" cy="2759072"/>
            <a:chOff x="6102350" y="1693864"/>
            <a:chExt cx="2054225" cy="2759072"/>
          </a:xfrm>
        </p:grpSpPr>
        <p:grpSp>
          <p:nvGrpSpPr>
            <p:cNvPr id="91" name="Group 225"/>
            <p:cNvGrpSpPr/>
            <p:nvPr/>
          </p:nvGrpSpPr>
          <p:grpSpPr bwMode="auto">
            <a:xfrm>
              <a:off x="6102350" y="1693866"/>
              <a:ext cx="2054225" cy="2759072"/>
              <a:chOff x="9525" y="948286"/>
              <a:chExt cx="5581202" cy="7496466"/>
            </a:xfrm>
            <a:solidFill>
              <a:srgbClr val="808080">
                <a:lumMod val="20000"/>
                <a:lumOff val="80000"/>
              </a:srgbClr>
            </a:solidFill>
          </p:grpSpPr>
          <p:grpSp>
            <p:nvGrpSpPr>
              <p:cNvPr id="95" name="Group 58"/>
              <p:cNvGrpSpPr/>
              <p:nvPr/>
            </p:nvGrpSpPr>
            <p:grpSpPr>
              <a:xfrm>
                <a:off x="9525" y="948286"/>
                <a:ext cx="3016064" cy="3327456"/>
                <a:chOff x="9525" y="1581150"/>
                <a:chExt cx="6457950" cy="7124700"/>
              </a:xfrm>
              <a:grpFill/>
            </p:grpSpPr>
            <p:sp>
              <p:nvSpPr>
                <p:cNvPr id="199" name="Freeform 2"/>
                <p:cNvSpPr>
                  <a:spLocks/>
                </p:cNvSpPr>
                <p:nvPr/>
              </p:nvSpPr>
              <p:spPr bwMode="auto">
                <a:xfrm>
                  <a:off x="1403350" y="4506913"/>
                  <a:ext cx="4310064" cy="2813050"/>
                </a:xfrm>
                <a:custGeom>
                  <a:avLst/>
                  <a:gdLst/>
                  <a:ahLst/>
                  <a:cxnLst>
                    <a:cxn ang="0">
                      <a:pos x="6" y="585"/>
                    </a:cxn>
                    <a:cxn ang="0">
                      <a:pos x="46" y="443"/>
                    </a:cxn>
                    <a:cxn ang="0">
                      <a:pos x="148" y="118"/>
                    </a:cxn>
                    <a:cxn ang="0">
                      <a:pos x="342" y="108"/>
                    </a:cxn>
                    <a:cxn ang="0">
                      <a:pos x="1424" y="210"/>
                    </a:cxn>
                    <a:cxn ang="0">
                      <a:pos x="1478" y="230"/>
                    </a:cxn>
                    <a:cxn ang="0">
                      <a:pos x="1599" y="243"/>
                    </a:cxn>
                    <a:cxn ang="0">
                      <a:pos x="1581" y="337"/>
                    </a:cxn>
                    <a:cxn ang="0">
                      <a:pos x="1703" y="307"/>
                    </a:cxn>
                    <a:cxn ang="0">
                      <a:pos x="1781" y="317"/>
                    </a:cxn>
                    <a:cxn ang="0">
                      <a:pos x="1903" y="299"/>
                    </a:cxn>
                    <a:cxn ang="0">
                      <a:pos x="1835" y="359"/>
                    </a:cxn>
                    <a:cxn ang="0">
                      <a:pos x="1805" y="483"/>
                    </a:cxn>
                    <a:cxn ang="0">
                      <a:pos x="1843" y="637"/>
                    </a:cxn>
                    <a:cxn ang="0">
                      <a:pos x="1865" y="487"/>
                    </a:cxn>
                    <a:cxn ang="0">
                      <a:pos x="1905" y="349"/>
                    </a:cxn>
                    <a:cxn ang="0">
                      <a:pos x="1997" y="433"/>
                    </a:cxn>
                    <a:cxn ang="0">
                      <a:pos x="2033" y="439"/>
                    </a:cxn>
                    <a:cxn ang="0">
                      <a:pos x="2049" y="573"/>
                    </a:cxn>
                    <a:cxn ang="0">
                      <a:pos x="2164" y="547"/>
                    </a:cxn>
                    <a:cxn ang="0">
                      <a:pos x="2220" y="437"/>
                    </a:cxn>
                    <a:cxn ang="0">
                      <a:pos x="2340" y="359"/>
                    </a:cxn>
                    <a:cxn ang="0">
                      <a:pos x="2478" y="222"/>
                    </a:cxn>
                    <a:cxn ang="0">
                      <a:pos x="2546" y="136"/>
                    </a:cxn>
                    <a:cxn ang="0">
                      <a:pos x="2576" y="8"/>
                    </a:cxn>
                    <a:cxn ang="0">
                      <a:pos x="2677" y="106"/>
                    </a:cxn>
                    <a:cxn ang="0">
                      <a:pos x="2677" y="180"/>
                    </a:cxn>
                    <a:cxn ang="0">
                      <a:pos x="2602" y="279"/>
                    </a:cxn>
                    <a:cxn ang="0">
                      <a:pos x="2635" y="363"/>
                    </a:cxn>
                    <a:cxn ang="0">
                      <a:pos x="2645" y="399"/>
                    </a:cxn>
                    <a:cxn ang="0">
                      <a:pos x="2534" y="495"/>
                    </a:cxn>
                    <a:cxn ang="0">
                      <a:pos x="2526" y="563"/>
                    </a:cxn>
                    <a:cxn ang="0">
                      <a:pos x="2484" y="625"/>
                    </a:cxn>
                    <a:cxn ang="0">
                      <a:pos x="2510" y="708"/>
                    </a:cxn>
                    <a:cxn ang="0">
                      <a:pos x="2490" y="716"/>
                    </a:cxn>
                    <a:cxn ang="0">
                      <a:pos x="2456" y="700"/>
                    </a:cxn>
                    <a:cxn ang="0">
                      <a:pos x="2476" y="768"/>
                    </a:cxn>
                    <a:cxn ang="0">
                      <a:pos x="2526" y="884"/>
                    </a:cxn>
                    <a:cxn ang="0">
                      <a:pos x="2482" y="968"/>
                    </a:cxn>
                    <a:cxn ang="0">
                      <a:pos x="2404" y="1089"/>
                    </a:cxn>
                    <a:cxn ang="0">
                      <a:pos x="2378" y="1365"/>
                    </a:cxn>
                    <a:cxn ang="0">
                      <a:pos x="2506" y="1548"/>
                    </a:cxn>
                    <a:cxn ang="0">
                      <a:pos x="2456" y="1644"/>
                    </a:cxn>
                    <a:cxn ang="0">
                      <a:pos x="2324" y="1500"/>
                    </a:cxn>
                    <a:cxn ang="0">
                      <a:pos x="2280" y="1411"/>
                    </a:cxn>
                    <a:cxn ang="0">
                      <a:pos x="2142" y="1403"/>
                    </a:cxn>
                    <a:cxn ang="0">
                      <a:pos x="2009" y="1377"/>
                    </a:cxn>
                    <a:cxn ang="0">
                      <a:pos x="1873" y="1435"/>
                    </a:cxn>
                    <a:cxn ang="0">
                      <a:pos x="1907" y="1478"/>
                    </a:cxn>
                    <a:cxn ang="0">
                      <a:pos x="1799" y="1504"/>
                    </a:cxn>
                    <a:cxn ang="0">
                      <a:pos x="1701" y="1490"/>
                    </a:cxn>
                    <a:cxn ang="0">
                      <a:pos x="1553" y="1498"/>
                    </a:cxn>
                    <a:cxn ang="0">
                      <a:pos x="1480" y="1574"/>
                    </a:cxn>
                    <a:cxn ang="0">
                      <a:pos x="1412" y="1714"/>
                    </a:cxn>
                    <a:cxn ang="0">
                      <a:pos x="1320" y="1742"/>
                    </a:cxn>
                    <a:cxn ang="0">
                      <a:pos x="1200" y="1564"/>
                    </a:cxn>
                    <a:cxn ang="0">
                      <a:pos x="1052" y="1532"/>
                    </a:cxn>
                    <a:cxn ang="0">
                      <a:pos x="945" y="1448"/>
                    </a:cxn>
                    <a:cxn ang="0">
                      <a:pos x="238" y="1207"/>
                    </a:cxn>
                    <a:cxn ang="0">
                      <a:pos x="140" y="1057"/>
                    </a:cxn>
                    <a:cxn ang="0">
                      <a:pos x="70" y="946"/>
                    </a:cxn>
                    <a:cxn ang="0">
                      <a:pos x="38" y="832"/>
                    </a:cxn>
                  </a:cxnLst>
                  <a:rect l="0" t="0" r="r" b="b"/>
                  <a:pathLst>
                    <a:path w="2715" h="1772">
                      <a:moveTo>
                        <a:pt x="26" y="760"/>
                      </a:moveTo>
                      <a:lnTo>
                        <a:pt x="16" y="740"/>
                      </a:lnTo>
                      <a:lnTo>
                        <a:pt x="10" y="722"/>
                      </a:lnTo>
                      <a:lnTo>
                        <a:pt x="6" y="706"/>
                      </a:lnTo>
                      <a:lnTo>
                        <a:pt x="6" y="692"/>
                      </a:lnTo>
                      <a:lnTo>
                        <a:pt x="8" y="680"/>
                      </a:lnTo>
                      <a:lnTo>
                        <a:pt x="10" y="668"/>
                      </a:lnTo>
                      <a:lnTo>
                        <a:pt x="12" y="654"/>
                      </a:lnTo>
                      <a:lnTo>
                        <a:pt x="10" y="642"/>
                      </a:lnTo>
                      <a:lnTo>
                        <a:pt x="6" y="629"/>
                      </a:lnTo>
                      <a:lnTo>
                        <a:pt x="2" y="615"/>
                      </a:lnTo>
                      <a:lnTo>
                        <a:pt x="0" y="605"/>
                      </a:lnTo>
                      <a:lnTo>
                        <a:pt x="2" y="593"/>
                      </a:lnTo>
                      <a:lnTo>
                        <a:pt x="6" y="585"/>
                      </a:lnTo>
                      <a:lnTo>
                        <a:pt x="12" y="575"/>
                      </a:lnTo>
                      <a:lnTo>
                        <a:pt x="18" y="567"/>
                      </a:lnTo>
                      <a:lnTo>
                        <a:pt x="24" y="559"/>
                      </a:lnTo>
                      <a:lnTo>
                        <a:pt x="30" y="551"/>
                      </a:lnTo>
                      <a:lnTo>
                        <a:pt x="34" y="541"/>
                      </a:lnTo>
                      <a:lnTo>
                        <a:pt x="36" y="529"/>
                      </a:lnTo>
                      <a:lnTo>
                        <a:pt x="36" y="513"/>
                      </a:lnTo>
                      <a:lnTo>
                        <a:pt x="36" y="507"/>
                      </a:lnTo>
                      <a:lnTo>
                        <a:pt x="42" y="501"/>
                      </a:lnTo>
                      <a:lnTo>
                        <a:pt x="38" y="493"/>
                      </a:lnTo>
                      <a:lnTo>
                        <a:pt x="36" y="489"/>
                      </a:lnTo>
                      <a:lnTo>
                        <a:pt x="36" y="483"/>
                      </a:lnTo>
                      <a:lnTo>
                        <a:pt x="40" y="461"/>
                      </a:lnTo>
                      <a:lnTo>
                        <a:pt x="46" y="443"/>
                      </a:lnTo>
                      <a:lnTo>
                        <a:pt x="52" y="429"/>
                      </a:lnTo>
                      <a:lnTo>
                        <a:pt x="58" y="417"/>
                      </a:lnTo>
                      <a:lnTo>
                        <a:pt x="74" y="395"/>
                      </a:lnTo>
                      <a:lnTo>
                        <a:pt x="82" y="383"/>
                      </a:lnTo>
                      <a:lnTo>
                        <a:pt x="90" y="367"/>
                      </a:lnTo>
                      <a:lnTo>
                        <a:pt x="110" y="325"/>
                      </a:lnTo>
                      <a:lnTo>
                        <a:pt x="126" y="287"/>
                      </a:lnTo>
                      <a:lnTo>
                        <a:pt x="138" y="251"/>
                      </a:lnTo>
                      <a:lnTo>
                        <a:pt x="146" y="220"/>
                      </a:lnTo>
                      <a:lnTo>
                        <a:pt x="150" y="192"/>
                      </a:lnTo>
                      <a:lnTo>
                        <a:pt x="152" y="166"/>
                      </a:lnTo>
                      <a:lnTo>
                        <a:pt x="152" y="146"/>
                      </a:lnTo>
                      <a:lnTo>
                        <a:pt x="148" y="128"/>
                      </a:lnTo>
                      <a:lnTo>
                        <a:pt x="148" y="118"/>
                      </a:lnTo>
                      <a:lnTo>
                        <a:pt x="150" y="108"/>
                      </a:lnTo>
                      <a:lnTo>
                        <a:pt x="154" y="100"/>
                      </a:lnTo>
                      <a:lnTo>
                        <a:pt x="158" y="92"/>
                      </a:lnTo>
                      <a:lnTo>
                        <a:pt x="188" y="116"/>
                      </a:lnTo>
                      <a:lnTo>
                        <a:pt x="206" y="128"/>
                      </a:lnTo>
                      <a:lnTo>
                        <a:pt x="214" y="130"/>
                      </a:lnTo>
                      <a:lnTo>
                        <a:pt x="222" y="132"/>
                      </a:lnTo>
                      <a:lnTo>
                        <a:pt x="226" y="130"/>
                      </a:lnTo>
                      <a:lnTo>
                        <a:pt x="230" y="126"/>
                      </a:lnTo>
                      <a:lnTo>
                        <a:pt x="240" y="110"/>
                      </a:lnTo>
                      <a:lnTo>
                        <a:pt x="246" y="94"/>
                      </a:lnTo>
                      <a:lnTo>
                        <a:pt x="248" y="80"/>
                      </a:lnTo>
                      <a:lnTo>
                        <a:pt x="272" y="88"/>
                      </a:lnTo>
                      <a:lnTo>
                        <a:pt x="342" y="108"/>
                      </a:lnTo>
                      <a:lnTo>
                        <a:pt x="392" y="122"/>
                      </a:lnTo>
                      <a:lnTo>
                        <a:pt x="452" y="136"/>
                      </a:lnTo>
                      <a:lnTo>
                        <a:pt x="521" y="152"/>
                      </a:lnTo>
                      <a:lnTo>
                        <a:pt x="597" y="166"/>
                      </a:lnTo>
                      <a:lnTo>
                        <a:pt x="681" y="182"/>
                      </a:lnTo>
                      <a:lnTo>
                        <a:pt x="771" y="194"/>
                      </a:lnTo>
                      <a:lnTo>
                        <a:pt x="869" y="206"/>
                      </a:lnTo>
                      <a:lnTo>
                        <a:pt x="971" y="214"/>
                      </a:lnTo>
                      <a:lnTo>
                        <a:pt x="1078" y="220"/>
                      </a:lnTo>
                      <a:lnTo>
                        <a:pt x="1190" y="222"/>
                      </a:lnTo>
                      <a:lnTo>
                        <a:pt x="1248" y="220"/>
                      </a:lnTo>
                      <a:lnTo>
                        <a:pt x="1306" y="218"/>
                      </a:lnTo>
                      <a:lnTo>
                        <a:pt x="1364" y="214"/>
                      </a:lnTo>
                      <a:lnTo>
                        <a:pt x="1424" y="210"/>
                      </a:lnTo>
                      <a:lnTo>
                        <a:pt x="1424" y="194"/>
                      </a:lnTo>
                      <a:lnTo>
                        <a:pt x="1424" y="186"/>
                      </a:lnTo>
                      <a:lnTo>
                        <a:pt x="1426" y="184"/>
                      </a:lnTo>
                      <a:lnTo>
                        <a:pt x="1434" y="186"/>
                      </a:lnTo>
                      <a:lnTo>
                        <a:pt x="1440" y="190"/>
                      </a:lnTo>
                      <a:lnTo>
                        <a:pt x="1442" y="194"/>
                      </a:lnTo>
                      <a:lnTo>
                        <a:pt x="1444" y="198"/>
                      </a:lnTo>
                      <a:lnTo>
                        <a:pt x="1444" y="206"/>
                      </a:lnTo>
                      <a:lnTo>
                        <a:pt x="1444" y="212"/>
                      </a:lnTo>
                      <a:lnTo>
                        <a:pt x="1446" y="214"/>
                      </a:lnTo>
                      <a:lnTo>
                        <a:pt x="1448" y="220"/>
                      </a:lnTo>
                      <a:lnTo>
                        <a:pt x="1454" y="222"/>
                      </a:lnTo>
                      <a:lnTo>
                        <a:pt x="1466" y="228"/>
                      </a:lnTo>
                      <a:lnTo>
                        <a:pt x="1478" y="230"/>
                      </a:lnTo>
                      <a:lnTo>
                        <a:pt x="1492" y="232"/>
                      </a:lnTo>
                      <a:lnTo>
                        <a:pt x="1500" y="232"/>
                      </a:lnTo>
                      <a:lnTo>
                        <a:pt x="1506" y="230"/>
                      </a:lnTo>
                      <a:lnTo>
                        <a:pt x="1514" y="224"/>
                      </a:lnTo>
                      <a:lnTo>
                        <a:pt x="1518" y="222"/>
                      </a:lnTo>
                      <a:lnTo>
                        <a:pt x="1522" y="222"/>
                      </a:lnTo>
                      <a:lnTo>
                        <a:pt x="1530" y="224"/>
                      </a:lnTo>
                      <a:lnTo>
                        <a:pt x="1547" y="236"/>
                      </a:lnTo>
                      <a:lnTo>
                        <a:pt x="1557" y="243"/>
                      </a:lnTo>
                      <a:lnTo>
                        <a:pt x="1567" y="247"/>
                      </a:lnTo>
                      <a:lnTo>
                        <a:pt x="1577" y="251"/>
                      </a:lnTo>
                      <a:lnTo>
                        <a:pt x="1583" y="251"/>
                      </a:lnTo>
                      <a:lnTo>
                        <a:pt x="1587" y="249"/>
                      </a:lnTo>
                      <a:lnTo>
                        <a:pt x="1599" y="243"/>
                      </a:lnTo>
                      <a:lnTo>
                        <a:pt x="1605" y="241"/>
                      </a:lnTo>
                      <a:lnTo>
                        <a:pt x="1611" y="241"/>
                      </a:lnTo>
                      <a:lnTo>
                        <a:pt x="1627" y="243"/>
                      </a:lnTo>
                      <a:lnTo>
                        <a:pt x="1643" y="247"/>
                      </a:lnTo>
                      <a:lnTo>
                        <a:pt x="1659" y="247"/>
                      </a:lnTo>
                      <a:lnTo>
                        <a:pt x="1667" y="247"/>
                      </a:lnTo>
                      <a:lnTo>
                        <a:pt x="1675" y="243"/>
                      </a:lnTo>
                      <a:lnTo>
                        <a:pt x="1665" y="255"/>
                      </a:lnTo>
                      <a:lnTo>
                        <a:pt x="1651" y="267"/>
                      </a:lnTo>
                      <a:lnTo>
                        <a:pt x="1619" y="291"/>
                      </a:lnTo>
                      <a:lnTo>
                        <a:pt x="1605" y="303"/>
                      </a:lnTo>
                      <a:lnTo>
                        <a:pt x="1593" y="317"/>
                      </a:lnTo>
                      <a:lnTo>
                        <a:pt x="1583" y="329"/>
                      </a:lnTo>
                      <a:lnTo>
                        <a:pt x="1581" y="337"/>
                      </a:lnTo>
                      <a:lnTo>
                        <a:pt x="1579" y="343"/>
                      </a:lnTo>
                      <a:lnTo>
                        <a:pt x="1595" y="343"/>
                      </a:lnTo>
                      <a:lnTo>
                        <a:pt x="1609" y="331"/>
                      </a:lnTo>
                      <a:lnTo>
                        <a:pt x="1625" y="321"/>
                      </a:lnTo>
                      <a:lnTo>
                        <a:pt x="1629" y="329"/>
                      </a:lnTo>
                      <a:lnTo>
                        <a:pt x="1633" y="335"/>
                      </a:lnTo>
                      <a:lnTo>
                        <a:pt x="1639" y="341"/>
                      </a:lnTo>
                      <a:lnTo>
                        <a:pt x="1647" y="343"/>
                      </a:lnTo>
                      <a:lnTo>
                        <a:pt x="1653" y="343"/>
                      </a:lnTo>
                      <a:lnTo>
                        <a:pt x="1659" y="341"/>
                      </a:lnTo>
                      <a:lnTo>
                        <a:pt x="1669" y="335"/>
                      </a:lnTo>
                      <a:lnTo>
                        <a:pt x="1675" y="329"/>
                      </a:lnTo>
                      <a:lnTo>
                        <a:pt x="1683" y="321"/>
                      </a:lnTo>
                      <a:lnTo>
                        <a:pt x="1703" y="307"/>
                      </a:lnTo>
                      <a:lnTo>
                        <a:pt x="1721" y="297"/>
                      </a:lnTo>
                      <a:lnTo>
                        <a:pt x="1735" y="285"/>
                      </a:lnTo>
                      <a:lnTo>
                        <a:pt x="1743" y="277"/>
                      </a:lnTo>
                      <a:lnTo>
                        <a:pt x="1749" y="267"/>
                      </a:lnTo>
                      <a:lnTo>
                        <a:pt x="1749" y="281"/>
                      </a:lnTo>
                      <a:lnTo>
                        <a:pt x="1745" y="287"/>
                      </a:lnTo>
                      <a:lnTo>
                        <a:pt x="1739" y="293"/>
                      </a:lnTo>
                      <a:lnTo>
                        <a:pt x="1735" y="301"/>
                      </a:lnTo>
                      <a:lnTo>
                        <a:pt x="1733" y="309"/>
                      </a:lnTo>
                      <a:lnTo>
                        <a:pt x="1749" y="309"/>
                      </a:lnTo>
                      <a:lnTo>
                        <a:pt x="1757" y="303"/>
                      </a:lnTo>
                      <a:lnTo>
                        <a:pt x="1769" y="301"/>
                      </a:lnTo>
                      <a:lnTo>
                        <a:pt x="1773" y="309"/>
                      </a:lnTo>
                      <a:lnTo>
                        <a:pt x="1781" y="317"/>
                      </a:lnTo>
                      <a:lnTo>
                        <a:pt x="1789" y="319"/>
                      </a:lnTo>
                      <a:lnTo>
                        <a:pt x="1799" y="321"/>
                      </a:lnTo>
                      <a:lnTo>
                        <a:pt x="1813" y="321"/>
                      </a:lnTo>
                      <a:lnTo>
                        <a:pt x="1827" y="319"/>
                      </a:lnTo>
                      <a:lnTo>
                        <a:pt x="1839" y="315"/>
                      </a:lnTo>
                      <a:lnTo>
                        <a:pt x="1851" y="311"/>
                      </a:lnTo>
                      <a:lnTo>
                        <a:pt x="1873" y="301"/>
                      </a:lnTo>
                      <a:lnTo>
                        <a:pt x="1893" y="289"/>
                      </a:lnTo>
                      <a:lnTo>
                        <a:pt x="1893" y="291"/>
                      </a:lnTo>
                      <a:lnTo>
                        <a:pt x="1891" y="297"/>
                      </a:lnTo>
                      <a:lnTo>
                        <a:pt x="1893" y="299"/>
                      </a:lnTo>
                      <a:lnTo>
                        <a:pt x="1895" y="301"/>
                      </a:lnTo>
                      <a:lnTo>
                        <a:pt x="1897" y="301"/>
                      </a:lnTo>
                      <a:lnTo>
                        <a:pt x="1903" y="299"/>
                      </a:lnTo>
                      <a:lnTo>
                        <a:pt x="1911" y="299"/>
                      </a:lnTo>
                      <a:lnTo>
                        <a:pt x="1927" y="303"/>
                      </a:lnTo>
                      <a:lnTo>
                        <a:pt x="1933" y="307"/>
                      </a:lnTo>
                      <a:lnTo>
                        <a:pt x="1939" y="311"/>
                      </a:lnTo>
                      <a:lnTo>
                        <a:pt x="1943" y="315"/>
                      </a:lnTo>
                      <a:lnTo>
                        <a:pt x="1945" y="321"/>
                      </a:lnTo>
                      <a:lnTo>
                        <a:pt x="1943" y="323"/>
                      </a:lnTo>
                      <a:lnTo>
                        <a:pt x="1937" y="327"/>
                      </a:lnTo>
                      <a:lnTo>
                        <a:pt x="1921" y="333"/>
                      </a:lnTo>
                      <a:lnTo>
                        <a:pt x="1903" y="339"/>
                      </a:lnTo>
                      <a:lnTo>
                        <a:pt x="1889" y="341"/>
                      </a:lnTo>
                      <a:lnTo>
                        <a:pt x="1871" y="343"/>
                      </a:lnTo>
                      <a:lnTo>
                        <a:pt x="1853" y="349"/>
                      </a:lnTo>
                      <a:lnTo>
                        <a:pt x="1835" y="359"/>
                      </a:lnTo>
                      <a:lnTo>
                        <a:pt x="1821" y="369"/>
                      </a:lnTo>
                      <a:lnTo>
                        <a:pt x="1809" y="383"/>
                      </a:lnTo>
                      <a:lnTo>
                        <a:pt x="1797" y="399"/>
                      </a:lnTo>
                      <a:lnTo>
                        <a:pt x="1791" y="415"/>
                      </a:lnTo>
                      <a:lnTo>
                        <a:pt x="1785" y="431"/>
                      </a:lnTo>
                      <a:lnTo>
                        <a:pt x="1791" y="429"/>
                      </a:lnTo>
                      <a:lnTo>
                        <a:pt x="1797" y="425"/>
                      </a:lnTo>
                      <a:lnTo>
                        <a:pt x="1803" y="417"/>
                      </a:lnTo>
                      <a:lnTo>
                        <a:pt x="1809" y="407"/>
                      </a:lnTo>
                      <a:lnTo>
                        <a:pt x="1813" y="405"/>
                      </a:lnTo>
                      <a:lnTo>
                        <a:pt x="1817" y="403"/>
                      </a:lnTo>
                      <a:lnTo>
                        <a:pt x="1811" y="431"/>
                      </a:lnTo>
                      <a:lnTo>
                        <a:pt x="1807" y="457"/>
                      </a:lnTo>
                      <a:lnTo>
                        <a:pt x="1805" y="483"/>
                      </a:lnTo>
                      <a:lnTo>
                        <a:pt x="1805" y="513"/>
                      </a:lnTo>
                      <a:lnTo>
                        <a:pt x="1805" y="527"/>
                      </a:lnTo>
                      <a:lnTo>
                        <a:pt x="1805" y="539"/>
                      </a:lnTo>
                      <a:lnTo>
                        <a:pt x="1807" y="555"/>
                      </a:lnTo>
                      <a:lnTo>
                        <a:pt x="1809" y="561"/>
                      </a:lnTo>
                      <a:lnTo>
                        <a:pt x="1813" y="567"/>
                      </a:lnTo>
                      <a:lnTo>
                        <a:pt x="1817" y="577"/>
                      </a:lnTo>
                      <a:lnTo>
                        <a:pt x="1821" y="587"/>
                      </a:lnTo>
                      <a:lnTo>
                        <a:pt x="1823" y="611"/>
                      </a:lnTo>
                      <a:lnTo>
                        <a:pt x="1827" y="621"/>
                      </a:lnTo>
                      <a:lnTo>
                        <a:pt x="1831" y="629"/>
                      </a:lnTo>
                      <a:lnTo>
                        <a:pt x="1835" y="633"/>
                      </a:lnTo>
                      <a:lnTo>
                        <a:pt x="1839" y="635"/>
                      </a:lnTo>
                      <a:lnTo>
                        <a:pt x="1843" y="637"/>
                      </a:lnTo>
                      <a:lnTo>
                        <a:pt x="1849" y="637"/>
                      </a:lnTo>
                      <a:lnTo>
                        <a:pt x="1857" y="635"/>
                      </a:lnTo>
                      <a:lnTo>
                        <a:pt x="1867" y="631"/>
                      </a:lnTo>
                      <a:lnTo>
                        <a:pt x="1873" y="623"/>
                      </a:lnTo>
                      <a:lnTo>
                        <a:pt x="1881" y="613"/>
                      </a:lnTo>
                      <a:lnTo>
                        <a:pt x="1885" y="603"/>
                      </a:lnTo>
                      <a:lnTo>
                        <a:pt x="1889" y="593"/>
                      </a:lnTo>
                      <a:lnTo>
                        <a:pt x="1893" y="581"/>
                      </a:lnTo>
                      <a:lnTo>
                        <a:pt x="1893" y="571"/>
                      </a:lnTo>
                      <a:lnTo>
                        <a:pt x="1891" y="557"/>
                      </a:lnTo>
                      <a:lnTo>
                        <a:pt x="1889" y="545"/>
                      </a:lnTo>
                      <a:lnTo>
                        <a:pt x="1877" y="523"/>
                      </a:lnTo>
                      <a:lnTo>
                        <a:pt x="1867" y="499"/>
                      </a:lnTo>
                      <a:lnTo>
                        <a:pt x="1865" y="487"/>
                      </a:lnTo>
                      <a:lnTo>
                        <a:pt x="1863" y="473"/>
                      </a:lnTo>
                      <a:lnTo>
                        <a:pt x="1865" y="453"/>
                      </a:lnTo>
                      <a:lnTo>
                        <a:pt x="1869" y="433"/>
                      </a:lnTo>
                      <a:lnTo>
                        <a:pt x="1875" y="417"/>
                      </a:lnTo>
                      <a:lnTo>
                        <a:pt x="1879" y="411"/>
                      </a:lnTo>
                      <a:lnTo>
                        <a:pt x="1885" y="407"/>
                      </a:lnTo>
                      <a:lnTo>
                        <a:pt x="1889" y="401"/>
                      </a:lnTo>
                      <a:lnTo>
                        <a:pt x="1897" y="391"/>
                      </a:lnTo>
                      <a:lnTo>
                        <a:pt x="1905" y="379"/>
                      </a:lnTo>
                      <a:lnTo>
                        <a:pt x="1907" y="373"/>
                      </a:lnTo>
                      <a:lnTo>
                        <a:pt x="1907" y="367"/>
                      </a:lnTo>
                      <a:lnTo>
                        <a:pt x="1905" y="357"/>
                      </a:lnTo>
                      <a:lnTo>
                        <a:pt x="1905" y="353"/>
                      </a:lnTo>
                      <a:lnTo>
                        <a:pt x="1905" y="349"/>
                      </a:lnTo>
                      <a:lnTo>
                        <a:pt x="1909" y="347"/>
                      </a:lnTo>
                      <a:lnTo>
                        <a:pt x="1915" y="347"/>
                      </a:lnTo>
                      <a:lnTo>
                        <a:pt x="1931" y="349"/>
                      </a:lnTo>
                      <a:lnTo>
                        <a:pt x="1945" y="351"/>
                      </a:lnTo>
                      <a:lnTo>
                        <a:pt x="1961" y="357"/>
                      </a:lnTo>
                      <a:lnTo>
                        <a:pt x="1975" y="365"/>
                      </a:lnTo>
                      <a:lnTo>
                        <a:pt x="1985" y="375"/>
                      </a:lnTo>
                      <a:lnTo>
                        <a:pt x="1995" y="389"/>
                      </a:lnTo>
                      <a:lnTo>
                        <a:pt x="2001" y="401"/>
                      </a:lnTo>
                      <a:lnTo>
                        <a:pt x="2003" y="417"/>
                      </a:lnTo>
                      <a:lnTo>
                        <a:pt x="2003" y="423"/>
                      </a:lnTo>
                      <a:lnTo>
                        <a:pt x="2003" y="425"/>
                      </a:lnTo>
                      <a:lnTo>
                        <a:pt x="1999" y="427"/>
                      </a:lnTo>
                      <a:lnTo>
                        <a:pt x="1997" y="433"/>
                      </a:lnTo>
                      <a:lnTo>
                        <a:pt x="1989" y="447"/>
                      </a:lnTo>
                      <a:lnTo>
                        <a:pt x="1987" y="457"/>
                      </a:lnTo>
                      <a:lnTo>
                        <a:pt x="1987" y="463"/>
                      </a:lnTo>
                      <a:lnTo>
                        <a:pt x="1989" y="467"/>
                      </a:lnTo>
                      <a:lnTo>
                        <a:pt x="1991" y="469"/>
                      </a:lnTo>
                      <a:lnTo>
                        <a:pt x="1995" y="469"/>
                      </a:lnTo>
                      <a:lnTo>
                        <a:pt x="2001" y="467"/>
                      </a:lnTo>
                      <a:lnTo>
                        <a:pt x="2007" y="463"/>
                      </a:lnTo>
                      <a:lnTo>
                        <a:pt x="2011" y="459"/>
                      </a:lnTo>
                      <a:lnTo>
                        <a:pt x="2013" y="453"/>
                      </a:lnTo>
                      <a:lnTo>
                        <a:pt x="2019" y="441"/>
                      </a:lnTo>
                      <a:lnTo>
                        <a:pt x="2023" y="439"/>
                      </a:lnTo>
                      <a:lnTo>
                        <a:pt x="2029" y="437"/>
                      </a:lnTo>
                      <a:lnTo>
                        <a:pt x="2033" y="439"/>
                      </a:lnTo>
                      <a:lnTo>
                        <a:pt x="2037" y="441"/>
                      </a:lnTo>
                      <a:lnTo>
                        <a:pt x="2041" y="447"/>
                      </a:lnTo>
                      <a:lnTo>
                        <a:pt x="2047" y="461"/>
                      </a:lnTo>
                      <a:lnTo>
                        <a:pt x="2063" y="487"/>
                      </a:lnTo>
                      <a:lnTo>
                        <a:pt x="2069" y="501"/>
                      </a:lnTo>
                      <a:lnTo>
                        <a:pt x="2071" y="509"/>
                      </a:lnTo>
                      <a:lnTo>
                        <a:pt x="2071" y="519"/>
                      </a:lnTo>
                      <a:lnTo>
                        <a:pt x="2067" y="527"/>
                      </a:lnTo>
                      <a:lnTo>
                        <a:pt x="2059" y="539"/>
                      </a:lnTo>
                      <a:lnTo>
                        <a:pt x="2043" y="555"/>
                      </a:lnTo>
                      <a:lnTo>
                        <a:pt x="2047" y="561"/>
                      </a:lnTo>
                      <a:lnTo>
                        <a:pt x="2049" y="563"/>
                      </a:lnTo>
                      <a:lnTo>
                        <a:pt x="2049" y="567"/>
                      </a:lnTo>
                      <a:lnTo>
                        <a:pt x="2049" y="573"/>
                      </a:lnTo>
                      <a:lnTo>
                        <a:pt x="2045" y="575"/>
                      </a:lnTo>
                      <a:lnTo>
                        <a:pt x="2043" y="579"/>
                      </a:lnTo>
                      <a:lnTo>
                        <a:pt x="2043" y="583"/>
                      </a:lnTo>
                      <a:lnTo>
                        <a:pt x="2043" y="585"/>
                      </a:lnTo>
                      <a:lnTo>
                        <a:pt x="2047" y="589"/>
                      </a:lnTo>
                      <a:lnTo>
                        <a:pt x="2057" y="593"/>
                      </a:lnTo>
                      <a:lnTo>
                        <a:pt x="2069" y="597"/>
                      </a:lnTo>
                      <a:lnTo>
                        <a:pt x="2079" y="599"/>
                      </a:lnTo>
                      <a:lnTo>
                        <a:pt x="2090" y="597"/>
                      </a:lnTo>
                      <a:lnTo>
                        <a:pt x="2102" y="591"/>
                      </a:lnTo>
                      <a:lnTo>
                        <a:pt x="2116" y="583"/>
                      </a:lnTo>
                      <a:lnTo>
                        <a:pt x="2128" y="575"/>
                      </a:lnTo>
                      <a:lnTo>
                        <a:pt x="2152" y="555"/>
                      </a:lnTo>
                      <a:lnTo>
                        <a:pt x="2164" y="547"/>
                      </a:lnTo>
                      <a:lnTo>
                        <a:pt x="2174" y="541"/>
                      </a:lnTo>
                      <a:lnTo>
                        <a:pt x="2182" y="535"/>
                      </a:lnTo>
                      <a:lnTo>
                        <a:pt x="2192" y="527"/>
                      </a:lnTo>
                      <a:lnTo>
                        <a:pt x="2202" y="519"/>
                      </a:lnTo>
                      <a:lnTo>
                        <a:pt x="2210" y="507"/>
                      </a:lnTo>
                      <a:lnTo>
                        <a:pt x="2218" y="497"/>
                      </a:lnTo>
                      <a:lnTo>
                        <a:pt x="2224" y="485"/>
                      </a:lnTo>
                      <a:lnTo>
                        <a:pt x="2228" y="473"/>
                      </a:lnTo>
                      <a:lnTo>
                        <a:pt x="2230" y="463"/>
                      </a:lnTo>
                      <a:lnTo>
                        <a:pt x="2228" y="455"/>
                      </a:lnTo>
                      <a:lnTo>
                        <a:pt x="2224" y="451"/>
                      </a:lnTo>
                      <a:lnTo>
                        <a:pt x="2222" y="447"/>
                      </a:lnTo>
                      <a:lnTo>
                        <a:pt x="2220" y="441"/>
                      </a:lnTo>
                      <a:lnTo>
                        <a:pt x="2220" y="437"/>
                      </a:lnTo>
                      <a:lnTo>
                        <a:pt x="2222" y="435"/>
                      </a:lnTo>
                      <a:lnTo>
                        <a:pt x="2230" y="429"/>
                      </a:lnTo>
                      <a:lnTo>
                        <a:pt x="2240" y="423"/>
                      </a:lnTo>
                      <a:lnTo>
                        <a:pt x="2254" y="419"/>
                      </a:lnTo>
                      <a:lnTo>
                        <a:pt x="2282" y="413"/>
                      </a:lnTo>
                      <a:lnTo>
                        <a:pt x="2304" y="411"/>
                      </a:lnTo>
                      <a:lnTo>
                        <a:pt x="2304" y="409"/>
                      </a:lnTo>
                      <a:lnTo>
                        <a:pt x="2318" y="403"/>
                      </a:lnTo>
                      <a:lnTo>
                        <a:pt x="2330" y="395"/>
                      </a:lnTo>
                      <a:lnTo>
                        <a:pt x="2334" y="389"/>
                      </a:lnTo>
                      <a:lnTo>
                        <a:pt x="2338" y="385"/>
                      </a:lnTo>
                      <a:lnTo>
                        <a:pt x="2340" y="379"/>
                      </a:lnTo>
                      <a:lnTo>
                        <a:pt x="2342" y="371"/>
                      </a:lnTo>
                      <a:lnTo>
                        <a:pt x="2340" y="359"/>
                      </a:lnTo>
                      <a:lnTo>
                        <a:pt x="2338" y="351"/>
                      </a:lnTo>
                      <a:lnTo>
                        <a:pt x="2334" y="343"/>
                      </a:lnTo>
                      <a:lnTo>
                        <a:pt x="2334" y="333"/>
                      </a:lnTo>
                      <a:lnTo>
                        <a:pt x="2336" y="319"/>
                      </a:lnTo>
                      <a:lnTo>
                        <a:pt x="2342" y="305"/>
                      </a:lnTo>
                      <a:lnTo>
                        <a:pt x="2350" y="291"/>
                      </a:lnTo>
                      <a:lnTo>
                        <a:pt x="2362" y="279"/>
                      </a:lnTo>
                      <a:lnTo>
                        <a:pt x="2374" y="269"/>
                      </a:lnTo>
                      <a:lnTo>
                        <a:pt x="2388" y="259"/>
                      </a:lnTo>
                      <a:lnTo>
                        <a:pt x="2402" y="251"/>
                      </a:lnTo>
                      <a:lnTo>
                        <a:pt x="2416" y="247"/>
                      </a:lnTo>
                      <a:lnTo>
                        <a:pt x="2440" y="240"/>
                      </a:lnTo>
                      <a:lnTo>
                        <a:pt x="2460" y="232"/>
                      </a:lnTo>
                      <a:lnTo>
                        <a:pt x="2478" y="222"/>
                      </a:lnTo>
                      <a:lnTo>
                        <a:pt x="2500" y="214"/>
                      </a:lnTo>
                      <a:lnTo>
                        <a:pt x="2516" y="208"/>
                      </a:lnTo>
                      <a:lnTo>
                        <a:pt x="2520" y="204"/>
                      </a:lnTo>
                      <a:lnTo>
                        <a:pt x="2520" y="202"/>
                      </a:lnTo>
                      <a:lnTo>
                        <a:pt x="2520" y="200"/>
                      </a:lnTo>
                      <a:lnTo>
                        <a:pt x="2518" y="194"/>
                      </a:lnTo>
                      <a:lnTo>
                        <a:pt x="2520" y="186"/>
                      </a:lnTo>
                      <a:lnTo>
                        <a:pt x="2522" y="182"/>
                      </a:lnTo>
                      <a:lnTo>
                        <a:pt x="2528" y="176"/>
                      </a:lnTo>
                      <a:lnTo>
                        <a:pt x="2536" y="166"/>
                      </a:lnTo>
                      <a:lnTo>
                        <a:pt x="2538" y="160"/>
                      </a:lnTo>
                      <a:lnTo>
                        <a:pt x="2540" y="156"/>
                      </a:lnTo>
                      <a:lnTo>
                        <a:pt x="2542" y="148"/>
                      </a:lnTo>
                      <a:lnTo>
                        <a:pt x="2546" y="136"/>
                      </a:lnTo>
                      <a:lnTo>
                        <a:pt x="2548" y="128"/>
                      </a:lnTo>
                      <a:lnTo>
                        <a:pt x="2546" y="116"/>
                      </a:lnTo>
                      <a:lnTo>
                        <a:pt x="2544" y="100"/>
                      </a:lnTo>
                      <a:lnTo>
                        <a:pt x="2538" y="80"/>
                      </a:lnTo>
                      <a:lnTo>
                        <a:pt x="2538" y="66"/>
                      </a:lnTo>
                      <a:lnTo>
                        <a:pt x="2544" y="44"/>
                      </a:lnTo>
                      <a:lnTo>
                        <a:pt x="2550" y="22"/>
                      </a:lnTo>
                      <a:lnTo>
                        <a:pt x="2552" y="10"/>
                      </a:lnTo>
                      <a:lnTo>
                        <a:pt x="2558" y="14"/>
                      </a:lnTo>
                      <a:lnTo>
                        <a:pt x="2562" y="20"/>
                      </a:lnTo>
                      <a:lnTo>
                        <a:pt x="2566" y="24"/>
                      </a:lnTo>
                      <a:lnTo>
                        <a:pt x="2568" y="22"/>
                      </a:lnTo>
                      <a:lnTo>
                        <a:pt x="2572" y="14"/>
                      </a:lnTo>
                      <a:lnTo>
                        <a:pt x="2576" y="8"/>
                      </a:lnTo>
                      <a:lnTo>
                        <a:pt x="2580" y="4"/>
                      </a:lnTo>
                      <a:lnTo>
                        <a:pt x="2584" y="2"/>
                      </a:lnTo>
                      <a:lnTo>
                        <a:pt x="2592" y="0"/>
                      </a:lnTo>
                      <a:lnTo>
                        <a:pt x="2596" y="0"/>
                      </a:lnTo>
                      <a:lnTo>
                        <a:pt x="2602" y="0"/>
                      </a:lnTo>
                      <a:lnTo>
                        <a:pt x="2608" y="2"/>
                      </a:lnTo>
                      <a:lnTo>
                        <a:pt x="2618" y="10"/>
                      </a:lnTo>
                      <a:lnTo>
                        <a:pt x="2626" y="18"/>
                      </a:lnTo>
                      <a:lnTo>
                        <a:pt x="2631" y="30"/>
                      </a:lnTo>
                      <a:lnTo>
                        <a:pt x="2641" y="56"/>
                      </a:lnTo>
                      <a:lnTo>
                        <a:pt x="2649" y="74"/>
                      </a:lnTo>
                      <a:lnTo>
                        <a:pt x="2655" y="84"/>
                      </a:lnTo>
                      <a:lnTo>
                        <a:pt x="2661" y="92"/>
                      </a:lnTo>
                      <a:lnTo>
                        <a:pt x="2677" y="106"/>
                      </a:lnTo>
                      <a:lnTo>
                        <a:pt x="2681" y="110"/>
                      </a:lnTo>
                      <a:lnTo>
                        <a:pt x="2687" y="112"/>
                      </a:lnTo>
                      <a:lnTo>
                        <a:pt x="2699" y="114"/>
                      </a:lnTo>
                      <a:lnTo>
                        <a:pt x="2705" y="116"/>
                      </a:lnTo>
                      <a:lnTo>
                        <a:pt x="2711" y="118"/>
                      </a:lnTo>
                      <a:lnTo>
                        <a:pt x="2713" y="122"/>
                      </a:lnTo>
                      <a:lnTo>
                        <a:pt x="2715" y="128"/>
                      </a:lnTo>
                      <a:lnTo>
                        <a:pt x="2713" y="132"/>
                      </a:lnTo>
                      <a:lnTo>
                        <a:pt x="2709" y="136"/>
                      </a:lnTo>
                      <a:lnTo>
                        <a:pt x="2701" y="140"/>
                      </a:lnTo>
                      <a:lnTo>
                        <a:pt x="2693" y="150"/>
                      </a:lnTo>
                      <a:lnTo>
                        <a:pt x="2689" y="160"/>
                      </a:lnTo>
                      <a:lnTo>
                        <a:pt x="2683" y="170"/>
                      </a:lnTo>
                      <a:lnTo>
                        <a:pt x="2677" y="180"/>
                      </a:lnTo>
                      <a:lnTo>
                        <a:pt x="2671" y="186"/>
                      </a:lnTo>
                      <a:lnTo>
                        <a:pt x="2667" y="188"/>
                      </a:lnTo>
                      <a:lnTo>
                        <a:pt x="2657" y="194"/>
                      </a:lnTo>
                      <a:lnTo>
                        <a:pt x="2649" y="200"/>
                      </a:lnTo>
                      <a:lnTo>
                        <a:pt x="2647" y="204"/>
                      </a:lnTo>
                      <a:lnTo>
                        <a:pt x="2647" y="210"/>
                      </a:lnTo>
                      <a:lnTo>
                        <a:pt x="2645" y="216"/>
                      </a:lnTo>
                      <a:lnTo>
                        <a:pt x="2643" y="222"/>
                      </a:lnTo>
                      <a:lnTo>
                        <a:pt x="2633" y="230"/>
                      </a:lnTo>
                      <a:lnTo>
                        <a:pt x="2622" y="238"/>
                      </a:lnTo>
                      <a:lnTo>
                        <a:pt x="2614" y="243"/>
                      </a:lnTo>
                      <a:lnTo>
                        <a:pt x="2610" y="249"/>
                      </a:lnTo>
                      <a:lnTo>
                        <a:pt x="2606" y="257"/>
                      </a:lnTo>
                      <a:lnTo>
                        <a:pt x="2602" y="279"/>
                      </a:lnTo>
                      <a:lnTo>
                        <a:pt x="2600" y="299"/>
                      </a:lnTo>
                      <a:lnTo>
                        <a:pt x="2600" y="309"/>
                      </a:lnTo>
                      <a:lnTo>
                        <a:pt x="2602" y="317"/>
                      </a:lnTo>
                      <a:lnTo>
                        <a:pt x="2604" y="321"/>
                      </a:lnTo>
                      <a:lnTo>
                        <a:pt x="2610" y="325"/>
                      </a:lnTo>
                      <a:lnTo>
                        <a:pt x="2614" y="329"/>
                      </a:lnTo>
                      <a:lnTo>
                        <a:pt x="2618" y="333"/>
                      </a:lnTo>
                      <a:lnTo>
                        <a:pt x="2614" y="343"/>
                      </a:lnTo>
                      <a:lnTo>
                        <a:pt x="2612" y="349"/>
                      </a:lnTo>
                      <a:lnTo>
                        <a:pt x="2614" y="355"/>
                      </a:lnTo>
                      <a:lnTo>
                        <a:pt x="2616" y="359"/>
                      </a:lnTo>
                      <a:lnTo>
                        <a:pt x="2618" y="361"/>
                      </a:lnTo>
                      <a:lnTo>
                        <a:pt x="2622" y="363"/>
                      </a:lnTo>
                      <a:lnTo>
                        <a:pt x="2635" y="363"/>
                      </a:lnTo>
                      <a:lnTo>
                        <a:pt x="2645" y="377"/>
                      </a:lnTo>
                      <a:lnTo>
                        <a:pt x="2649" y="381"/>
                      </a:lnTo>
                      <a:lnTo>
                        <a:pt x="2655" y="383"/>
                      </a:lnTo>
                      <a:lnTo>
                        <a:pt x="2663" y="381"/>
                      </a:lnTo>
                      <a:lnTo>
                        <a:pt x="2667" y="377"/>
                      </a:lnTo>
                      <a:lnTo>
                        <a:pt x="2667" y="369"/>
                      </a:lnTo>
                      <a:lnTo>
                        <a:pt x="2665" y="357"/>
                      </a:lnTo>
                      <a:lnTo>
                        <a:pt x="2669" y="361"/>
                      </a:lnTo>
                      <a:lnTo>
                        <a:pt x="2671" y="369"/>
                      </a:lnTo>
                      <a:lnTo>
                        <a:pt x="2673" y="375"/>
                      </a:lnTo>
                      <a:lnTo>
                        <a:pt x="2677" y="377"/>
                      </a:lnTo>
                      <a:lnTo>
                        <a:pt x="2659" y="405"/>
                      </a:lnTo>
                      <a:lnTo>
                        <a:pt x="2651" y="403"/>
                      </a:lnTo>
                      <a:lnTo>
                        <a:pt x="2645" y="399"/>
                      </a:lnTo>
                      <a:lnTo>
                        <a:pt x="2633" y="409"/>
                      </a:lnTo>
                      <a:lnTo>
                        <a:pt x="2627" y="413"/>
                      </a:lnTo>
                      <a:lnTo>
                        <a:pt x="2620" y="415"/>
                      </a:lnTo>
                      <a:lnTo>
                        <a:pt x="2616" y="417"/>
                      </a:lnTo>
                      <a:lnTo>
                        <a:pt x="2608" y="423"/>
                      </a:lnTo>
                      <a:lnTo>
                        <a:pt x="2596" y="433"/>
                      </a:lnTo>
                      <a:lnTo>
                        <a:pt x="2574" y="447"/>
                      </a:lnTo>
                      <a:lnTo>
                        <a:pt x="2546" y="465"/>
                      </a:lnTo>
                      <a:lnTo>
                        <a:pt x="2534" y="473"/>
                      </a:lnTo>
                      <a:lnTo>
                        <a:pt x="2524" y="483"/>
                      </a:lnTo>
                      <a:lnTo>
                        <a:pt x="2516" y="495"/>
                      </a:lnTo>
                      <a:lnTo>
                        <a:pt x="2512" y="507"/>
                      </a:lnTo>
                      <a:lnTo>
                        <a:pt x="2524" y="503"/>
                      </a:lnTo>
                      <a:lnTo>
                        <a:pt x="2534" y="495"/>
                      </a:lnTo>
                      <a:lnTo>
                        <a:pt x="2550" y="481"/>
                      </a:lnTo>
                      <a:lnTo>
                        <a:pt x="2558" y="475"/>
                      </a:lnTo>
                      <a:lnTo>
                        <a:pt x="2568" y="469"/>
                      </a:lnTo>
                      <a:lnTo>
                        <a:pt x="2580" y="463"/>
                      </a:lnTo>
                      <a:lnTo>
                        <a:pt x="2594" y="461"/>
                      </a:lnTo>
                      <a:lnTo>
                        <a:pt x="2588" y="469"/>
                      </a:lnTo>
                      <a:lnTo>
                        <a:pt x="2578" y="477"/>
                      </a:lnTo>
                      <a:lnTo>
                        <a:pt x="2556" y="495"/>
                      </a:lnTo>
                      <a:lnTo>
                        <a:pt x="2530" y="511"/>
                      </a:lnTo>
                      <a:lnTo>
                        <a:pt x="2508" y="525"/>
                      </a:lnTo>
                      <a:lnTo>
                        <a:pt x="2514" y="531"/>
                      </a:lnTo>
                      <a:lnTo>
                        <a:pt x="2518" y="537"/>
                      </a:lnTo>
                      <a:lnTo>
                        <a:pt x="2522" y="549"/>
                      </a:lnTo>
                      <a:lnTo>
                        <a:pt x="2526" y="563"/>
                      </a:lnTo>
                      <a:lnTo>
                        <a:pt x="2528" y="571"/>
                      </a:lnTo>
                      <a:lnTo>
                        <a:pt x="2532" y="579"/>
                      </a:lnTo>
                      <a:lnTo>
                        <a:pt x="2524" y="593"/>
                      </a:lnTo>
                      <a:lnTo>
                        <a:pt x="2522" y="601"/>
                      </a:lnTo>
                      <a:lnTo>
                        <a:pt x="2520" y="609"/>
                      </a:lnTo>
                      <a:lnTo>
                        <a:pt x="2520" y="627"/>
                      </a:lnTo>
                      <a:lnTo>
                        <a:pt x="2518" y="633"/>
                      </a:lnTo>
                      <a:lnTo>
                        <a:pt x="2514" y="637"/>
                      </a:lnTo>
                      <a:lnTo>
                        <a:pt x="2510" y="639"/>
                      </a:lnTo>
                      <a:lnTo>
                        <a:pt x="2506" y="631"/>
                      </a:lnTo>
                      <a:lnTo>
                        <a:pt x="2502" y="627"/>
                      </a:lnTo>
                      <a:lnTo>
                        <a:pt x="2496" y="625"/>
                      </a:lnTo>
                      <a:lnTo>
                        <a:pt x="2492" y="623"/>
                      </a:lnTo>
                      <a:lnTo>
                        <a:pt x="2484" y="625"/>
                      </a:lnTo>
                      <a:lnTo>
                        <a:pt x="2480" y="625"/>
                      </a:lnTo>
                      <a:lnTo>
                        <a:pt x="2484" y="633"/>
                      </a:lnTo>
                      <a:lnTo>
                        <a:pt x="2490" y="637"/>
                      </a:lnTo>
                      <a:lnTo>
                        <a:pt x="2502" y="646"/>
                      </a:lnTo>
                      <a:lnTo>
                        <a:pt x="2508" y="652"/>
                      </a:lnTo>
                      <a:lnTo>
                        <a:pt x="2514" y="658"/>
                      </a:lnTo>
                      <a:lnTo>
                        <a:pt x="2516" y="666"/>
                      </a:lnTo>
                      <a:lnTo>
                        <a:pt x="2518" y="674"/>
                      </a:lnTo>
                      <a:lnTo>
                        <a:pt x="2516" y="680"/>
                      </a:lnTo>
                      <a:lnTo>
                        <a:pt x="2512" y="682"/>
                      </a:lnTo>
                      <a:lnTo>
                        <a:pt x="2510" y="686"/>
                      </a:lnTo>
                      <a:lnTo>
                        <a:pt x="2508" y="690"/>
                      </a:lnTo>
                      <a:lnTo>
                        <a:pt x="2508" y="698"/>
                      </a:lnTo>
                      <a:lnTo>
                        <a:pt x="2510" y="708"/>
                      </a:lnTo>
                      <a:lnTo>
                        <a:pt x="2512" y="716"/>
                      </a:lnTo>
                      <a:lnTo>
                        <a:pt x="2514" y="724"/>
                      </a:lnTo>
                      <a:lnTo>
                        <a:pt x="2512" y="734"/>
                      </a:lnTo>
                      <a:lnTo>
                        <a:pt x="2508" y="742"/>
                      </a:lnTo>
                      <a:lnTo>
                        <a:pt x="2506" y="750"/>
                      </a:lnTo>
                      <a:lnTo>
                        <a:pt x="2504" y="760"/>
                      </a:lnTo>
                      <a:lnTo>
                        <a:pt x="2504" y="764"/>
                      </a:lnTo>
                      <a:lnTo>
                        <a:pt x="2502" y="766"/>
                      </a:lnTo>
                      <a:lnTo>
                        <a:pt x="2494" y="766"/>
                      </a:lnTo>
                      <a:lnTo>
                        <a:pt x="2496" y="756"/>
                      </a:lnTo>
                      <a:lnTo>
                        <a:pt x="2494" y="748"/>
                      </a:lnTo>
                      <a:lnTo>
                        <a:pt x="2494" y="734"/>
                      </a:lnTo>
                      <a:lnTo>
                        <a:pt x="2492" y="722"/>
                      </a:lnTo>
                      <a:lnTo>
                        <a:pt x="2490" y="716"/>
                      </a:lnTo>
                      <a:lnTo>
                        <a:pt x="2482" y="710"/>
                      </a:lnTo>
                      <a:lnTo>
                        <a:pt x="2474" y="704"/>
                      </a:lnTo>
                      <a:lnTo>
                        <a:pt x="2468" y="698"/>
                      </a:lnTo>
                      <a:lnTo>
                        <a:pt x="2462" y="690"/>
                      </a:lnTo>
                      <a:lnTo>
                        <a:pt x="2454" y="672"/>
                      </a:lnTo>
                      <a:lnTo>
                        <a:pt x="2442" y="633"/>
                      </a:lnTo>
                      <a:lnTo>
                        <a:pt x="2438" y="639"/>
                      </a:lnTo>
                      <a:lnTo>
                        <a:pt x="2438" y="642"/>
                      </a:lnTo>
                      <a:lnTo>
                        <a:pt x="2440" y="650"/>
                      </a:lnTo>
                      <a:lnTo>
                        <a:pt x="2440" y="658"/>
                      </a:lnTo>
                      <a:lnTo>
                        <a:pt x="2442" y="666"/>
                      </a:lnTo>
                      <a:lnTo>
                        <a:pt x="2448" y="680"/>
                      </a:lnTo>
                      <a:lnTo>
                        <a:pt x="2454" y="692"/>
                      </a:lnTo>
                      <a:lnTo>
                        <a:pt x="2456" y="700"/>
                      </a:lnTo>
                      <a:lnTo>
                        <a:pt x="2456" y="706"/>
                      </a:lnTo>
                      <a:lnTo>
                        <a:pt x="2456" y="710"/>
                      </a:lnTo>
                      <a:lnTo>
                        <a:pt x="2452" y="712"/>
                      </a:lnTo>
                      <a:lnTo>
                        <a:pt x="2450" y="714"/>
                      </a:lnTo>
                      <a:lnTo>
                        <a:pt x="2450" y="718"/>
                      </a:lnTo>
                      <a:lnTo>
                        <a:pt x="2450" y="720"/>
                      </a:lnTo>
                      <a:lnTo>
                        <a:pt x="2452" y="724"/>
                      </a:lnTo>
                      <a:lnTo>
                        <a:pt x="2458" y="728"/>
                      </a:lnTo>
                      <a:lnTo>
                        <a:pt x="2466" y="734"/>
                      </a:lnTo>
                      <a:lnTo>
                        <a:pt x="2468" y="738"/>
                      </a:lnTo>
                      <a:lnTo>
                        <a:pt x="2468" y="742"/>
                      </a:lnTo>
                      <a:lnTo>
                        <a:pt x="2468" y="752"/>
                      </a:lnTo>
                      <a:lnTo>
                        <a:pt x="2472" y="760"/>
                      </a:lnTo>
                      <a:lnTo>
                        <a:pt x="2476" y="768"/>
                      </a:lnTo>
                      <a:lnTo>
                        <a:pt x="2480" y="774"/>
                      </a:lnTo>
                      <a:lnTo>
                        <a:pt x="2494" y="788"/>
                      </a:lnTo>
                      <a:lnTo>
                        <a:pt x="2508" y="800"/>
                      </a:lnTo>
                      <a:lnTo>
                        <a:pt x="2522" y="814"/>
                      </a:lnTo>
                      <a:lnTo>
                        <a:pt x="2536" y="826"/>
                      </a:lnTo>
                      <a:lnTo>
                        <a:pt x="2540" y="834"/>
                      </a:lnTo>
                      <a:lnTo>
                        <a:pt x="2544" y="842"/>
                      </a:lnTo>
                      <a:lnTo>
                        <a:pt x="2548" y="850"/>
                      </a:lnTo>
                      <a:lnTo>
                        <a:pt x="2548" y="860"/>
                      </a:lnTo>
                      <a:lnTo>
                        <a:pt x="2546" y="868"/>
                      </a:lnTo>
                      <a:lnTo>
                        <a:pt x="2544" y="874"/>
                      </a:lnTo>
                      <a:lnTo>
                        <a:pt x="2540" y="878"/>
                      </a:lnTo>
                      <a:lnTo>
                        <a:pt x="2534" y="880"/>
                      </a:lnTo>
                      <a:lnTo>
                        <a:pt x="2526" y="884"/>
                      </a:lnTo>
                      <a:lnTo>
                        <a:pt x="2522" y="888"/>
                      </a:lnTo>
                      <a:lnTo>
                        <a:pt x="2522" y="894"/>
                      </a:lnTo>
                      <a:lnTo>
                        <a:pt x="2520" y="908"/>
                      </a:lnTo>
                      <a:lnTo>
                        <a:pt x="2516" y="926"/>
                      </a:lnTo>
                      <a:lnTo>
                        <a:pt x="2524" y="926"/>
                      </a:lnTo>
                      <a:lnTo>
                        <a:pt x="2526" y="926"/>
                      </a:lnTo>
                      <a:lnTo>
                        <a:pt x="2528" y="930"/>
                      </a:lnTo>
                      <a:lnTo>
                        <a:pt x="2528" y="934"/>
                      </a:lnTo>
                      <a:lnTo>
                        <a:pt x="2526" y="938"/>
                      </a:lnTo>
                      <a:lnTo>
                        <a:pt x="2520" y="946"/>
                      </a:lnTo>
                      <a:lnTo>
                        <a:pt x="2510" y="952"/>
                      </a:lnTo>
                      <a:lnTo>
                        <a:pt x="2500" y="956"/>
                      </a:lnTo>
                      <a:lnTo>
                        <a:pt x="2490" y="962"/>
                      </a:lnTo>
                      <a:lnTo>
                        <a:pt x="2482" y="968"/>
                      </a:lnTo>
                      <a:lnTo>
                        <a:pt x="2476" y="976"/>
                      </a:lnTo>
                      <a:lnTo>
                        <a:pt x="2474" y="980"/>
                      </a:lnTo>
                      <a:lnTo>
                        <a:pt x="2472" y="986"/>
                      </a:lnTo>
                      <a:lnTo>
                        <a:pt x="2470" y="1002"/>
                      </a:lnTo>
                      <a:lnTo>
                        <a:pt x="2466" y="1012"/>
                      </a:lnTo>
                      <a:lnTo>
                        <a:pt x="2460" y="1018"/>
                      </a:lnTo>
                      <a:lnTo>
                        <a:pt x="2454" y="1022"/>
                      </a:lnTo>
                      <a:lnTo>
                        <a:pt x="2438" y="1026"/>
                      </a:lnTo>
                      <a:lnTo>
                        <a:pt x="2432" y="1030"/>
                      </a:lnTo>
                      <a:lnTo>
                        <a:pt x="2426" y="1036"/>
                      </a:lnTo>
                      <a:lnTo>
                        <a:pt x="2420" y="1043"/>
                      </a:lnTo>
                      <a:lnTo>
                        <a:pt x="2416" y="1053"/>
                      </a:lnTo>
                      <a:lnTo>
                        <a:pt x="2410" y="1071"/>
                      </a:lnTo>
                      <a:lnTo>
                        <a:pt x="2404" y="1089"/>
                      </a:lnTo>
                      <a:lnTo>
                        <a:pt x="2400" y="1097"/>
                      </a:lnTo>
                      <a:lnTo>
                        <a:pt x="2396" y="1105"/>
                      </a:lnTo>
                      <a:lnTo>
                        <a:pt x="2376" y="1135"/>
                      </a:lnTo>
                      <a:lnTo>
                        <a:pt x="2358" y="1165"/>
                      </a:lnTo>
                      <a:lnTo>
                        <a:pt x="2342" y="1199"/>
                      </a:lnTo>
                      <a:lnTo>
                        <a:pt x="2330" y="1237"/>
                      </a:lnTo>
                      <a:lnTo>
                        <a:pt x="2328" y="1253"/>
                      </a:lnTo>
                      <a:lnTo>
                        <a:pt x="2330" y="1263"/>
                      </a:lnTo>
                      <a:lnTo>
                        <a:pt x="2334" y="1283"/>
                      </a:lnTo>
                      <a:lnTo>
                        <a:pt x="2342" y="1301"/>
                      </a:lnTo>
                      <a:lnTo>
                        <a:pt x="2348" y="1319"/>
                      </a:lnTo>
                      <a:lnTo>
                        <a:pt x="2358" y="1337"/>
                      </a:lnTo>
                      <a:lnTo>
                        <a:pt x="2368" y="1351"/>
                      </a:lnTo>
                      <a:lnTo>
                        <a:pt x="2378" y="1365"/>
                      </a:lnTo>
                      <a:lnTo>
                        <a:pt x="2390" y="1379"/>
                      </a:lnTo>
                      <a:lnTo>
                        <a:pt x="2402" y="1389"/>
                      </a:lnTo>
                      <a:lnTo>
                        <a:pt x="2410" y="1395"/>
                      </a:lnTo>
                      <a:lnTo>
                        <a:pt x="2416" y="1403"/>
                      </a:lnTo>
                      <a:lnTo>
                        <a:pt x="2426" y="1419"/>
                      </a:lnTo>
                      <a:lnTo>
                        <a:pt x="2434" y="1435"/>
                      </a:lnTo>
                      <a:lnTo>
                        <a:pt x="2442" y="1450"/>
                      </a:lnTo>
                      <a:lnTo>
                        <a:pt x="2456" y="1470"/>
                      </a:lnTo>
                      <a:lnTo>
                        <a:pt x="2470" y="1486"/>
                      </a:lnTo>
                      <a:lnTo>
                        <a:pt x="2484" y="1500"/>
                      </a:lnTo>
                      <a:lnTo>
                        <a:pt x="2496" y="1516"/>
                      </a:lnTo>
                      <a:lnTo>
                        <a:pt x="2500" y="1522"/>
                      </a:lnTo>
                      <a:lnTo>
                        <a:pt x="2502" y="1530"/>
                      </a:lnTo>
                      <a:lnTo>
                        <a:pt x="2506" y="1548"/>
                      </a:lnTo>
                      <a:lnTo>
                        <a:pt x="2510" y="1584"/>
                      </a:lnTo>
                      <a:lnTo>
                        <a:pt x="2504" y="1606"/>
                      </a:lnTo>
                      <a:lnTo>
                        <a:pt x="2508" y="1620"/>
                      </a:lnTo>
                      <a:lnTo>
                        <a:pt x="2510" y="1626"/>
                      </a:lnTo>
                      <a:lnTo>
                        <a:pt x="2510" y="1634"/>
                      </a:lnTo>
                      <a:lnTo>
                        <a:pt x="2510" y="1640"/>
                      </a:lnTo>
                      <a:lnTo>
                        <a:pt x="2508" y="1644"/>
                      </a:lnTo>
                      <a:lnTo>
                        <a:pt x="2504" y="1648"/>
                      </a:lnTo>
                      <a:lnTo>
                        <a:pt x="2500" y="1652"/>
                      </a:lnTo>
                      <a:lnTo>
                        <a:pt x="2492" y="1654"/>
                      </a:lnTo>
                      <a:lnTo>
                        <a:pt x="2482" y="1656"/>
                      </a:lnTo>
                      <a:lnTo>
                        <a:pt x="2470" y="1654"/>
                      </a:lnTo>
                      <a:lnTo>
                        <a:pt x="2462" y="1650"/>
                      </a:lnTo>
                      <a:lnTo>
                        <a:pt x="2456" y="1644"/>
                      </a:lnTo>
                      <a:lnTo>
                        <a:pt x="2452" y="1638"/>
                      </a:lnTo>
                      <a:lnTo>
                        <a:pt x="2446" y="1632"/>
                      </a:lnTo>
                      <a:lnTo>
                        <a:pt x="2440" y="1626"/>
                      </a:lnTo>
                      <a:lnTo>
                        <a:pt x="2424" y="1620"/>
                      </a:lnTo>
                      <a:lnTo>
                        <a:pt x="2408" y="1612"/>
                      </a:lnTo>
                      <a:lnTo>
                        <a:pt x="2400" y="1608"/>
                      </a:lnTo>
                      <a:lnTo>
                        <a:pt x="2394" y="1602"/>
                      </a:lnTo>
                      <a:lnTo>
                        <a:pt x="2362" y="1562"/>
                      </a:lnTo>
                      <a:lnTo>
                        <a:pt x="2344" y="1540"/>
                      </a:lnTo>
                      <a:lnTo>
                        <a:pt x="2328" y="1524"/>
                      </a:lnTo>
                      <a:lnTo>
                        <a:pt x="2326" y="1520"/>
                      </a:lnTo>
                      <a:lnTo>
                        <a:pt x="2324" y="1516"/>
                      </a:lnTo>
                      <a:lnTo>
                        <a:pt x="2324" y="1508"/>
                      </a:lnTo>
                      <a:lnTo>
                        <a:pt x="2324" y="1500"/>
                      </a:lnTo>
                      <a:lnTo>
                        <a:pt x="2322" y="1492"/>
                      </a:lnTo>
                      <a:lnTo>
                        <a:pt x="2318" y="1498"/>
                      </a:lnTo>
                      <a:lnTo>
                        <a:pt x="2316" y="1500"/>
                      </a:lnTo>
                      <a:lnTo>
                        <a:pt x="2314" y="1500"/>
                      </a:lnTo>
                      <a:lnTo>
                        <a:pt x="2308" y="1498"/>
                      </a:lnTo>
                      <a:lnTo>
                        <a:pt x="2304" y="1492"/>
                      </a:lnTo>
                      <a:lnTo>
                        <a:pt x="2304" y="1484"/>
                      </a:lnTo>
                      <a:lnTo>
                        <a:pt x="2304" y="1476"/>
                      </a:lnTo>
                      <a:lnTo>
                        <a:pt x="2306" y="1458"/>
                      </a:lnTo>
                      <a:lnTo>
                        <a:pt x="2306" y="1444"/>
                      </a:lnTo>
                      <a:lnTo>
                        <a:pt x="2302" y="1433"/>
                      </a:lnTo>
                      <a:lnTo>
                        <a:pt x="2296" y="1423"/>
                      </a:lnTo>
                      <a:lnTo>
                        <a:pt x="2288" y="1415"/>
                      </a:lnTo>
                      <a:lnTo>
                        <a:pt x="2280" y="1411"/>
                      </a:lnTo>
                      <a:lnTo>
                        <a:pt x="2268" y="1405"/>
                      </a:lnTo>
                      <a:lnTo>
                        <a:pt x="2258" y="1397"/>
                      </a:lnTo>
                      <a:lnTo>
                        <a:pt x="2238" y="1381"/>
                      </a:lnTo>
                      <a:lnTo>
                        <a:pt x="2230" y="1375"/>
                      </a:lnTo>
                      <a:lnTo>
                        <a:pt x="2220" y="1369"/>
                      </a:lnTo>
                      <a:lnTo>
                        <a:pt x="2208" y="1365"/>
                      </a:lnTo>
                      <a:lnTo>
                        <a:pt x="2194" y="1363"/>
                      </a:lnTo>
                      <a:lnTo>
                        <a:pt x="2182" y="1365"/>
                      </a:lnTo>
                      <a:lnTo>
                        <a:pt x="2174" y="1369"/>
                      </a:lnTo>
                      <a:lnTo>
                        <a:pt x="2168" y="1377"/>
                      </a:lnTo>
                      <a:lnTo>
                        <a:pt x="2162" y="1383"/>
                      </a:lnTo>
                      <a:lnTo>
                        <a:pt x="2156" y="1391"/>
                      </a:lnTo>
                      <a:lnTo>
                        <a:pt x="2150" y="1399"/>
                      </a:lnTo>
                      <a:lnTo>
                        <a:pt x="2142" y="1403"/>
                      </a:lnTo>
                      <a:lnTo>
                        <a:pt x="2132" y="1405"/>
                      </a:lnTo>
                      <a:lnTo>
                        <a:pt x="2126" y="1405"/>
                      </a:lnTo>
                      <a:lnTo>
                        <a:pt x="2122" y="1403"/>
                      </a:lnTo>
                      <a:lnTo>
                        <a:pt x="2114" y="1395"/>
                      </a:lnTo>
                      <a:lnTo>
                        <a:pt x="2110" y="1387"/>
                      </a:lnTo>
                      <a:lnTo>
                        <a:pt x="2104" y="1381"/>
                      </a:lnTo>
                      <a:lnTo>
                        <a:pt x="2100" y="1377"/>
                      </a:lnTo>
                      <a:lnTo>
                        <a:pt x="2094" y="1375"/>
                      </a:lnTo>
                      <a:lnTo>
                        <a:pt x="2079" y="1371"/>
                      </a:lnTo>
                      <a:lnTo>
                        <a:pt x="2065" y="1367"/>
                      </a:lnTo>
                      <a:lnTo>
                        <a:pt x="2051" y="1367"/>
                      </a:lnTo>
                      <a:lnTo>
                        <a:pt x="2039" y="1367"/>
                      </a:lnTo>
                      <a:lnTo>
                        <a:pt x="2029" y="1369"/>
                      </a:lnTo>
                      <a:lnTo>
                        <a:pt x="2009" y="1377"/>
                      </a:lnTo>
                      <a:lnTo>
                        <a:pt x="1989" y="1385"/>
                      </a:lnTo>
                      <a:lnTo>
                        <a:pt x="1973" y="1393"/>
                      </a:lnTo>
                      <a:lnTo>
                        <a:pt x="1935" y="1393"/>
                      </a:lnTo>
                      <a:lnTo>
                        <a:pt x="1927" y="1397"/>
                      </a:lnTo>
                      <a:lnTo>
                        <a:pt x="1919" y="1399"/>
                      </a:lnTo>
                      <a:lnTo>
                        <a:pt x="1897" y="1403"/>
                      </a:lnTo>
                      <a:lnTo>
                        <a:pt x="1887" y="1407"/>
                      </a:lnTo>
                      <a:lnTo>
                        <a:pt x="1877" y="1409"/>
                      </a:lnTo>
                      <a:lnTo>
                        <a:pt x="1871" y="1415"/>
                      </a:lnTo>
                      <a:lnTo>
                        <a:pt x="1869" y="1417"/>
                      </a:lnTo>
                      <a:lnTo>
                        <a:pt x="1869" y="1421"/>
                      </a:lnTo>
                      <a:lnTo>
                        <a:pt x="1869" y="1425"/>
                      </a:lnTo>
                      <a:lnTo>
                        <a:pt x="1871" y="1429"/>
                      </a:lnTo>
                      <a:lnTo>
                        <a:pt x="1873" y="1435"/>
                      </a:lnTo>
                      <a:lnTo>
                        <a:pt x="1875" y="1439"/>
                      </a:lnTo>
                      <a:lnTo>
                        <a:pt x="1873" y="1442"/>
                      </a:lnTo>
                      <a:lnTo>
                        <a:pt x="1871" y="1444"/>
                      </a:lnTo>
                      <a:lnTo>
                        <a:pt x="1869" y="1448"/>
                      </a:lnTo>
                      <a:lnTo>
                        <a:pt x="1869" y="1452"/>
                      </a:lnTo>
                      <a:lnTo>
                        <a:pt x="1871" y="1458"/>
                      </a:lnTo>
                      <a:lnTo>
                        <a:pt x="1875" y="1462"/>
                      </a:lnTo>
                      <a:lnTo>
                        <a:pt x="1881" y="1464"/>
                      </a:lnTo>
                      <a:lnTo>
                        <a:pt x="1887" y="1464"/>
                      </a:lnTo>
                      <a:lnTo>
                        <a:pt x="1895" y="1464"/>
                      </a:lnTo>
                      <a:lnTo>
                        <a:pt x="1901" y="1466"/>
                      </a:lnTo>
                      <a:lnTo>
                        <a:pt x="1905" y="1470"/>
                      </a:lnTo>
                      <a:lnTo>
                        <a:pt x="1907" y="1476"/>
                      </a:lnTo>
                      <a:lnTo>
                        <a:pt x="1907" y="1478"/>
                      </a:lnTo>
                      <a:lnTo>
                        <a:pt x="1905" y="1480"/>
                      </a:lnTo>
                      <a:lnTo>
                        <a:pt x="1899" y="1480"/>
                      </a:lnTo>
                      <a:lnTo>
                        <a:pt x="1885" y="1478"/>
                      </a:lnTo>
                      <a:lnTo>
                        <a:pt x="1867" y="1476"/>
                      </a:lnTo>
                      <a:lnTo>
                        <a:pt x="1861" y="1476"/>
                      </a:lnTo>
                      <a:lnTo>
                        <a:pt x="1857" y="1472"/>
                      </a:lnTo>
                      <a:lnTo>
                        <a:pt x="1849" y="1476"/>
                      </a:lnTo>
                      <a:lnTo>
                        <a:pt x="1839" y="1480"/>
                      </a:lnTo>
                      <a:lnTo>
                        <a:pt x="1839" y="1492"/>
                      </a:lnTo>
                      <a:lnTo>
                        <a:pt x="1831" y="1490"/>
                      </a:lnTo>
                      <a:lnTo>
                        <a:pt x="1825" y="1490"/>
                      </a:lnTo>
                      <a:lnTo>
                        <a:pt x="1815" y="1496"/>
                      </a:lnTo>
                      <a:lnTo>
                        <a:pt x="1807" y="1500"/>
                      </a:lnTo>
                      <a:lnTo>
                        <a:pt x="1799" y="1504"/>
                      </a:lnTo>
                      <a:lnTo>
                        <a:pt x="1793" y="1504"/>
                      </a:lnTo>
                      <a:lnTo>
                        <a:pt x="1785" y="1502"/>
                      </a:lnTo>
                      <a:lnTo>
                        <a:pt x="1779" y="1500"/>
                      </a:lnTo>
                      <a:lnTo>
                        <a:pt x="1773" y="1496"/>
                      </a:lnTo>
                      <a:lnTo>
                        <a:pt x="1761" y="1484"/>
                      </a:lnTo>
                      <a:lnTo>
                        <a:pt x="1755" y="1480"/>
                      </a:lnTo>
                      <a:lnTo>
                        <a:pt x="1747" y="1474"/>
                      </a:lnTo>
                      <a:lnTo>
                        <a:pt x="1739" y="1472"/>
                      </a:lnTo>
                      <a:lnTo>
                        <a:pt x="1731" y="1472"/>
                      </a:lnTo>
                      <a:lnTo>
                        <a:pt x="1725" y="1474"/>
                      </a:lnTo>
                      <a:lnTo>
                        <a:pt x="1721" y="1476"/>
                      </a:lnTo>
                      <a:lnTo>
                        <a:pt x="1713" y="1482"/>
                      </a:lnTo>
                      <a:lnTo>
                        <a:pt x="1705" y="1488"/>
                      </a:lnTo>
                      <a:lnTo>
                        <a:pt x="1701" y="1490"/>
                      </a:lnTo>
                      <a:lnTo>
                        <a:pt x="1695" y="1490"/>
                      </a:lnTo>
                      <a:lnTo>
                        <a:pt x="1685" y="1490"/>
                      </a:lnTo>
                      <a:lnTo>
                        <a:pt x="1677" y="1488"/>
                      </a:lnTo>
                      <a:lnTo>
                        <a:pt x="1659" y="1482"/>
                      </a:lnTo>
                      <a:lnTo>
                        <a:pt x="1641" y="1476"/>
                      </a:lnTo>
                      <a:lnTo>
                        <a:pt x="1633" y="1476"/>
                      </a:lnTo>
                      <a:lnTo>
                        <a:pt x="1623" y="1476"/>
                      </a:lnTo>
                      <a:lnTo>
                        <a:pt x="1609" y="1480"/>
                      </a:lnTo>
                      <a:lnTo>
                        <a:pt x="1597" y="1484"/>
                      </a:lnTo>
                      <a:lnTo>
                        <a:pt x="1579" y="1496"/>
                      </a:lnTo>
                      <a:lnTo>
                        <a:pt x="1573" y="1500"/>
                      </a:lnTo>
                      <a:lnTo>
                        <a:pt x="1567" y="1502"/>
                      </a:lnTo>
                      <a:lnTo>
                        <a:pt x="1561" y="1502"/>
                      </a:lnTo>
                      <a:lnTo>
                        <a:pt x="1553" y="1498"/>
                      </a:lnTo>
                      <a:lnTo>
                        <a:pt x="1547" y="1494"/>
                      </a:lnTo>
                      <a:lnTo>
                        <a:pt x="1544" y="1494"/>
                      </a:lnTo>
                      <a:lnTo>
                        <a:pt x="1544" y="1496"/>
                      </a:lnTo>
                      <a:lnTo>
                        <a:pt x="1544" y="1500"/>
                      </a:lnTo>
                      <a:lnTo>
                        <a:pt x="1547" y="1518"/>
                      </a:lnTo>
                      <a:lnTo>
                        <a:pt x="1546" y="1524"/>
                      </a:lnTo>
                      <a:lnTo>
                        <a:pt x="1540" y="1526"/>
                      </a:lnTo>
                      <a:lnTo>
                        <a:pt x="1536" y="1530"/>
                      </a:lnTo>
                      <a:lnTo>
                        <a:pt x="1532" y="1532"/>
                      </a:lnTo>
                      <a:lnTo>
                        <a:pt x="1514" y="1556"/>
                      </a:lnTo>
                      <a:lnTo>
                        <a:pt x="1502" y="1566"/>
                      </a:lnTo>
                      <a:lnTo>
                        <a:pt x="1496" y="1570"/>
                      </a:lnTo>
                      <a:lnTo>
                        <a:pt x="1488" y="1574"/>
                      </a:lnTo>
                      <a:lnTo>
                        <a:pt x="1480" y="1574"/>
                      </a:lnTo>
                      <a:lnTo>
                        <a:pt x="1474" y="1574"/>
                      </a:lnTo>
                      <a:lnTo>
                        <a:pt x="1466" y="1572"/>
                      </a:lnTo>
                      <a:lnTo>
                        <a:pt x="1458" y="1576"/>
                      </a:lnTo>
                      <a:lnTo>
                        <a:pt x="1454" y="1580"/>
                      </a:lnTo>
                      <a:lnTo>
                        <a:pt x="1454" y="1586"/>
                      </a:lnTo>
                      <a:lnTo>
                        <a:pt x="1454" y="1592"/>
                      </a:lnTo>
                      <a:lnTo>
                        <a:pt x="1452" y="1596"/>
                      </a:lnTo>
                      <a:lnTo>
                        <a:pt x="1434" y="1614"/>
                      </a:lnTo>
                      <a:lnTo>
                        <a:pt x="1418" y="1634"/>
                      </a:lnTo>
                      <a:lnTo>
                        <a:pt x="1406" y="1652"/>
                      </a:lnTo>
                      <a:lnTo>
                        <a:pt x="1404" y="1662"/>
                      </a:lnTo>
                      <a:lnTo>
                        <a:pt x="1402" y="1668"/>
                      </a:lnTo>
                      <a:lnTo>
                        <a:pt x="1406" y="1692"/>
                      </a:lnTo>
                      <a:lnTo>
                        <a:pt x="1412" y="1714"/>
                      </a:lnTo>
                      <a:lnTo>
                        <a:pt x="1418" y="1736"/>
                      </a:lnTo>
                      <a:lnTo>
                        <a:pt x="1420" y="1748"/>
                      </a:lnTo>
                      <a:lnTo>
                        <a:pt x="1420" y="1760"/>
                      </a:lnTo>
                      <a:lnTo>
                        <a:pt x="1420" y="1772"/>
                      </a:lnTo>
                      <a:lnTo>
                        <a:pt x="1412" y="1770"/>
                      </a:lnTo>
                      <a:lnTo>
                        <a:pt x="1408" y="1768"/>
                      </a:lnTo>
                      <a:lnTo>
                        <a:pt x="1400" y="1762"/>
                      </a:lnTo>
                      <a:lnTo>
                        <a:pt x="1392" y="1754"/>
                      </a:lnTo>
                      <a:lnTo>
                        <a:pt x="1388" y="1752"/>
                      </a:lnTo>
                      <a:lnTo>
                        <a:pt x="1384" y="1752"/>
                      </a:lnTo>
                      <a:lnTo>
                        <a:pt x="1362" y="1752"/>
                      </a:lnTo>
                      <a:lnTo>
                        <a:pt x="1348" y="1750"/>
                      </a:lnTo>
                      <a:lnTo>
                        <a:pt x="1334" y="1748"/>
                      </a:lnTo>
                      <a:lnTo>
                        <a:pt x="1320" y="1742"/>
                      </a:lnTo>
                      <a:lnTo>
                        <a:pt x="1306" y="1734"/>
                      </a:lnTo>
                      <a:lnTo>
                        <a:pt x="1296" y="1724"/>
                      </a:lnTo>
                      <a:lnTo>
                        <a:pt x="1286" y="1710"/>
                      </a:lnTo>
                      <a:lnTo>
                        <a:pt x="1280" y="1694"/>
                      </a:lnTo>
                      <a:lnTo>
                        <a:pt x="1276" y="1674"/>
                      </a:lnTo>
                      <a:lnTo>
                        <a:pt x="1274" y="1664"/>
                      </a:lnTo>
                      <a:lnTo>
                        <a:pt x="1268" y="1656"/>
                      </a:lnTo>
                      <a:lnTo>
                        <a:pt x="1262" y="1648"/>
                      </a:lnTo>
                      <a:lnTo>
                        <a:pt x="1254" y="1642"/>
                      </a:lnTo>
                      <a:lnTo>
                        <a:pt x="1240" y="1628"/>
                      </a:lnTo>
                      <a:lnTo>
                        <a:pt x="1232" y="1622"/>
                      </a:lnTo>
                      <a:lnTo>
                        <a:pt x="1228" y="1616"/>
                      </a:lnTo>
                      <a:lnTo>
                        <a:pt x="1214" y="1590"/>
                      </a:lnTo>
                      <a:lnTo>
                        <a:pt x="1200" y="1564"/>
                      </a:lnTo>
                      <a:lnTo>
                        <a:pt x="1188" y="1540"/>
                      </a:lnTo>
                      <a:lnTo>
                        <a:pt x="1180" y="1528"/>
                      </a:lnTo>
                      <a:lnTo>
                        <a:pt x="1174" y="1516"/>
                      </a:lnTo>
                      <a:lnTo>
                        <a:pt x="1166" y="1506"/>
                      </a:lnTo>
                      <a:lnTo>
                        <a:pt x="1156" y="1498"/>
                      </a:lnTo>
                      <a:lnTo>
                        <a:pt x="1142" y="1494"/>
                      </a:lnTo>
                      <a:lnTo>
                        <a:pt x="1128" y="1492"/>
                      </a:lnTo>
                      <a:lnTo>
                        <a:pt x="1110" y="1492"/>
                      </a:lnTo>
                      <a:lnTo>
                        <a:pt x="1090" y="1494"/>
                      </a:lnTo>
                      <a:lnTo>
                        <a:pt x="1074" y="1500"/>
                      </a:lnTo>
                      <a:lnTo>
                        <a:pt x="1066" y="1504"/>
                      </a:lnTo>
                      <a:lnTo>
                        <a:pt x="1062" y="1508"/>
                      </a:lnTo>
                      <a:lnTo>
                        <a:pt x="1056" y="1520"/>
                      </a:lnTo>
                      <a:lnTo>
                        <a:pt x="1052" y="1532"/>
                      </a:lnTo>
                      <a:lnTo>
                        <a:pt x="1048" y="1538"/>
                      </a:lnTo>
                      <a:lnTo>
                        <a:pt x="1044" y="1542"/>
                      </a:lnTo>
                      <a:lnTo>
                        <a:pt x="1040" y="1546"/>
                      </a:lnTo>
                      <a:lnTo>
                        <a:pt x="1034" y="1546"/>
                      </a:lnTo>
                      <a:lnTo>
                        <a:pt x="1026" y="1546"/>
                      </a:lnTo>
                      <a:lnTo>
                        <a:pt x="1010" y="1538"/>
                      </a:lnTo>
                      <a:lnTo>
                        <a:pt x="991" y="1524"/>
                      </a:lnTo>
                      <a:lnTo>
                        <a:pt x="973" y="1510"/>
                      </a:lnTo>
                      <a:lnTo>
                        <a:pt x="965" y="1504"/>
                      </a:lnTo>
                      <a:lnTo>
                        <a:pt x="961" y="1498"/>
                      </a:lnTo>
                      <a:lnTo>
                        <a:pt x="955" y="1486"/>
                      </a:lnTo>
                      <a:lnTo>
                        <a:pt x="953" y="1474"/>
                      </a:lnTo>
                      <a:lnTo>
                        <a:pt x="951" y="1460"/>
                      </a:lnTo>
                      <a:lnTo>
                        <a:pt x="945" y="1448"/>
                      </a:lnTo>
                      <a:lnTo>
                        <a:pt x="935" y="1435"/>
                      </a:lnTo>
                      <a:lnTo>
                        <a:pt x="923" y="1423"/>
                      </a:lnTo>
                      <a:lnTo>
                        <a:pt x="897" y="1397"/>
                      </a:lnTo>
                      <a:lnTo>
                        <a:pt x="883" y="1385"/>
                      </a:lnTo>
                      <a:lnTo>
                        <a:pt x="873" y="1371"/>
                      </a:lnTo>
                      <a:lnTo>
                        <a:pt x="865" y="1359"/>
                      </a:lnTo>
                      <a:lnTo>
                        <a:pt x="863" y="1351"/>
                      </a:lnTo>
                      <a:lnTo>
                        <a:pt x="861" y="1345"/>
                      </a:lnTo>
                      <a:lnTo>
                        <a:pt x="745" y="1339"/>
                      </a:lnTo>
                      <a:lnTo>
                        <a:pt x="745" y="1363"/>
                      </a:lnTo>
                      <a:lnTo>
                        <a:pt x="605" y="1357"/>
                      </a:lnTo>
                      <a:lnTo>
                        <a:pt x="372" y="1229"/>
                      </a:lnTo>
                      <a:lnTo>
                        <a:pt x="372" y="1223"/>
                      </a:lnTo>
                      <a:lnTo>
                        <a:pt x="238" y="1207"/>
                      </a:lnTo>
                      <a:lnTo>
                        <a:pt x="234" y="1199"/>
                      </a:lnTo>
                      <a:lnTo>
                        <a:pt x="234" y="1191"/>
                      </a:lnTo>
                      <a:lnTo>
                        <a:pt x="236" y="1185"/>
                      </a:lnTo>
                      <a:lnTo>
                        <a:pt x="236" y="1175"/>
                      </a:lnTo>
                      <a:lnTo>
                        <a:pt x="234" y="1163"/>
                      </a:lnTo>
                      <a:lnTo>
                        <a:pt x="228" y="1149"/>
                      </a:lnTo>
                      <a:lnTo>
                        <a:pt x="220" y="1137"/>
                      </a:lnTo>
                      <a:lnTo>
                        <a:pt x="210" y="1127"/>
                      </a:lnTo>
                      <a:lnTo>
                        <a:pt x="188" y="1107"/>
                      </a:lnTo>
                      <a:lnTo>
                        <a:pt x="168" y="1091"/>
                      </a:lnTo>
                      <a:lnTo>
                        <a:pt x="162" y="1085"/>
                      </a:lnTo>
                      <a:lnTo>
                        <a:pt x="156" y="1079"/>
                      </a:lnTo>
                      <a:lnTo>
                        <a:pt x="148" y="1065"/>
                      </a:lnTo>
                      <a:lnTo>
                        <a:pt x="140" y="1057"/>
                      </a:lnTo>
                      <a:lnTo>
                        <a:pt x="130" y="1053"/>
                      </a:lnTo>
                      <a:lnTo>
                        <a:pt x="108" y="1049"/>
                      </a:lnTo>
                      <a:lnTo>
                        <a:pt x="98" y="1045"/>
                      </a:lnTo>
                      <a:lnTo>
                        <a:pt x="90" y="1041"/>
                      </a:lnTo>
                      <a:lnTo>
                        <a:pt x="84" y="1036"/>
                      </a:lnTo>
                      <a:lnTo>
                        <a:pt x="82" y="1032"/>
                      </a:lnTo>
                      <a:lnTo>
                        <a:pt x="82" y="1026"/>
                      </a:lnTo>
                      <a:lnTo>
                        <a:pt x="82" y="1018"/>
                      </a:lnTo>
                      <a:lnTo>
                        <a:pt x="86" y="1010"/>
                      </a:lnTo>
                      <a:lnTo>
                        <a:pt x="88" y="1004"/>
                      </a:lnTo>
                      <a:lnTo>
                        <a:pt x="88" y="998"/>
                      </a:lnTo>
                      <a:lnTo>
                        <a:pt x="86" y="984"/>
                      </a:lnTo>
                      <a:lnTo>
                        <a:pt x="82" y="972"/>
                      </a:lnTo>
                      <a:lnTo>
                        <a:pt x="70" y="946"/>
                      </a:lnTo>
                      <a:lnTo>
                        <a:pt x="62" y="934"/>
                      </a:lnTo>
                      <a:lnTo>
                        <a:pt x="56" y="920"/>
                      </a:lnTo>
                      <a:lnTo>
                        <a:pt x="52" y="904"/>
                      </a:lnTo>
                      <a:lnTo>
                        <a:pt x="50" y="890"/>
                      </a:lnTo>
                      <a:lnTo>
                        <a:pt x="50" y="886"/>
                      </a:lnTo>
                      <a:lnTo>
                        <a:pt x="52" y="882"/>
                      </a:lnTo>
                      <a:lnTo>
                        <a:pt x="56" y="878"/>
                      </a:lnTo>
                      <a:lnTo>
                        <a:pt x="60" y="874"/>
                      </a:lnTo>
                      <a:lnTo>
                        <a:pt x="62" y="872"/>
                      </a:lnTo>
                      <a:lnTo>
                        <a:pt x="62" y="868"/>
                      </a:lnTo>
                      <a:lnTo>
                        <a:pt x="60" y="862"/>
                      </a:lnTo>
                      <a:lnTo>
                        <a:pt x="58" y="856"/>
                      </a:lnTo>
                      <a:lnTo>
                        <a:pt x="48" y="844"/>
                      </a:lnTo>
                      <a:lnTo>
                        <a:pt x="38" y="832"/>
                      </a:lnTo>
                      <a:lnTo>
                        <a:pt x="36" y="824"/>
                      </a:lnTo>
                      <a:lnTo>
                        <a:pt x="34" y="816"/>
                      </a:lnTo>
                      <a:lnTo>
                        <a:pt x="38" y="798"/>
                      </a:lnTo>
                      <a:lnTo>
                        <a:pt x="40" y="786"/>
                      </a:lnTo>
                      <a:lnTo>
                        <a:pt x="36" y="784"/>
                      </a:lnTo>
                      <a:lnTo>
                        <a:pt x="34" y="782"/>
                      </a:lnTo>
                      <a:lnTo>
                        <a:pt x="30" y="778"/>
                      </a:lnTo>
                      <a:lnTo>
                        <a:pt x="26" y="762"/>
                      </a:lnTo>
                      <a:lnTo>
                        <a:pt x="26" y="760"/>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0" name="Freeform 3"/>
                <p:cNvSpPr>
                  <a:spLocks/>
                </p:cNvSpPr>
                <p:nvPr/>
              </p:nvSpPr>
              <p:spPr bwMode="auto">
                <a:xfrm>
                  <a:off x="9525" y="1704975"/>
                  <a:ext cx="1784350" cy="2232025"/>
                </a:xfrm>
                <a:custGeom>
                  <a:avLst/>
                  <a:gdLst/>
                  <a:ahLst/>
                  <a:cxnLst>
                    <a:cxn ang="0">
                      <a:pos x="848" y="939"/>
                    </a:cxn>
                    <a:cxn ang="0">
                      <a:pos x="866" y="1017"/>
                    </a:cxn>
                    <a:cxn ang="0">
                      <a:pos x="936" y="1007"/>
                    </a:cxn>
                    <a:cxn ang="0">
                      <a:pos x="968" y="1151"/>
                    </a:cxn>
                    <a:cxn ang="0">
                      <a:pos x="980" y="1280"/>
                    </a:cxn>
                    <a:cxn ang="0">
                      <a:pos x="972" y="1388"/>
                    </a:cxn>
                    <a:cxn ang="0">
                      <a:pos x="942" y="1354"/>
                    </a:cxn>
                    <a:cxn ang="0">
                      <a:pos x="894" y="1352"/>
                    </a:cxn>
                    <a:cxn ang="0">
                      <a:pos x="894" y="1278"/>
                    </a:cxn>
                    <a:cxn ang="0">
                      <a:pos x="866" y="1246"/>
                    </a:cxn>
                    <a:cxn ang="0">
                      <a:pos x="852" y="1205"/>
                    </a:cxn>
                    <a:cxn ang="0">
                      <a:pos x="830" y="1025"/>
                    </a:cxn>
                    <a:cxn ang="0">
                      <a:pos x="797" y="937"/>
                    </a:cxn>
                    <a:cxn ang="0">
                      <a:pos x="703" y="855"/>
                    </a:cxn>
                    <a:cxn ang="0">
                      <a:pos x="645" y="792"/>
                    </a:cxn>
                    <a:cxn ang="0">
                      <a:pos x="629" y="740"/>
                    </a:cxn>
                    <a:cxn ang="0">
                      <a:pos x="615" y="778"/>
                    </a:cxn>
                    <a:cxn ang="0">
                      <a:pos x="589" y="792"/>
                    </a:cxn>
                    <a:cxn ang="0">
                      <a:pos x="469" y="752"/>
                    </a:cxn>
                    <a:cxn ang="0">
                      <a:pos x="485" y="726"/>
                    </a:cxn>
                    <a:cxn ang="0">
                      <a:pos x="561" y="672"/>
                    </a:cxn>
                    <a:cxn ang="0">
                      <a:pos x="573" y="668"/>
                    </a:cxn>
                    <a:cxn ang="0">
                      <a:pos x="463" y="686"/>
                    </a:cxn>
                    <a:cxn ang="0">
                      <a:pos x="401" y="706"/>
                    </a:cxn>
                    <a:cxn ang="0">
                      <a:pos x="321" y="734"/>
                    </a:cxn>
                    <a:cxn ang="0">
                      <a:pos x="148" y="734"/>
                    </a:cxn>
                    <a:cxn ang="0">
                      <a:pos x="34" y="684"/>
                    </a:cxn>
                    <a:cxn ang="0">
                      <a:pos x="68" y="666"/>
                    </a:cxn>
                    <a:cxn ang="0">
                      <a:pos x="142" y="686"/>
                    </a:cxn>
                    <a:cxn ang="0">
                      <a:pos x="242" y="680"/>
                    </a:cxn>
                    <a:cxn ang="0">
                      <a:pos x="287" y="630"/>
                    </a:cxn>
                    <a:cxn ang="0">
                      <a:pos x="242" y="602"/>
                    </a:cxn>
                    <a:cxn ang="0">
                      <a:pos x="212" y="556"/>
                    </a:cxn>
                    <a:cxn ang="0">
                      <a:pos x="206" y="512"/>
                    </a:cxn>
                    <a:cxn ang="0">
                      <a:pos x="244" y="464"/>
                    </a:cxn>
                    <a:cxn ang="0">
                      <a:pos x="194" y="424"/>
                    </a:cxn>
                    <a:cxn ang="0">
                      <a:pos x="238" y="347"/>
                    </a:cxn>
                    <a:cxn ang="0">
                      <a:pos x="244" y="301"/>
                    </a:cxn>
                    <a:cxn ang="0">
                      <a:pos x="359" y="277"/>
                    </a:cxn>
                    <a:cxn ang="0">
                      <a:pos x="403" y="309"/>
                    </a:cxn>
                    <a:cxn ang="0">
                      <a:pos x="455" y="327"/>
                    </a:cxn>
                    <a:cxn ang="0">
                      <a:pos x="503" y="287"/>
                    </a:cxn>
                    <a:cxn ang="0">
                      <a:pos x="451" y="259"/>
                    </a:cxn>
                    <a:cxn ang="0">
                      <a:pos x="397" y="185"/>
                    </a:cxn>
                    <a:cxn ang="0">
                      <a:pos x="427" y="137"/>
                    </a:cxn>
                    <a:cxn ang="0">
                      <a:pos x="467" y="111"/>
                    </a:cxn>
                    <a:cxn ang="0">
                      <a:pos x="537" y="133"/>
                    </a:cxn>
                    <a:cxn ang="0">
                      <a:pos x="525" y="167"/>
                    </a:cxn>
                    <a:cxn ang="0">
                      <a:pos x="575" y="129"/>
                    </a:cxn>
                    <a:cxn ang="0">
                      <a:pos x="593" y="65"/>
                    </a:cxn>
                    <a:cxn ang="0">
                      <a:pos x="631" y="6"/>
                    </a:cxn>
                    <a:cxn ang="0">
                      <a:pos x="727" y="13"/>
                    </a:cxn>
                    <a:cxn ang="0">
                      <a:pos x="818" y="25"/>
                    </a:cxn>
                    <a:cxn ang="0">
                      <a:pos x="890" y="45"/>
                    </a:cxn>
                    <a:cxn ang="0">
                      <a:pos x="922" y="115"/>
                    </a:cxn>
                    <a:cxn ang="0">
                      <a:pos x="944" y="149"/>
                    </a:cxn>
                    <a:cxn ang="0">
                      <a:pos x="1012" y="225"/>
                    </a:cxn>
                    <a:cxn ang="0">
                      <a:pos x="1082" y="297"/>
                    </a:cxn>
                  </a:cxnLst>
                  <a:rect l="0" t="0" r="r" b="b"/>
                  <a:pathLst>
                    <a:path w="1124" h="1406">
                      <a:moveTo>
                        <a:pt x="1122" y="359"/>
                      </a:moveTo>
                      <a:lnTo>
                        <a:pt x="799" y="887"/>
                      </a:lnTo>
                      <a:lnTo>
                        <a:pt x="804" y="893"/>
                      </a:lnTo>
                      <a:lnTo>
                        <a:pt x="812" y="897"/>
                      </a:lnTo>
                      <a:lnTo>
                        <a:pt x="828" y="905"/>
                      </a:lnTo>
                      <a:lnTo>
                        <a:pt x="836" y="911"/>
                      </a:lnTo>
                      <a:lnTo>
                        <a:pt x="842" y="917"/>
                      </a:lnTo>
                      <a:lnTo>
                        <a:pt x="846" y="927"/>
                      </a:lnTo>
                      <a:lnTo>
                        <a:pt x="848" y="939"/>
                      </a:lnTo>
                      <a:lnTo>
                        <a:pt x="846" y="953"/>
                      </a:lnTo>
                      <a:lnTo>
                        <a:pt x="844" y="963"/>
                      </a:lnTo>
                      <a:lnTo>
                        <a:pt x="842" y="975"/>
                      </a:lnTo>
                      <a:lnTo>
                        <a:pt x="840" y="987"/>
                      </a:lnTo>
                      <a:lnTo>
                        <a:pt x="842" y="997"/>
                      </a:lnTo>
                      <a:lnTo>
                        <a:pt x="848" y="1007"/>
                      </a:lnTo>
                      <a:lnTo>
                        <a:pt x="856" y="1015"/>
                      </a:lnTo>
                      <a:lnTo>
                        <a:pt x="862" y="1017"/>
                      </a:lnTo>
                      <a:lnTo>
                        <a:pt x="866" y="1017"/>
                      </a:lnTo>
                      <a:lnTo>
                        <a:pt x="874" y="1017"/>
                      </a:lnTo>
                      <a:lnTo>
                        <a:pt x="880" y="1015"/>
                      </a:lnTo>
                      <a:lnTo>
                        <a:pt x="892" y="1009"/>
                      </a:lnTo>
                      <a:lnTo>
                        <a:pt x="904" y="1003"/>
                      </a:lnTo>
                      <a:lnTo>
                        <a:pt x="912" y="1003"/>
                      </a:lnTo>
                      <a:lnTo>
                        <a:pt x="920" y="1001"/>
                      </a:lnTo>
                      <a:lnTo>
                        <a:pt x="926" y="1001"/>
                      </a:lnTo>
                      <a:lnTo>
                        <a:pt x="932" y="1003"/>
                      </a:lnTo>
                      <a:lnTo>
                        <a:pt x="936" y="1007"/>
                      </a:lnTo>
                      <a:lnTo>
                        <a:pt x="938" y="1009"/>
                      </a:lnTo>
                      <a:lnTo>
                        <a:pt x="944" y="1019"/>
                      </a:lnTo>
                      <a:lnTo>
                        <a:pt x="946" y="1029"/>
                      </a:lnTo>
                      <a:lnTo>
                        <a:pt x="946" y="1053"/>
                      </a:lnTo>
                      <a:lnTo>
                        <a:pt x="948" y="1075"/>
                      </a:lnTo>
                      <a:lnTo>
                        <a:pt x="954" y="1097"/>
                      </a:lnTo>
                      <a:lnTo>
                        <a:pt x="960" y="1119"/>
                      </a:lnTo>
                      <a:lnTo>
                        <a:pt x="966" y="1139"/>
                      </a:lnTo>
                      <a:lnTo>
                        <a:pt x="968" y="1151"/>
                      </a:lnTo>
                      <a:lnTo>
                        <a:pt x="968" y="1165"/>
                      </a:lnTo>
                      <a:lnTo>
                        <a:pt x="966" y="1183"/>
                      </a:lnTo>
                      <a:lnTo>
                        <a:pt x="964" y="1197"/>
                      </a:lnTo>
                      <a:lnTo>
                        <a:pt x="960" y="1212"/>
                      </a:lnTo>
                      <a:lnTo>
                        <a:pt x="958" y="1228"/>
                      </a:lnTo>
                      <a:lnTo>
                        <a:pt x="960" y="1244"/>
                      </a:lnTo>
                      <a:lnTo>
                        <a:pt x="966" y="1258"/>
                      </a:lnTo>
                      <a:lnTo>
                        <a:pt x="972" y="1270"/>
                      </a:lnTo>
                      <a:lnTo>
                        <a:pt x="980" y="1280"/>
                      </a:lnTo>
                      <a:lnTo>
                        <a:pt x="988" y="1290"/>
                      </a:lnTo>
                      <a:lnTo>
                        <a:pt x="996" y="1302"/>
                      </a:lnTo>
                      <a:lnTo>
                        <a:pt x="1000" y="1314"/>
                      </a:lnTo>
                      <a:lnTo>
                        <a:pt x="1002" y="1328"/>
                      </a:lnTo>
                      <a:lnTo>
                        <a:pt x="1000" y="1338"/>
                      </a:lnTo>
                      <a:lnTo>
                        <a:pt x="998" y="1350"/>
                      </a:lnTo>
                      <a:lnTo>
                        <a:pt x="992" y="1360"/>
                      </a:lnTo>
                      <a:lnTo>
                        <a:pt x="986" y="1370"/>
                      </a:lnTo>
                      <a:lnTo>
                        <a:pt x="972" y="1388"/>
                      </a:lnTo>
                      <a:lnTo>
                        <a:pt x="960" y="1406"/>
                      </a:lnTo>
                      <a:lnTo>
                        <a:pt x="960" y="1400"/>
                      </a:lnTo>
                      <a:lnTo>
                        <a:pt x="958" y="1394"/>
                      </a:lnTo>
                      <a:lnTo>
                        <a:pt x="952" y="1388"/>
                      </a:lnTo>
                      <a:lnTo>
                        <a:pt x="946" y="1382"/>
                      </a:lnTo>
                      <a:lnTo>
                        <a:pt x="944" y="1378"/>
                      </a:lnTo>
                      <a:lnTo>
                        <a:pt x="944" y="1374"/>
                      </a:lnTo>
                      <a:lnTo>
                        <a:pt x="944" y="1360"/>
                      </a:lnTo>
                      <a:lnTo>
                        <a:pt x="942" y="1354"/>
                      </a:lnTo>
                      <a:lnTo>
                        <a:pt x="938" y="1346"/>
                      </a:lnTo>
                      <a:lnTo>
                        <a:pt x="930" y="1340"/>
                      </a:lnTo>
                      <a:lnTo>
                        <a:pt x="924" y="1338"/>
                      </a:lnTo>
                      <a:lnTo>
                        <a:pt x="918" y="1340"/>
                      </a:lnTo>
                      <a:lnTo>
                        <a:pt x="914" y="1346"/>
                      </a:lnTo>
                      <a:lnTo>
                        <a:pt x="912" y="1352"/>
                      </a:lnTo>
                      <a:lnTo>
                        <a:pt x="912" y="1356"/>
                      </a:lnTo>
                      <a:lnTo>
                        <a:pt x="902" y="1356"/>
                      </a:lnTo>
                      <a:lnTo>
                        <a:pt x="894" y="1352"/>
                      </a:lnTo>
                      <a:lnTo>
                        <a:pt x="888" y="1348"/>
                      </a:lnTo>
                      <a:lnTo>
                        <a:pt x="884" y="1342"/>
                      </a:lnTo>
                      <a:lnTo>
                        <a:pt x="890" y="1324"/>
                      </a:lnTo>
                      <a:lnTo>
                        <a:pt x="886" y="1318"/>
                      </a:lnTo>
                      <a:lnTo>
                        <a:pt x="884" y="1312"/>
                      </a:lnTo>
                      <a:lnTo>
                        <a:pt x="882" y="1296"/>
                      </a:lnTo>
                      <a:lnTo>
                        <a:pt x="884" y="1290"/>
                      </a:lnTo>
                      <a:lnTo>
                        <a:pt x="886" y="1286"/>
                      </a:lnTo>
                      <a:lnTo>
                        <a:pt x="894" y="1278"/>
                      </a:lnTo>
                      <a:lnTo>
                        <a:pt x="878" y="1266"/>
                      </a:lnTo>
                      <a:lnTo>
                        <a:pt x="890" y="1250"/>
                      </a:lnTo>
                      <a:lnTo>
                        <a:pt x="894" y="1244"/>
                      </a:lnTo>
                      <a:lnTo>
                        <a:pt x="896" y="1234"/>
                      </a:lnTo>
                      <a:lnTo>
                        <a:pt x="884" y="1244"/>
                      </a:lnTo>
                      <a:lnTo>
                        <a:pt x="878" y="1248"/>
                      </a:lnTo>
                      <a:lnTo>
                        <a:pt x="874" y="1250"/>
                      </a:lnTo>
                      <a:lnTo>
                        <a:pt x="870" y="1248"/>
                      </a:lnTo>
                      <a:lnTo>
                        <a:pt x="866" y="1246"/>
                      </a:lnTo>
                      <a:lnTo>
                        <a:pt x="864" y="1242"/>
                      </a:lnTo>
                      <a:lnTo>
                        <a:pt x="864" y="1238"/>
                      </a:lnTo>
                      <a:lnTo>
                        <a:pt x="864" y="1234"/>
                      </a:lnTo>
                      <a:lnTo>
                        <a:pt x="866" y="1232"/>
                      </a:lnTo>
                      <a:lnTo>
                        <a:pt x="870" y="1228"/>
                      </a:lnTo>
                      <a:lnTo>
                        <a:pt x="864" y="1224"/>
                      </a:lnTo>
                      <a:lnTo>
                        <a:pt x="858" y="1218"/>
                      </a:lnTo>
                      <a:lnTo>
                        <a:pt x="854" y="1212"/>
                      </a:lnTo>
                      <a:lnTo>
                        <a:pt x="852" y="1205"/>
                      </a:lnTo>
                      <a:lnTo>
                        <a:pt x="852" y="1183"/>
                      </a:lnTo>
                      <a:lnTo>
                        <a:pt x="852" y="1173"/>
                      </a:lnTo>
                      <a:lnTo>
                        <a:pt x="850" y="1165"/>
                      </a:lnTo>
                      <a:lnTo>
                        <a:pt x="848" y="1155"/>
                      </a:lnTo>
                      <a:lnTo>
                        <a:pt x="846" y="1143"/>
                      </a:lnTo>
                      <a:lnTo>
                        <a:pt x="854" y="1085"/>
                      </a:lnTo>
                      <a:lnTo>
                        <a:pt x="850" y="1071"/>
                      </a:lnTo>
                      <a:lnTo>
                        <a:pt x="844" y="1057"/>
                      </a:lnTo>
                      <a:lnTo>
                        <a:pt x="830" y="1025"/>
                      </a:lnTo>
                      <a:lnTo>
                        <a:pt x="816" y="993"/>
                      </a:lnTo>
                      <a:lnTo>
                        <a:pt x="810" y="977"/>
                      </a:lnTo>
                      <a:lnTo>
                        <a:pt x="808" y="963"/>
                      </a:lnTo>
                      <a:lnTo>
                        <a:pt x="808" y="965"/>
                      </a:lnTo>
                      <a:lnTo>
                        <a:pt x="801" y="953"/>
                      </a:lnTo>
                      <a:lnTo>
                        <a:pt x="804" y="951"/>
                      </a:lnTo>
                      <a:lnTo>
                        <a:pt x="806" y="947"/>
                      </a:lnTo>
                      <a:lnTo>
                        <a:pt x="808" y="939"/>
                      </a:lnTo>
                      <a:lnTo>
                        <a:pt x="797" y="937"/>
                      </a:lnTo>
                      <a:lnTo>
                        <a:pt x="787" y="933"/>
                      </a:lnTo>
                      <a:lnTo>
                        <a:pt x="779" y="925"/>
                      </a:lnTo>
                      <a:lnTo>
                        <a:pt x="771" y="919"/>
                      </a:lnTo>
                      <a:lnTo>
                        <a:pt x="759" y="901"/>
                      </a:lnTo>
                      <a:lnTo>
                        <a:pt x="747" y="885"/>
                      </a:lnTo>
                      <a:lnTo>
                        <a:pt x="739" y="877"/>
                      </a:lnTo>
                      <a:lnTo>
                        <a:pt x="731" y="871"/>
                      </a:lnTo>
                      <a:lnTo>
                        <a:pt x="713" y="861"/>
                      </a:lnTo>
                      <a:lnTo>
                        <a:pt x="703" y="855"/>
                      </a:lnTo>
                      <a:lnTo>
                        <a:pt x="697" y="847"/>
                      </a:lnTo>
                      <a:lnTo>
                        <a:pt x="693" y="839"/>
                      </a:lnTo>
                      <a:lnTo>
                        <a:pt x="691" y="827"/>
                      </a:lnTo>
                      <a:lnTo>
                        <a:pt x="689" y="819"/>
                      </a:lnTo>
                      <a:lnTo>
                        <a:pt x="685" y="813"/>
                      </a:lnTo>
                      <a:lnTo>
                        <a:pt x="677" y="807"/>
                      </a:lnTo>
                      <a:lnTo>
                        <a:pt x="669" y="804"/>
                      </a:lnTo>
                      <a:lnTo>
                        <a:pt x="653" y="796"/>
                      </a:lnTo>
                      <a:lnTo>
                        <a:pt x="645" y="792"/>
                      </a:lnTo>
                      <a:lnTo>
                        <a:pt x="641" y="788"/>
                      </a:lnTo>
                      <a:lnTo>
                        <a:pt x="651" y="782"/>
                      </a:lnTo>
                      <a:lnTo>
                        <a:pt x="663" y="778"/>
                      </a:lnTo>
                      <a:lnTo>
                        <a:pt x="657" y="766"/>
                      </a:lnTo>
                      <a:lnTo>
                        <a:pt x="651" y="754"/>
                      </a:lnTo>
                      <a:lnTo>
                        <a:pt x="647" y="748"/>
                      </a:lnTo>
                      <a:lnTo>
                        <a:pt x="643" y="744"/>
                      </a:lnTo>
                      <a:lnTo>
                        <a:pt x="637" y="742"/>
                      </a:lnTo>
                      <a:lnTo>
                        <a:pt x="629" y="740"/>
                      </a:lnTo>
                      <a:lnTo>
                        <a:pt x="621" y="740"/>
                      </a:lnTo>
                      <a:lnTo>
                        <a:pt x="615" y="744"/>
                      </a:lnTo>
                      <a:lnTo>
                        <a:pt x="613" y="748"/>
                      </a:lnTo>
                      <a:lnTo>
                        <a:pt x="611" y="754"/>
                      </a:lnTo>
                      <a:lnTo>
                        <a:pt x="613" y="764"/>
                      </a:lnTo>
                      <a:lnTo>
                        <a:pt x="613" y="768"/>
                      </a:lnTo>
                      <a:lnTo>
                        <a:pt x="611" y="770"/>
                      </a:lnTo>
                      <a:lnTo>
                        <a:pt x="613" y="776"/>
                      </a:lnTo>
                      <a:lnTo>
                        <a:pt x="615" y="778"/>
                      </a:lnTo>
                      <a:lnTo>
                        <a:pt x="617" y="780"/>
                      </a:lnTo>
                      <a:lnTo>
                        <a:pt x="625" y="778"/>
                      </a:lnTo>
                      <a:lnTo>
                        <a:pt x="625" y="782"/>
                      </a:lnTo>
                      <a:lnTo>
                        <a:pt x="625" y="784"/>
                      </a:lnTo>
                      <a:lnTo>
                        <a:pt x="619" y="792"/>
                      </a:lnTo>
                      <a:lnTo>
                        <a:pt x="609" y="796"/>
                      </a:lnTo>
                      <a:lnTo>
                        <a:pt x="601" y="798"/>
                      </a:lnTo>
                      <a:lnTo>
                        <a:pt x="593" y="796"/>
                      </a:lnTo>
                      <a:lnTo>
                        <a:pt x="589" y="792"/>
                      </a:lnTo>
                      <a:lnTo>
                        <a:pt x="577" y="778"/>
                      </a:lnTo>
                      <a:lnTo>
                        <a:pt x="573" y="770"/>
                      </a:lnTo>
                      <a:lnTo>
                        <a:pt x="567" y="762"/>
                      </a:lnTo>
                      <a:lnTo>
                        <a:pt x="559" y="758"/>
                      </a:lnTo>
                      <a:lnTo>
                        <a:pt x="549" y="756"/>
                      </a:lnTo>
                      <a:lnTo>
                        <a:pt x="511" y="756"/>
                      </a:lnTo>
                      <a:lnTo>
                        <a:pt x="495" y="756"/>
                      </a:lnTo>
                      <a:lnTo>
                        <a:pt x="477" y="754"/>
                      </a:lnTo>
                      <a:lnTo>
                        <a:pt x="469" y="752"/>
                      </a:lnTo>
                      <a:lnTo>
                        <a:pt x="463" y="748"/>
                      </a:lnTo>
                      <a:lnTo>
                        <a:pt x="459" y="742"/>
                      </a:lnTo>
                      <a:lnTo>
                        <a:pt x="457" y="734"/>
                      </a:lnTo>
                      <a:lnTo>
                        <a:pt x="457" y="730"/>
                      </a:lnTo>
                      <a:lnTo>
                        <a:pt x="459" y="728"/>
                      </a:lnTo>
                      <a:lnTo>
                        <a:pt x="463" y="726"/>
                      </a:lnTo>
                      <a:lnTo>
                        <a:pt x="467" y="724"/>
                      </a:lnTo>
                      <a:lnTo>
                        <a:pt x="477" y="726"/>
                      </a:lnTo>
                      <a:lnTo>
                        <a:pt x="485" y="726"/>
                      </a:lnTo>
                      <a:lnTo>
                        <a:pt x="487" y="714"/>
                      </a:lnTo>
                      <a:lnTo>
                        <a:pt x="489" y="710"/>
                      </a:lnTo>
                      <a:lnTo>
                        <a:pt x="493" y="702"/>
                      </a:lnTo>
                      <a:lnTo>
                        <a:pt x="511" y="688"/>
                      </a:lnTo>
                      <a:lnTo>
                        <a:pt x="521" y="682"/>
                      </a:lnTo>
                      <a:lnTo>
                        <a:pt x="531" y="676"/>
                      </a:lnTo>
                      <a:lnTo>
                        <a:pt x="543" y="672"/>
                      </a:lnTo>
                      <a:lnTo>
                        <a:pt x="553" y="670"/>
                      </a:lnTo>
                      <a:lnTo>
                        <a:pt x="561" y="672"/>
                      </a:lnTo>
                      <a:lnTo>
                        <a:pt x="569" y="670"/>
                      </a:lnTo>
                      <a:lnTo>
                        <a:pt x="571" y="680"/>
                      </a:lnTo>
                      <a:lnTo>
                        <a:pt x="577" y="684"/>
                      </a:lnTo>
                      <a:lnTo>
                        <a:pt x="579" y="680"/>
                      </a:lnTo>
                      <a:lnTo>
                        <a:pt x="579" y="678"/>
                      </a:lnTo>
                      <a:lnTo>
                        <a:pt x="577" y="678"/>
                      </a:lnTo>
                      <a:lnTo>
                        <a:pt x="577" y="674"/>
                      </a:lnTo>
                      <a:lnTo>
                        <a:pt x="575" y="670"/>
                      </a:lnTo>
                      <a:lnTo>
                        <a:pt x="573" y="668"/>
                      </a:lnTo>
                      <a:lnTo>
                        <a:pt x="563" y="662"/>
                      </a:lnTo>
                      <a:lnTo>
                        <a:pt x="551" y="660"/>
                      </a:lnTo>
                      <a:lnTo>
                        <a:pt x="537" y="660"/>
                      </a:lnTo>
                      <a:lnTo>
                        <a:pt x="523" y="662"/>
                      </a:lnTo>
                      <a:lnTo>
                        <a:pt x="511" y="664"/>
                      </a:lnTo>
                      <a:lnTo>
                        <a:pt x="501" y="668"/>
                      </a:lnTo>
                      <a:lnTo>
                        <a:pt x="493" y="674"/>
                      </a:lnTo>
                      <a:lnTo>
                        <a:pt x="473" y="684"/>
                      </a:lnTo>
                      <a:lnTo>
                        <a:pt x="463" y="686"/>
                      </a:lnTo>
                      <a:lnTo>
                        <a:pt x="451" y="688"/>
                      </a:lnTo>
                      <a:lnTo>
                        <a:pt x="441" y="684"/>
                      </a:lnTo>
                      <a:lnTo>
                        <a:pt x="433" y="678"/>
                      </a:lnTo>
                      <a:lnTo>
                        <a:pt x="431" y="678"/>
                      </a:lnTo>
                      <a:lnTo>
                        <a:pt x="411" y="686"/>
                      </a:lnTo>
                      <a:lnTo>
                        <a:pt x="401" y="690"/>
                      </a:lnTo>
                      <a:lnTo>
                        <a:pt x="395" y="694"/>
                      </a:lnTo>
                      <a:lnTo>
                        <a:pt x="397" y="700"/>
                      </a:lnTo>
                      <a:lnTo>
                        <a:pt x="401" y="706"/>
                      </a:lnTo>
                      <a:lnTo>
                        <a:pt x="403" y="712"/>
                      </a:lnTo>
                      <a:lnTo>
                        <a:pt x="405" y="720"/>
                      </a:lnTo>
                      <a:lnTo>
                        <a:pt x="405" y="724"/>
                      </a:lnTo>
                      <a:lnTo>
                        <a:pt x="403" y="726"/>
                      </a:lnTo>
                      <a:lnTo>
                        <a:pt x="395" y="730"/>
                      </a:lnTo>
                      <a:lnTo>
                        <a:pt x="385" y="734"/>
                      </a:lnTo>
                      <a:lnTo>
                        <a:pt x="371" y="734"/>
                      </a:lnTo>
                      <a:lnTo>
                        <a:pt x="343" y="734"/>
                      </a:lnTo>
                      <a:lnTo>
                        <a:pt x="321" y="734"/>
                      </a:lnTo>
                      <a:lnTo>
                        <a:pt x="234" y="734"/>
                      </a:lnTo>
                      <a:lnTo>
                        <a:pt x="216" y="732"/>
                      </a:lnTo>
                      <a:lnTo>
                        <a:pt x="196" y="728"/>
                      </a:lnTo>
                      <a:lnTo>
                        <a:pt x="180" y="722"/>
                      </a:lnTo>
                      <a:lnTo>
                        <a:pt x="166" y="720"/>
                      </a:lnTo>
                      <a:lnTo>
                        <a:pt x="162" y="720"/>
                      </a:lnTo>
                      <a:lnTo>
                        <a:pt x="160" y="722"/>
                      </a:lnTo>
                      <a:lnTo>
                        <a:pt x="154" y="728"/>
                      </a:lnTo>
                      <a:lnTo>
                        <a:pt x="148" y="734"/>
                      </a:lnTo>
                      <a:lnTo>
                        <a:pt x="144" y="736"/>
                      </a:lnTo>
                      <a:lnTo>
                        <a:pt x="140" y="736"/>
                      </a:lnTo>
                      <a:lnTo>
                        <a:pt x="92" y="716"/>
                      </a:lnTo>
                      <a:lnTo>
                        <a:pt x="78" y="710"/>
                      </a:lnTo>
                      <a:lnTo>
                        <a:pt x="68" y="702"/>
                      </a:lnTo>
                      <a:lnTo>
                        <a:pt x="58" y="694"/>
                      </a:lnTo>
                      <a:lnTo>
                        <a:pt x="48" y="686"/>
                      </a:lnTo>
                      <a:lnTo>
                        <a:pt x="42" y="684"/>
                      </a:lnTo>
                      <a:lnTo>
                        <a:pt x="34" y="684"/>
                      </a:lnTo>
                      <a:lnTo>
                        <a:pt x="16" y="682"/>
                      </a:lnTo>
                      <a:lnTo>
                        <a:pt x="0" y="680"/>
                      </a:lnTo>
                      <a:lnTo>
                        <a:pt x="0" y="652"/>
                      </a:lnTo>
                      <a:lnTo>
                        <a:pt x="32" y="652"/>
                      </a:lnTo>
                      <a:lnTo>
                        <a:pt x="38" y="656"/>
                      </a:lnTo>
                      <a:lnTo>
                        <a:pt x="44" y="660"/>
                      </a:lnTo>
                      <a:lnTo>
                        <a:pt x="56" y="662"/>
                      </a:lnTo>
                      <a:lnTo>
                        <a:pt x="62" y="664"/>
                      </a:lnTo>
                      <a:lnTo>
                        <a:pt x="68" y="666"/>
                      </a:lnTo>
                      <a:lnTo>
                        <a:pt x="72" y="670"/>
                      </a:lnTo>
                      <a:lnTo>
                        <a:pt x="72" y="676"/>
                      </a:lnTo>
                      <a:lnTo>
                        <a:pt x="72" y="688"/>
                      </a:lnTo>
                      <a:lnTo>
                        <a:pt x="88" y="688"/>
                      </a:lnTo>
                      <a:lnTo>
                        <a:pt x="100" y="682"/>
                      </a:lnTo>
                      <a:lnTo>
                        <a:pt x="106" y="680"/>
                      </a:lnTo>
                      <a:lnTo>
                        <a:pt x="112" y="678"/>
                      </a:lnTo>
                      <a:lnTo>
                        <a:pt x="128" y="680"/>
                      </a:lnTo>
                      <a:lnTo>
                        <a:pt x="142" y="686"/>
                      </a:lnTo>
                      <a:lnTo>
                        <a:pt x="158" y="690"/>
                      </a:lnTo>
                      <a:lnTo>
                        <a:pt x="174" y="692"/>
                      </a:lnTo>
                      <a:lnTo>
                        <a:pt x="180" y="690"/>
                      </a:lnTo>
                      <a:lnTo>
                        <a:pt x="186" y="688"/>
                      </a:lnTo>
                      <a:lnTo>
                        <a:pt x="190" y="686"/>
                      </a:lnTo>
                      <a:lnTo>
                        <a:pt x="196" y="684"/>
                      </a:lnTo>
                      <a:lnTo>
                        <a:pt x="222" y="684"/>
                      </a:lnTo>
                      <a:lnTo>
                        <a:pt x="232" y="682"/>
                      </a:lnTo>
                      <a:lnTo>
                        <a:pt x="242" y="680"/>
                      </a:lnTo>
                      <a:lnTo>
                        <a:pt x="265" y="668"/>
                      </a:lnTo>
                      <a:lnTo>
                        <a:pt x="289" y="654"/>
                      </a:lnTo>
                      <a:lnTo>
                        <a:pt x="301" y="650"/>
                      </a:lnTo>
                      <a:lnTo>
                        <a:pt x="311" y="646"/>
                      </a:lnTo>
                      <a:lnTo>
                        <a:pt x="309" y="640"/>
                      </a:lnTo>
                      <a:lnTo>
                        <a:pt x="305" y="636"/>
                      </a:lnTo>
                      <a:lnTo>
                        <a:pt x="299" y="632"/>
                      </a:lnTo>
                      <a:lnTo>
                        <a:pt x="293" y="632"/>
                      </a:lnTo>
                      <a:lnTo>
                        <a:pt x="287" y="630"/>
                      </a:lnTo>
                      <a:lnTo>
                        <a:pt x="281" y="626"/>
                      </a:lnTo>
                      <a:lnTo>
                        <a:pt x="277" y="622"/>
                      </a:lnTo>
                      <a:lnTo>
                        <a:pt x="275" y="616"/>
                      </a:lnTo>
                      <a:lnTo>
                        <a:pt x="275" y="596"/>
                      </a:lnTo>
                      <a:lnTo>
                        <a:pt x="260" y="606"/>
                      </a:lnTo>
                      <a:lnTo>
                        <a:pt x="252" y="612"/>
                      </a:lnTo>
                      <a:lnTo>
                        <a:pt x="246" y="618"/>
                      </a:lnTo>
                      <a:lnTo>
                        <a:pt x="242" y="610"/>
                      </a:lnTo>
                      <a:lnTo>
                        <a:pt x="242" y="602"/>
                      </a:lnTo>
                      <a:lnTo>
                        <a:pt x="244" y="586"/>
                      </a:lnTo>
                      <a:lnTo>
                        <a:pt x="244" y="578"/>
                      </a:lnTo>
                      <a:lnTo>
                        <a:pt x="240" y="568"/>
                      </a:lnTo>
                      <a:lnTo>
                        <a:pt x="238" y="560"/>
                      </a:lnTo>
                      <a:lnTo>
                        <a:pt x="236" y="548"/>
                      </a:lnTo>
                      <a:lnTo>
                        <a:pt x="224" y="548"/>
                      </a:lnTo>
                      <a:lnTo>
                        <a:pt x="220" y="554"/>
                      </a:lnTo>
                      <a:lnTo>
                        <a:pt x="216" y="556"/>
                      </a:lnTo>
                      <a:lnTo>
                        <a:pt x="212" y="556"/>
                      </a:lnTo>
                      <a:lnTo>
                        <a:pt x="206" y="554"/>
                      </a:lnTo>
                      <a:lnTo>
                        <a:pt x="196" y="546"/>
                      </a:lnTo>
                      <a:lnTo>
                        <a:pt x="190" y="538"/>
                      </a:lnTo>
                      <a:lnTo>
                        <a:pt x="186" y="534"/>
                      </a:lnTo>
                      <a:lnTo>
                        <a:pt x="186" y="530"/>
                      </a:lnTo>
                      <a:lnTo>
                        <a:pt x="192" y="530"/>
                      </a:lnTo>
                      <a:lnTo>
                        <a:pt x="196" y="526"/>
                      </a:lnTo>
                      <a:lnTo>
                        <a:pt x="202" y="520"/>
                      </a:lnTo>
                      <a:lnTo>
                        <a:pt x="206" y="512"/>
                      </a:lnTo>
                      <a:lnTo>
                        <a:pt x="208" y="502"/>
                      </a:lnTo>
                      <a:lnTo>
                        <a:pt x="210" y="500"/>
                      </a:lnTo>
                      <a:lnTo>
                        <a:pt x="214" y="498"/>
                      </a:lnTo>
                      <a:lnTo>
                        <a:pt x="224" y="498"/>
                      </a:lnTo>
                      <a:lnTo>
                        <a:pt x="232" y="494"/>
                      </a:lnTo>
                      <a:lnTo>
                        <a:pt x="238" y="488"/>
                      </a:lnTo>
                      <a:lnTo>
                        <a:pt x="242" y="478"/>
                      </a:lnTo>
                      <a:lnTo>
                        <a:pt x="244" y="468"/>
                      </a:lnTo>
                      <a:lnTo>
                        <a:pt x="244" y="464"/>
                      </a:lnTo>
                      <a:lnTo>
                        <a:pt x="242" y="460"/>
                      </a:lnTo>
                      <a:lnTo>
                        <a:pt x="236" y="454"/>
                      </a:lnTo>
                      <a:lnTo>
                        <a:pt x="228" y="450"/>
                      </a:lnTo>
                      <a:lnTo>
                        <a:pt x="220" y="446"/>
                      </a:lnTo>
                      <a:lnTo>
                        <a:pt x="210" y="442"/>
                      </a:lnTo>
                      <a:lnTo>
                        <a:pt x="202" y="438"/>
                      </a:lnTo>
                      <a:lnTo>
                        <a:pt x="196" y="432"/>
                      </a:lnTo>
                      <a:lnTo>
                        <a:pt x="194" y="428"/>
                      </a:lnTo>
                      <a:lnTo>
                        <a:pt x="194" y="424"/>
                      </a:lnTo>
                      <a:lnTo>
                        <a:pt x="196" y="418"/>
                      </a:lnTo>
                      <a:lnTo>
                        <a:pt x="198" y="412"/>
                      </a:lnTo>
                      <a:lnTo>
                        <a:pt x="204" y="403"/>
                      </a:lnTo>
                      <a:lnTo>
                        <a:pt x="204" y="363"/>
                      </a:lnTo>
                      <a:lnTo>
                        <a:pt x="216" y="363"/>
                      </a:lnTo>
                      <a:lnTo>
                        <a:pt x="228" y="359"/>
                      </a:lnTo>
                      <a:lnTo>
                        <a:pt x="234" y="355"/>
                      </a:lnTo>
                      <a:lnTo>
                        <a:pt x="238" y="351"/>
                      </a:lnTo>
                      <a:lnTo>
                        <a:pt x="238" y="347"/>
                      </a:lnTo>
                      <a:lnTo>
                        <a:pt x="236" y="343"/>
                      </a:lnTo>
                      <a:lnTo>
                        <a:pt x="234" y="337"/>
                      </a:lnTo>
                      <a:lnTo>
                        <a:pt x="230" y="331"/>
                      </a:lnTo>
                      <a:lnTo>
                        <a:pt x="228" y="325"/>
                      </a:lnTo>
                      <a:lnTo>
                        <a:pt x="232" y="323"/>
                      </a:lnTo>
                      <a:lnTo>
                        <a:pt x="234" y="321"/>
                      </a:lnTo>
                      <a:lnTo>
                        <a:pt x="238" y="315"/>
                      </a:lnTo>
                      <a:lnTo>
                        <a:pt x="242" y="307"/>
                      </a:lnTo>
                      <a:lnTo>
                        <a:pt x="244" y="301"/>
                      </a:lnTo>
                      <a:lnTo>
                        <a:pt x="248" y="299"/>
                      </a:lnTo>
                      <a:lnTo>
                        <a:pt x="256" y="299"/>
                      </a:lnTo>
                      <a:lnTo>
                        <a:pt x="267" y="299"/>
                      </a:lnTo>
                      <a:lnTo>
                        <a:pt x="299" y="293"/>
                      </a:lnTo>
                      <a:lnTo>
                        <a:pt x="313" y="289"/>
                      </a:lnTo>
                      <a:lnTo>
                        <a:pt x="325" y="283"/>
                      </a:lnTo>
                      <a:lnTo>
                        <a:pt x="335" y="279"/>
                      </a:lnTo>
                      <a:lnTo>
                        <a:pt x="347" y="277"/>
                      </a:lnTo>
                      <a:lnTo>
                        <a:pt x="359" y="277"/>
                      </a:lnTo>
                      <a:lnTo>
                        <a:pt x="363" y="279"/>
                      </a:lnTo>
                      <a:lnTo>
                        <a:pt x="367" y="277"/>
                      </a:lnTo>
                      <a:lnTo>
                        <a:pt x="369" y="291"/>
                      </a:lnTo>
                      <a:lnTo>
                        <a:pt x="371" y="297"/>
                      </a:lnTo>
                      <a:lnTo>
                        <a:pt x="373" y="301"/>
                      </a:lnTo>
                      <a:lnTo>
                        <a:pt x="377" y="305"/>
                      </a:lnTo>
                      <a:lnTo>
                        <a:pt x="381" y="307"/>
                      </a:lnTo>
                      <a:lnTo>
                        <a:pt x="395" y="309"/>
                      </a:lnTo>
                      <a:lnTo>
                        <a:pt x="403" y="309"/>
                      </a:lnTo>
                      <a:lnTo>
                        <a:pt x="407" y="307"/>
                      </a:lnTo>
                      <a:lnTo>
                        <a:pt x="413" y="301"/>
                      </a:lnTo>
                      <a:lnTo>
                        <a:pt x="417" y="311"/>
                      </a:lnTo>
                      <a:lnTo>
                        <a:pt x="423" y="319"/>
                      </a:lnTo>
                      <a:lnTo>
                        <a:pt x="431" y="327"/>
                      </a:lnTo>
                      <a:lnTo>
                        <a:pt x="435" y="329"/>
                      </a:lnTo>
                      <a:lnTo>
                        <a:pt x="439" y="329"/>
                      </a:lnTo>
                      <a:lnTo>
                        <a:pt x="447" y="329"/>
                      </a:lnTo>
                      <a:lnTo>
                        <a:pt x="455" y="327"/>
                      </a:lnTo>
                      <a:lnTo>
                        <a:pt x="461" y="323"/>
                      </a:lnTo>
                      <a:lnTo>
                        <a:pt x="467" y="319"/>
                      </a:lnTo>
                      <a:lnTo>
                        <a:pt x="471" y="313"/>
                      </a:lnTo>
                      <a:lnTo>
                        <a:pt x="473" y="307"/>
                      </a:lnTo>
                      <a:lnTo>
                        <a:pt x="475" y="299"/>
                      </a:lnTo>
                      <a:lnTo>
                        <a:pt x="473" y="291"/>
                      </a:lnTo>
                      <a:lnTo>
                        <a:pt x="481" y="289"/>
                      </a:lnTo>
                      <a:lnTo>
                        <a:pt x="493" y="289"/>
                      </a:lnTo>
                      <a:lnTo>
                        <a:pt x="503" y="287"/>
                      </a:lnTo>
                      <a:lnTo>
                        <a:pt x="507" y="285"/>
                      </a:lnTo>
                      <a:lnTo>
                        <a:pt x="507" y="281"/>
                      </a:lnTo>
                      <a:lnTo>
                        <a:pt x="505" y="273"/>
                      </a:lnTo>
                      <a:lnTo>
                        <a:pt x="501" y="269"/>
                      </a:lnTo>
                      <a:lnTo>
                        <a:pt x="493" y="265"/>
                      </a:lnTo>
                      <a:lnTo>
                        <a:pt x="485" y="263"/>
                      </a:lnTo>
                      <a:lnTo>
                        <a:pt x="467" y="263"/>
                      </a:lnTo>
                      <a:lnTo>
                        <a:pt x="459" y="261"/>
                      </a:lnTo>
                      <a:lnTo>
                        <a:pt x="451" y="259"/>
                      </a:lnTo>
                      <a:lnTo>
                        <a:pt x="445" y="243"/>
                      </a:lnTo>
                      <a:lnTo>
                        <a:pt x="441" y="235"/>
                      </a:lnTo>
                      <a:lnTo>
                        <a:pt x="437" y="227"/>
                      </a:lnTo>
                      <a:lnTo>
                        <a:pt x="425" y="219"/>
                      </a:lnTo>
                      <a:lnTo>
                        <a:pt x="413" y="211"/>
                      </a:lnTo>
                      <a:lnTo>
                        <a:pt x="407" y="205"/>
                      </a:lnTo>
                      <a:lnTo>
                        <a:pt x="401" y="201"/>
                      </a:lnTo>
                      <a:lnTo>
                        <a:pt x="399" y="193"/>
                      </a:lnTo>
                      <a:lnTo>
                        <a:pt x="397" y="185"/>
                      </a:lnTo>
                      <a:lnTo>
                        <a:pt x="399" y="173"/>
                      </a:lnTo>
                      <a:lnTo>
                        <a:pt x="403" y="165"/>
                      </a:lnTo>
                      <a:lnTo>
                        <a:pt x="407" y="155"/>
                      </a:lnTo>
                      <a:lnTo>
                        <a:pt x="409" y="145"/>
                      </a:lnTo>
                      <a:lnTo>
                        <a:pt x="415" y="145"/>
                      </a:lnTo>
                      <a:lnTo>
                        <a:pt x="421" y="145"/>
                      </a:lnTo>
                      <a:lnTo>
                        <a:pt x="423" y="145"/>
                      </a:lnTo>
                      <a:lnTo>
                        <a:pt x="425" y="143"/>
                      </a:lnTo>
                      <a:lnTo>
                        <a:pt x="427" y="137"/>
                      </a:lnTo>
                      <a:lnTo>
                        <a:pt x="425" y="127"/>
                      </a:lnTo>
                      <a:lnTo>
                        <a:pt x="423" y="119"/>
                      </a:lnTo>
                      <a:lnTo>
                        <a:pt x="419" y="109"/>
                      </a:lnTo>
                      <a:lnTo>
                        <a:pt x="417" y="99"/>
                      </a:lnTo>
                      <a:lnTo>
                        <a:pt x="425" y="99"/>
                      </a:lnTo>
                      <a:lnTo>
                        <a:pt x="429" y="99"/>
                      </a:lnTo>
                      <a:lnTo>
                        <a:pt x="439" y="101"/>
                      </a:lnTo>
                      <a:lnTo>
                        <a:pt x="453" y="105"/>
                      </a:lnTo>
                      <a:lnTo>
                        <a:pt x="467" y="111"/>
                      </a:lnTo>
                      <a:lnTo>
                        <a:pt x="477" y="117"/>
                      </a:lnTo>
                      <a:lnTo>
                        <a:pt x="481" y="119"/>
                      </a:lnTo>
                      <a:lnTo>
                        <a:pt x="485" y="119"/>
                      </a:lnTo>
                      <a:lnTo>
                        <a:pt x="489" y="117"/>
                      </a:lnTo>
                      <a:lnTo>
                        <a:pt x="493" y="113"/>
                      </a:lnTo>
                      <a:lnTo>
                        <a:pt x="505" y="117"/>
                      </a:lnTo>
                      <a:lnTo>
                        <a:pt x="523" y="123"/>
                      </a:lnTo>
                      <a:lnTo>
                        <a:pt x="531" y="127"/>
                      </a:lnTo>
                      <a:lnTo>
                        <a:pt x="537" y="133"/>
                      </a:lnTo>
                      <a:lnTo>
                        <a:pt x="541" y="137"/>
                      </a:lnTo>
                      <a:lnTo>
                        <a:pt x="543" y="143"/>
                      </a:lnTo>
                      <a:lnTo>
                        <a:pt x="543" y="147"/>
                      </a:lnTo>
                      <a:lnTo>
                        <a:pt x="539" y="149"/>
                      </a:lnTo>
                      <a:lnTo>
                        <a:pt x="531" y="151"/>
                      </a:lnTo>
                      <a:lnTo>
                        <a:pt x="523" y="151"/>
                      </a:lnTo>
                      <a:lnTo>
                        <a:pt x="521" y="153"/>
                      </a:lnTo>
                      <a:lnTo>
                        <a:pt x="519" y="157"/>
                      </a:lnTo>
                      <a:lnTo>
                        <a:pt x="525" y="167"/>
                      </a:lnTo>
                      <a:lnTo>
                        <a:pt x="535" y="183"/>
                      </a:lnTo>
                      <a:lnTo>
                        <a:pt x="549" y="197"/>
                      </a:lnTo>
                      <a:lnTo>
                        <a:pt x="555" y="201"/>
                      </a:lnTo>
                      <a:lnTo>
                        <a:pt x="559" y="203"/>
                      </a:lnTo>
                      <a:lnTo>
                        <a:pt x="589" y="151"/>
                      </a:lnTo>
                      <a:lnTo>
                        <a:pt x="589" y="147"/>
                      </a:lnTo>
                      <a:lnTo>
                        <a:pt x="587" y="143"/>
                      </a:lnTo>
                      <a:lnTo>
                        <a:pt x="581" y="135"/>
                      </a:lnTo>
                      <a:lnTo>
                        <a:pt x="575" y="129"/>
                      </a:lnTo>
                      <a:lnTo>
                        <a:pt x="573" y="125"/>
                      </a:lnTo>
                      <a:lnTo>
                        <a:pt x="573" y="121"/>
                      </a:lnTo>
                      <a:lnTo>
                        <a:pt x="573" y="117"/>
                      </a:lnTo>
                      <a:lnTo>
                        <a:pt x="577" y="113"/>
                      </a:lnTo>
                      <a:lnTo>
                        <a:pt x="583" y="105"/>
                      </a:lnTo>
                      <a:lnTo>
                        <a:pt x="589" y="97"/>
                      </a:lnTo>
                      <a:lnTo>
                        <a:pt x="593" y="91"/>
                      </a:lnTo>
                      <a:lnTo>
                        <a:pt x="593" y="85"/>
                      </a:lnTo>
                      <a:lnTo>
                        <a:pt x="593" y="65"/>
                      </a:lnTo>
                      <a:lnTo>
                        <a:pt x="591" y="49"/>
                      </a:lnTo>
                      <a:lnTo>
                        <a:pt x="591" y="35"/>
                      </a:lnTo>
                      <a:lnTo>
                        <a:pt x="593" y="17"/>
                      </a:lnTo>
                      <a:lnTo>
                        <a:pt x="591" y="17"/>
                      </a:lnTo>
                      <a:lnTo>
                        <a:pt x="593" y="15"/>
                      </a:lnTo>
                      <a:lnTo>
                        <a:pt x="599" y="9"/>
                      </a:lnTo>
                      <a:lnTo>
                        <a:pt x="615" y="0"/>
                      </a:lnTo>
                      <a:lnTo>
                        <a:pt x="623" y="2"/>
                      </a:lnTo>
                      <a:lnTo>
                        <a:pt x="631" y="6"/>
                      </a:lnTo>
                      <a:lnTo>
                        <a:pt x="645" y="15"/>
                      </a:lnTo>
                      <a:lnTo>
                        <a:pt x="651" y="21"/>
                      </a:lnTo>
                      <a:lnTo>
                        <a:pt x="659" y="27"/>
                      </a:lnTo>
                      <a:lnTo>
                        <a:pt x="667" y="31"/>
                      </a:lnTo>
                      <a:lnTo>
                        <a:pt x="677" y="31"/>
                      </a:lnTo>
                      <a:lnTo>
                        <a:pt x="687" y="31"/>
                      </a:lnTo>
                      <a:lnTo>
                        <a:pt x="695" y="27"/>
                      </a:lnTo>
                      <a:lnTo>
                        <a:pt x="711" y="21"/>
                      </a:lnTo>
                      <a:lnTo>
                        <a:pt x="727" y="13"/>
                      </a:lnTo>
                      <a:lnTo>
                        <a:pt x="737" y="11"/>
                      </a:lnTo>
                      <a:lnTo>
                        <a:pt x="749" y="9"/>
                      </a:lnTo>
                      <a:lnTo>
                        <a:pt x="757" y="9"/>
                      </a:lnTo>
                      <a:lnTo>
                        <a:pt x="763" y="11"/>
                      </a:lnTo>
                      <a:lnTo>
                        <a:pt x="773" y="17"/>
                      </a:lnTo>
                      <a:lnTo>
                        <a:pt x="781" y="23"/>
                      </a:lnTo>
                      <a:lnTo>
                        <a:pt x="787" y="25"/>
                      </a:lnTo>
                      <a:lnTo>
                        <a:pt x="795" y="25"/>
                      </a:lnTo>
                      <a:lnTo>
                        <a:pt x="818" y="25"/>
                      </a:lnTo>
                      <a:lnTo>
                        <a:pt x="824" y="27"/>
                      </a:lnTo>
                      <a:lnTo>
                        <a:pt x="830" y="29"/>
                      </a:lnTo>
                      <a:lnTo>
                        <a:pt x="840" y="37"/>
                      </a:lnTo>
                      <a:lnTo>
                        <a:pt x="846" y="41"/>
                      </a:lnTo>
                      <a:lnTo>
                        <a:pt x="854" y="43"/>
                      </a:lnTo>
                      <a:lnTo>
                        <a:pt x="862" y="47"/>
                      </a:lnTo>
                      <a:lnTo>
                        <a:pt x="874" y="47"/>
                      </a:lnTo>
                      <a:lnTo>
                        <a:pt x="882" y="47"/>
                      </a:lnTo>
                      <a:lnTo>
                        <a:pt x="890" y="45"/>
                      </a:lnTo>
                      <a:lnTo>
                        <a:pt x="896" y="43"/>
                      </a:lnTo>
                      <a:lnTo>
                        <a:pt x="902" y="41"/>
                      </a:lnTo>
                      <a:lnTo>
                        <a:pt x="906" y="41"/>
                      </a:lnTo>
                      <a:lnTo>
                        <a:pt x="908" y="43"/>
                      </a:lnTo>
                      <a:lnTo>
                        <a:pt x="910" y="49"/>
                      </a:lnTo>
                      <a:lnTo>
                        <a:pt x="910" y="63"/>
                      </a:lnTo>
                      <a:lnTo>
                        <a:pt x="914" y="91"/>
                      </a:lnTo>
                      <a:lnTo>
                        <a:pt x="918" y="111"/>
                      </a:lnTo>
                      <a:lnTo>
                        <a:pt x="922" y="115"/>
                      </a:lnTo>
                      <a:lnTo>
                        <a:pt x="928" y="119"/>
                      </a:lnTo>
                      <a:lnTo>
                        <a:pt x="940" y="123"/>
                      </a:lnTo>
                      <a:lnTo>
                        <a:pt x="946" y="127"/>
                      </a:lnTo>
                      <a:lnTo>
                        <a:pt x="952" y="129"/>
                      </a:lnTo>
                      <a:lnTo>
                        <a:pt x="954" y="135"/>
                      </a:lnTo>
                      <a:lnTo>
                        <a:pt x="956" y="141"/>
                      </a:lnTo>
                      <a:lnTo>
                        <a:pt x="954" y="145"/>
                      </a:lnTo>
                      <a:lnTo>
                        <a:pt x="952" y="147"/>
                      </a:lnTo>
                      <a:lnTo>
                        <a:pt x="944" y="149"/>
                      </a:lnTo>
                      <a:lnTo>
                        <a:pt x="946" y="161"/>
                      </a:lnTo>
                      <a:lnTo>
                        <a:pt x="948" y="169"/>
                      </a:lnTo>
                      <a:lnTo>
                        <a:pt x="954" y="175"/>
                      </a:lnTo>
                      <a:lnTo>
                        <a:pt x="960" y="179"/>
                      </a:lnTo>
                      <a:lnTo>
                        <a:pt x="976" y="185"/>
                      </a:lnTo>
                      <a:lnTo>
                        <a:pt x="984" y="187"/>
                      </a:lnTo>
                      <a:lnTo>
                        <a:pt x="990" y="193"/>
                      </a:lnTo>
                      <a:lnTo>
                        <a:pt x="1002" y="209"/>
                      </a:lnTo>
                      <a:lnTo>
                        <a:pt x="1012" y="225"/>
                      </a:lnTo>
                      <a:lnTo>
                        <a:pt x="1024" y="241"/>
                      </a:lnTo>
                      <a:lnTo>
                        <a:pt x="1036" y="257"/>
                      </a:lnTo>
                      <a:lnTo>
                        <a:pt x="1042" y="265"/>
                      </a:lnTo>
                      <a:lnTo>
                        <a:pt x="1046" y="275"/>
                      </a:lnTo>
                      <a:lnTo>
                        <a:pt x="1052" y="285"/>
                      </a:lnTo>
                      <a:lnTo>
                        <a:pt x="1058" y="291"/>
                      </a:lnTo>
                      <a:lnTo>
                        <a:pt x="1064" y="295"/>
                      </a:lnTo>
                      <a:lnTo>
                        <a:pt x="1070" y="297"/>
                      </a:lnTo>
                      <a:lnTo>
                        <a:pt x="1082" y="297"/>
                      </a:lnTo>
                      <a:lnTo>
                        <a:pt x="1092" y="299"/>
                      </a:lnTo>
                      <a:lnTo>
                        <a:pt x="1096" y="301"/>
                      </a:lnTo>
                      <a:lnTo>
                        <a:pt x="1100" y="305"/>
                      </a:lnTo>
                      <a:lnTo>
                        <a:pt x="1108" y="319"/>
                      </a:lnTo>
                      <a:lnTo>
                        <a:pt x="1112" y="331"/>
                      </a:lnTo>
                      <a:lnTo>
                        <a:pt x="1116" y="345"/>
                      </a:lnTo>
                      <a:lnTo>
                        <a:pt x="1124" y="357"/>
                      </a:lnTo>
                      <a:lnTo>
                        <a:pt x="1122" y="359"/>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1" name="Freeform 5"/>
                <p:cNvSpPr>
                  <a:spLocks/>
                </p:cNvSpPr>
                <p:nvPr/>
              </p:nvSpPr>
              <p:spPr bwMode="auto">
                <a:xfrm>
                  <a:off x="4879975" y="2046288"/>
                  <a:ext cx="133350" cy="120650"/>
                </a:xfrm>
                <a:custGeom>
                  <a:avLst/>
                  <a:gdLst/>
                  <a:ahLst/>
                  <a:cxnLst>
                    <a:cxn ang="0">
                      <a:pos x="52" y="20"/>
                    </a:cxn>
                    <a:cxn ang="0">
                      <a:pos x="50" y="20"/>
                    </a:cxn>
                    <a:cxn ang="0">
                      <a:pos x="46" y="18"/>
                    </a:cxn>
                    <a:cxn ang="0">
                      <a:pos x="44" y="10"/>
                    </a:cxn>
                    <a:cxn ang="0">
                      <a:pos x="40" y="4"/>
                    </a:cxn>
                    <a:cxn ang="0">
                      <a:pos x="36" y="2"/>
                    </a:cxn>
                    <a:cxn ang="0">
                      <a:pos x="32" y="0"/>
                    </a:cxn>
                    <a:cxn ang="0">
                      <a:pos x="22" y="2"/>
                    </a:cxn>
                    <a:cxn ang="0">
                      <a:pos x="12" y="8"/>
                    </a:cxn>
                    <a:cxn ang="0">
                      <a:pos x="4" y="16"/>
                    </a:cxn>
                    <a:cxn ang="0">
                      <a:pos x="0" y="20"/>
                    </a:cxn>
                    <a:cxn ang="0">
                      <a:pos x="0" y="24"/>
                    </a:cxn>
                    <a:cxn ang="0">
                      <a:pos x="8" y="34"/>
                    </a:cxn>
                    <a:cxn ang="0">
                      <a:pos x="26" y="52"/>
                    </a:cxn>
                    <a:cxn ang="0">
                      <a:pos x="44" y="68"/>
                    </a:cxn>
                    <a:cxn ang="0">
                      <a:pos x="56" y="76"/>
                    </a:cxn>
                    <a:cxn ang="0">
                      <a:pos x="58" y="74"/>
                    </a:cxn>
                    <a:cxn ang="0">
                      <a:pos x="62" y="68"/>
                    </a:cxn>
                    <a:cxn ang="0">
                      <a:pos x="72" y="50"/>
                    </a:cxn>
                    <a:cxn ang="0">
                      <a:pos x="80" y="32"/>
                    </a:cxn>
                    <a:cxn ang="0">
                      <a:pos x="84" y="20"/>
                    </a:cxn>
                    <a:cxn ang="0">
                      <a:pos x="82" y="14"/>
                    </a:cxn>
                    <a:cxn ang="0">
                      <a:pos x="80" y="10"/>
                    </a:cxn>
                    <a:cxn ang="0">
                      <a:pos x="78" y="10"/>
                    </a:cxn>
                    <a:cxn ang="0">
                      <a:pos x="74" y="12"/>
                    </a:cxn>
                    <a:cxn ang="0">
                      <a:pos x="62" y="18"/>
                    </a:cxn>
                    <a:cxn ang="0">
                      <a:pos x="58" y="20"/>
                    </a:cxn>
                    <a:cxn ang="0">
                      <a:pos x="54" y="20"/>
                    </a:cxn>
                  </a:cxnLst>
                  <a:rect l="0" t="0" r="r" b="b"/>
                  <a:pathLst>
                    <a:path w="84" h="76">
                      <a:moveTo>
                        <a:pt x="52" y="20"/>
                      </a:moveTo>
                      <a:lnTo>
                        <a:pt x="50" y="20"/>
                      </a:lnTo>
                      <a:lnTo>
                        <a:pt x="46" y="18"/>
                      </a:lnTo>
                      <a:lnTo>
                        <a:pt x="44" y="10"/>
                      </a:lnTo>
                      <a:lnTo>
                        <a:pt x="40" y="4"/>
                      </a:lnTo>
                      <a:lnTo>
                        <a:pt x="36" y="2"/>
                      </a:lnTo>
                      <a:lnTo>
                        <a:pt x="32" y="0"/>
                      </a:lnTo>
                      <a:lnTo>
                        <a:pt x="22" y="2"/>
                      </a:lnTo>
                      <a:lnTo>
                        <a:pt x="12" y="8"/>
                      </a:lnTo>
                      <a:lnTo>
                        <a:pt x="4" y="16"/>
                      </a:lnTo>
                      <a:lnTo>
                        <a:pt x="0" y="20"/>
                      </a:lnTo>
                      <a:lnTo>
                        <a:pt x="0" y="24"/>
                      </a:lnTo>
                      <a:lnTo>
                        <a:pt x="8" y="34"/>
                      </a:lnTo>
                      <a:lnTo>
                        <a:pt x="26" y="52"/>
                      </a:lnTo>
                      <a:lnTo>
                        <a:pt x="44" y="68"/>
                      </a:lnTo>
                      <a:lnTo>
                        <a:pt x="56" y="76"/>
                      </a:lnTo>
                      <a:lnTo>
                        <a:pt x="58" y="74"/>
                      </a:lnTo>
                      <a:lnTo>
                        <a:pt x="62" y="68"/>
                      </a:lnTo>
                      <a:lnTo>
                        <a:pt x="72" y="50"/>
                      </a:lnTo>
                      <a:lnTo>
                        <a:pt x="80" y="32"/>
                      </a:lnTo>
                      <a:lnTo>
                        <a:pt x="84" y="20"/>
                      </a:lnTo>
                      <a:lnTo>
                        <a:pt x="82" y="14"/>
                      </a:lnTo>
                      <a:lnTo>
                        <a:pt x="80" y="10"/>
                      </a:lnTo>
                      <a:lnTo>
                        <a:pt x="78" y="10"/>
                      </a:lnTo>
                      <a:lnTo>
                        <a:pt x="74" y="12"/>
                      </a:lnTo>
                      <a:lnTo>
                        <a:pt x="62" y="18"/>
                      </a:lnTo>
                      <a:lnTo>
                        <a:pt x="58" y="20"/>
                      </a:lnTo>
                      <a:lnTo>
                        <a:pt x="54" y="20"/>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2" name="Freeform 7"/>
                <p:cNvSpPr>
                  <a:spLocks/>
                </p:cNvSpPr>
                <p:nvPr/>
              </p:nvSpPr>
              <p:spPr bwMode="auto">
                <a:xfrm>
                  <a:off x="5035550" y="7348538"/>
                  <a:ext cx="1176338" cy="249237"/>
                </a:xfrm>
                <a:custGeom>
                  <a:avLst/>
                  <a:gdLst/>
                  <a:ahLst/>
                  <a:cxnLst>
                    <a:cxn ang="0">
                      <a:pos x="266" y="2"/>
                    </a:cxn>
                    <a:cxn ang="0">
                      <a:pos x="230" y="2"/>
                    </a:cxn>
                    <a:cxn ang="0">
                      <a:pos x="176" y="16"/>
                    </a:cxn>
                    <a:cxn ang="0">
                      <a:pos x="80" y="53"/>
                    </a:cxn>
                    <a:cxn ang="0">
                      <a:pos x="34" y="79"/>
                    </a:cxn>
                    <a:cxn ang="0">
                      <a:pos x="16" y="107"/>
                    </a:cxn>
                    <a:cxn ang="0">
                      <a:pos x="14" y="129"/>
                    </a:cxn>
                    <a:cxn ang="0">
                      <a:pos x="16" y="141"/>
                    </a:cxn>
                    <a:cxn ang="0">
                      <a:pos x="0" y="151"/>
                    </a:cxn>
                    <a:cxn ang="0">
                      <a:pos x="38" y="139"/>
                    </a:cxn>
                    <a:cxn ang="0">
                      <a:pos x="56" y="129"/>
                    </a:cxn>
                    <a:cxn ang="0">
                      <a:pos x="80" y="111"/>
                    </a:cxn>
                    <a:cxn ang="0">
                      <a:pos x="110" y="75"/>
                    </a:cxn>
                    <a:cxn ang="0">
                      <a:pos x="162" y="51"/>
                    </a:cxn>
                    <a:cxn ang="0">
                      <a:pos x="188" y="53"/>
                    </a:cxn>
                    <a:cxn ang="0">
                      <a:pos x="188" y="63"/>
                    </a:cxn>
                    <a:cxn ang="0">
                      <a:pos x="172" y="77"/>
                    </a:cxn>
                    <a:cxn ang="0">
                      <a:pos x="218" y="79"/>
                    </a:cxn>
                    <a:cxn ang="0">
                      <a:pos x="238" y="75"/>
                    </a:cxn>
                    <a:cxn ang="0">
                      <a:pos x="264" y="73"/>
                    </a:cxn>
                    <a:cxn ang="0">
                      <a:pos x="278" y="65"/>
                    </a:cxn>
                    <a:cxn ang="0">
                      <a:pos x="328" y="85"/>
                    </a:cxn>
                    <a:cxn ang="0">
                      <a:pos x="385" y="69"/>
                    </a:cxn>
                    <a:cxn ang="0">
                      <a:pos x="415" y="73"/>
                    </a:cxn>
                    <a:cxn ang="0">
                      <a:pos x="447" y="105"/>
                    </a:cxn>
                    <a:cxn ang="0">
                      <a:pos x="483" y="109"/>
                    </a:cxn>
                    <a:cxn ang="0">
                      <a:pos x="521" y="101"/>
                    </a:cxn>
                    <a:cxn ang="0">
                      <a:pos x="539" y="111"/>
                    </a:cxn>
                    <a:cxn ang="0">
                      <a:pos x="527" y="135"/>
                    </a:cxn>
                    <a:cxn ang="0">
                      <a:pos x="523" y="157"/>
                    </a:cxn>
                    <a:cxn ang="0">
                      <a:pos x="551" y="141"/>
                    </a:cxn>
                    <a:cxn ang="0">
                      <a:pos x="667" y="103"/>
                    </a:cxn>
                    <a:cxn ang="0">
                      <a:pos x="741" y="55"/>
                    </a:cxn>
                    <a:cxn ang="0">
                      <a:pos x="719" y="55"/>
                    </a:cxn>
                    <a:cxn ang="0">
                      <a:pos x="701" y="44"/>
                    </a:cxn>
                    <a:cxn ang="0">
                      <a:pos x="683" y="42"/>
                    </a:cxn>
                    <a:cxn ang="0">
                      <a:pos x="647" y="57"/>
                    </a:cxn>
                    <a:cxn ang="0">
                      <a:pos x="627" y="59"/>
                    </a:cxn>
                    <a:cxn ang="0">
                      <a:pos x="621" y="51"/>
                    </a:cxn>
                    <a:cxn ang="0">
                      <a:pos x="629" y="40"/>
                    </a:cxn>
                    <a:cxn ang="0">
                      <a:pos x="599" y="32"/>
                    </a:cxn>
                    <a:cxn ang="0">
                      <a:pos x="523" y="36"/>
                    </a:cxn>
                    <a:cxn ang="0">
                      <a:pos x="437" y="18"/>
                    </a:cxn>
                    <a:cxn ang="0">
                      <a:pos x="387" y="14"/>
                    </a:cxn>
                    <a:cxn ang="0">
                      <a:pos x="353" y="22"/>
                    </a:cxn>
                    <a:cxn ang="0">
                      <a:pos x="322" y="14"/>
                    </a:cxn>
                    <a:cxn ang="0">
                      <a:pos x="288" y="6"/>
                    </a:cxn>
                  </a:cxnLst>
                  <a:rect l="0" t="0" r="r" b="b"/>
                  <a:pathLst>
                    <a:path w="741" h="157">
                      <a:moveTo>
                        <a:pt x="286" y="6"/>
                      </a:moveTo>
                      <a:lnTo>
                        <a:pt x="274" y="4"/>
                      </a:lnTo>
                      <a:lnTo>
                        <a:pt x="266" y="2"/>
                      </a:lnTo>
                      <a:lnTo>
                        <a:pt x="256" y="2"/>
                      </a:lnTo>
                      <a:lnTo>
                        <a:pt x="248" y="0"/>
                      </a:lnTo>
                      <a:lnTo>
                        <a:pt x="230" y="2"/>
                      </a:lnTo>
                      <a:lnTo>
                        <a:pt x="212" y="4"/>
                      </a:lnTo>
                      <a:lnTo>
                        <a:pt x="194" y="10"/>
                      </a:lnTo>
                      <a:lnTo>
                        <a:pt x="176" y="16"/>
                      </a:lnTo>
                      <a:lnTo>
                        <a:pt x="142" y="28"/>
                      </a:lnTo>
                      <a:lnTo>
                        <a:pt x="114" y="40"/>
                      </a:lnTo>
                      <a:lnTo>
                        <a:pt x="80" y="53"/>
                      </a:lnTo>
                      <a:lnTo>
                        <a:pt x="64" y="61"/>
                      </a:lnTo>
                      <a:lnTo>
                        <a:pt x="48" y="69"/>
                      </a:lnTo>
                      <a:lnTo>
                        <a:pt x="34" y="79"/>
                      </a:lnTo>
                      <a:lnTo>
                        <a:pt x="24" y="91"/>
                      </a:lnTo>
                      <a:lnTo>
                        <a:pt x="20" y="99"/>
                      </a:lnTo>
                      <a:lnTo>
                        <a:pt x="16" y="107"/>
                      </a:lnTo>
                      <a:lnTo>
                        <a:pt x="14" y="115"/>
                      </a:lnTo>
                      <a:lnTo>
                        <a:pt x="14" y="123"/>
                      </a:lnTo>
                      <a:lnTo>
                        <a:pt x="14" y="129"/>
                      </a:lnTo>
                      <a:lnTo>
                        <a:pt x="16" y="131"/>
                      </a:lnTo>
                      <a:lnTo>
                        <a:pt x="20" y="135"/>
                      </a:lnTo>
                      <a:lnTo>
                        <a:pt x="16" y="141"/>
                      </a:lnTo>
                      <a:lnTo>
                        <a:pt x="10" y="145"/>
                      </a:lnTo>
                      <a:lnTo>
                        <a:pt x="6" y="147"/>
                      </a:lnTo>
                      <a:lnTo>
                        <a:pt x="0" y="151"/>
                      </a:lnTo>
                      <a:lnTo>
                        <a:pt x="26" y="151"/>
                      </a:lnTo>
                      <a:lnTo>
                        <a:pt x="32" y="145"/>
                      </a:lnTo>
                      <a:lnTo>
                        <a:pt x="38" y="139"/>
                      </a:lnTo>
                      <a:lnTo>
                        <a:pt x="44" y="135"/>
                      </a:lnTo>
                      <a:lnTo>
                        <a:pt x="50" y="129"/>
                      </a:lnTo>
                      <a:lnTo>
                        <a:pt x="56" y="129"/>
                      </a:lnTo>
                      <a:lnTo>
                        <a:pt x="64" y="125"/>
                      </a:lnTo>
                      <a:lnTo>
                        <a:pt x="72" y="119"/>
                      </a:lnTo>
                      <a:lnTo>
                        <a:pt x="80" y="111"/>
                      </a:lnTo>
                      <a:lnTo>
                        <a:pt x="94" y="95"/>
                      </a:lnTo>
                      <a:lnTo>
                        <a:pt x="104" y="81"/>
                      </a:lnTo>
                      <a:lnTo>
                        <a:pt x="110" y="75"/>
                      </a:lnTo>
                      <a:lnTo>
                        <a:pt x="118" y="69"/>
                      </a:lnTo>
                      <a:lnTo>
                        <a:pt x="138" y="59"/>
                      </a:lnTo>
                      <a:lnTo>
                        <a:pt x="162" y="51"/>
                      </a:lnTo>
                      <a:lnTo>
                        <a:pt x="182" y="49"/>
                      </a:lnTo>
                      <a:lnTo>
                        <a:pt x="186" y="49"/>
                      </a:lnTo>
                      <a:lnTo>
                        <a:pt x="188" y="53"/>
                      </a:lnTo>
                      <a:lnTo>
                        <a:pt x="192" y="55"/>
                      </a:lnTo>
                      <a:lnTo>
                        <a:pt x="192" y="59"/>
                      </a:lnTo>
                      <a:lnTo>
                        <a:pt x="188" y="63"/>
                      </a:lnTo>
                      <a:lnTo>
                        <a:pt x="180" y="67"/>
                      </a:lnTo>
                      <a:lnTo>
                        <a:pt x="166" y="73"/>
                      </a:lnTo>
                      <a:lnTo>
                        <a:pt x="172" y="77"/>
                      </a:lnTo>
                      <a:lnTo>
                        <a:pt x="180" y="79"/>
                      </a:lnTo>
                      <a:lnTo>
                        <a:pt x="196" y="81"/>
                      </a:lnTo>
                      <a:lnTo>
                        <a:pt x="218" y="79"/>
                      </a:lnTo>
                      <a:lnTo>
                        <a:pt x="228" y="77"/>
                      </a:lnTo>
                      <a:lnTo>
                        <a:pt x="234" y="73"/>
                      </a:lnTo>
                      <a:lnTo>
                        <a:pt x="238" y="75"/>
                      </a:lnTo>
                      <a:lnTo>
                        <a:pt x="242" y="73"/>
                      </a:lnTo>
                      <a:lnTo>
                        <a:pt x="250" y="73"/>
                      </a:lnTo>
                      <a:lnTo>
                        <a:pt x="264" y="73"/>
                      </a:lnTo>
                      <a:lnTo>
                        <a:pt x="272" y="69"/>
                      </a:lnTo>
                      <a:lnTo>
                        <a:pt x="276" y="67"/>
                      </a:lnTo>
                      <a:lnTo>
                        <a:pt x="278" y="65"/>
                      </a:lnTo>
                      <a:lnTo>
                        <a:pt x="300" y="79"/>
                      </a:lnTo>
                      <a:lnTo>
                        <a:pt x="314" y="83"/>
                      </a:lnTo>
                      <a:lnTo>
                        <a:pt x="328" y="85"/>
                      </a:lnTo>
                      <a:lnTo>
                        <a:pt x="345" y="81"/>
                      </a:lnTo>
                      <a:lnTo>
                        <a:pt x="367" y="75"/>
                      </a:lnTo>
                      <a:lnTo>
                        <a:pt x="385" y="69"/>
                      </a:lnTo>
                      <a:lnTo>
                        <a:pt x="399" y="67"/>
                      </a:lnTo>
                      <a:lnTo>
                        <a:pt x="407" y="69"/>
                      </a:lnTo>
                      <a:lnTo>
                        <a:pt x="415" y="73"/>
                      </a:lnTo>
                      <a:lnTo>
                        <a:pt x="429" y="89"/>
                      </a:lnTo>
                      <a:lnTo>
                        <a:pt x="437" y="97"/>
                      </a:lnTo>
                      <a:lnTo>
                        <a:pt x="447" y="105"/>
                      </a:lnTo>
                      <a:lnTo>
                        <a:pt x="457" y="109"/>
                      </a:lnTo>
                      <a:lnTo>
                        <a:pt x="469" y="111"/>
                      </a:lnTo>
                      <a:lnTo>
                        <a:pt x="483" y="109"/>
                      </a:lnTo>
                      <a:lnTo>
                        <a:pt x="497" y="105"/>
                      </a:lnTo>
                      <a:lnTo>
                        <a:pt x="509" y="103"/>
                      </a:lnTo>
                      <a:lnTo>
                        <a:pt x="521" y="101"/>
                      </a:lnTo>
                      <a:lnTo>
                        <a:pt x="529" y="101"/>
                      </a:lnTo>
                      <a:lnTo>
                        <a:pt x="535" y="105"/>
                      </a:lnTo>
                      <a:lnTo>
                        <a:pt x="539" y="111"/>
                      </a:lnTo>
                      <a:lnTo>
                        <a:pt x="541" y="117"/>
                      </a:lnTo>
                      <a:lnTo>
                        <a:pt x="537" y="125"/>
                      </a:lnTo>
                      <a:lnTo>
                        <a:pt x="527" y="135"/>
                      </a:lnTo>
                      <a:lnTo>
                        <a:pt x="519" y="147"/>
                      </a:lnTo>
                      <a:lnTo>
                        <a:pt x="513" y="157"/>
                      </a:lnTo>
                      <a:lnTo>
                        <a:pt x="523" y="157"/>
                      </a:lnTo>
                      <a:lnTo>
                        <a:pt x="529" y="151"/>
                      </a:lnTo>
                      <a:lnTo>
                        <a:pt x="535" y="147"/>
                      </a:lnTo>
                      <a:lnTo>
                        <a:pt x="551" y="141"/>
                      </a:lnTo>
                      <a:lnTo>
                        <a:pt x="585" y="133"/>
                      </a:lnTo>
                      <a:lnTo>
                        <a:pt x="627" y="119"/>
                      </a:lnTo>
                      <a:lnTo>
                        <a:pt x="667" y="103"/>
                      </a:lnTo>
                      <a:lnTo>
                        <a:pt x="705" y="85"/>
                      </a:lnTo>
                      <a:lnTo>
                        <a:pt x="741" y="65"/>
                      </a:lnTo>
                      <a:lnTo>
                        <a:pt x="741" y="55"/>
                      </a:lnTo>
                      <a:lnTo>
                        <a:pt x="729" y="55"/>
                      </a:lnTo>
                      <a:lnTo>
                        <a:pt x="725" y="55"/>
                      </a:lnTo>
                      <a:lnTo>
                        <a:pt x="719" y="55"/>
                      </a:lnTo>
                      <a:lnTo>
                        <a:pt x="715" y="53"/>
                      </a:lnTo>
                      <a:lnTo>
                        <a:pt x="707" y="48"/>
                      </a:lnTo>
                      <a:lnTo>
                        <a:pt x="701" y="44"/>
                      </a:lnTo>
                      <a:lnTo>
                        <a:pt x="695" y="42"/>
                      </a:lnTo>
                      <a:lnTo>
                        <a:pt x="691" y="42"/>
                      </a:lnTo>
                      <a:lnTo>
                        <a:pt x="683" y="42"/>
                      </a:lnTo>
                      <a:lnTo>
                        <a:pt x="675" y="44"/>
                      </a:lnTo>
                      <a:lnTo>
                        <a:pt x="661" y="49"/>
                      </a:lnTo>
                      <a:lnTo>
                        <a:pt x="647" y="57"/>
                      </a:lnTo>
                      <a:lnTo>
                        <a:pt x="639" y="59"/>
                      </a:lnTo>
                      <a:lnTo>
                        <a:pt x="633" y="59"/>
                      </a:lnTo>
                      <a:lnTo>
                        <a:pt x="627" y="59"/>
                      </a:lnTo>
                      <a:lnTo>
                        <a:pt x="623" y="57"/>
                      </a:lnTo>
                      <a:lnTo>
                        <a:pt x="621" y="55"/>
                      </a:lnTo>
                      <a:lnTo>
                        <a:pt x="621" y="51"/>
                      </a:lnTo>
                      <a:lnTo>
                        <a:pt x="621" y="48"/>
                      </a:lnTo>
                      <a:lnTo>
                        <a:pt x="625" y="44"/>
                      </a:lnTo>
                      <a:lnTo>
                        <a:pt x="629" y="40"/>
                      </a:lnTo>
                      <a:lnTo>
                        <a:pt x="621" y="36"/>
                      </a:lnTo>
                      <a:lnTo>
                        <a:pt x="611" y="34"/>
                      </a:lnTo>
                      <a:lnTo>
                        <a:pt x="599" y="32"/>
                      </a:lnTo>
                      <a:lnTo>
                        <a:pt x="585" y="32"/>
                      </a:lnTo>
                      <a:lnTo>
                        <a:pt x="541" y="36"/>
                      </a:lnTo>
                      <a:lnTo>
                        <a:pt x="523" y="36"/>
                      </a:lnTo>
                      <a:lnTo>
                        <a:pt x="507" y="32"/>
                      </a:lnTo>
                      <a:lnTo>
                        <a:pt x="473" y="24"/>
                      </a:lnTo>
                      <a:lnTo>
                        <a:pt x="437" y="18"/>
                      </a:lnTo>
                      <a:lnTo>
                        <a:pt x="419" y="14"/>
                      </a:lnTo>
                      <a:lnTo>
                        <a:pt x="401" y="14"/>
                      </a:lnTo>
                      <a:lnTo>
                        <a:pt x="387" y="14"/>
                      </a:lnTo>
                      <a:lnTo>
                        <a:pt x="377" y="18"/>
                      </a:lnTo>
                      <a:lnTo>
                        <a:pt x="365" y="20"/>
                      </a:lnTo>
                      <a:lnTo>
                        <a:pt x="353" y="22"/>
                      </a:lnTo>
                      <a:lnTo>
                        <a:pt x="343" y="22"/>
                      </a:lnTo>
                      <a:lnTo>
                        <a:pt x="336" y="20"/>
                      </a:lnTo>
                      <a:lnTo>
                        <a:pt x="322" y="14"/>
                      </a:lnTo>
                      <a:lnTo>
                        <a:pt x="306" y="8"/>
                      </a:lnTo>
                      <a:lnTo>
                        <a:pt x="296" y="6"/>
                      </a:lnTo>
                      <a:lnTo>
                        <a:pt x="288" y="6"/>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3" name="Freeform 8"/>
                <p:cNvSpPr>
                  <a:spLocks/>
                </p:cNvSpPr>
                <p:nvPr/>
              </p:nvSpPr>
              <p:spPr bwMode="auto">
                <a:xfrm>
                  <a:off x="5837238" y="7750175"/>
                  <a:ext cx="244475" cy="82550"/>
                </a:xfrm>
                <a:custGeom>
                  <a:avLst/>
                  <a:gdLst/>
                  <a:ahLst/>
                  <a:cxnLst>
                    <a:cxn ang="0">
                      <a:pos x="112" y="6"/>
                    </a:cxn>
                    <a:cxn ang="0">
                      <a:pos x="108" y="6"/>
                    </a:cxn>
                    <a:cxn ang="0">
                      <a:pos x="104" y="2"/>
                    </a:cxn>
                    <a:cxn ang="0">
                      <a:pos x="100" y="0"/>
                    </a:cxn>
                    <a:cxn ang="0">
                      <a:pos x="96" y="0"/>
                    </a:cxn>
                    <a:cxn ang="0">
                      <a:pos x="84" y="0"/>
                    </a:cxn>
                    <a:cxn ang="0">
                      <a:pos x="74" y="2"/>
                    </a:cxn>
                    <a:cxn ang="0">
                      <a:pos x="54" y="8"/>
                    </a:cxn>
                    <a:cxn ang="0">
                      <a:pos x="36" y="14"/>
                    </a:cxn>
                    <a:cxn ang="0">
                      <a:pos x="20" y="18"/>
                    </a:cxn>
                    <a:cxn ang="0">
                      <a:pos x="16" y="28"/>
                    </a:cxn>
                    <a:cxn ang="0">
                      <a:pos x="12" y="32"/>
                    </a:cxn>
                    <a:cxn ang="0">
                      <a:pos x="0" y="38"/>
                    </a:cxn>
                    <a:cxn ang="0">
                      <a:pos x="14" y="46"/>
                    </a:cxn>
                    <a:cxn ang="0">
                      <a:pos x="32" y="50"/>
                    </a:cxn>
                    <a:cxn ang="0">
                      <a:pos x="48" y="52"/>
                    </a:cxn>
                    <a:cxn ang="0">
                      <a:pos x="66" y="52"/>
                    </a:cxn>
                    <a:cxn ang="0">
                      <a:pos x="88" y="52"/>
                    </a:cxn>
                    <a:cxn ang="0">
                      <a:pos x="92" y="50"/>
                    </a:cxn>
                    <a:cxn ang="0">
                      <a:pos x="96" y="48"/>
                    </a:cxn>
                    <a:cxn ang="0">
                      <a:pos x="102" y="42"/>
                    </a:cxn>
                    <a:cxn ang="0">
                      <a:pos x="108" y="34"/>
                    </a:cxn>
                    <a:cxn ang="0">
                      <a:pos x="114" y="28"/>
                    </a:cxn>
                    <a:cxn ang="0">
                      <a:pos x="124" y="22"/>
                    </a:cxn>
                    <a:cxn ang="0">
                      <a:pos x="134" y="20"/>
                    </a:cxn>
                    <a:cxn ang="0">
                      <a:pos x="144" y="18"/>
                    </a:cxn>
                    <a:cxn ang="0">
                      <a:pos x="154" y="16"/>
                    </a:cxn>
                    <a:cxn ang="0">
                      <a:pos x="150" y="10"/>
                    </a:cxn>
                    <a:cxn ang="0">
                      <a:pos x="146" y="6"/>
                    </a:cxn>
                    <a:cxn ang="0">
                      <a:pos x="142" y="4"/>
                    </a:cxn>
                    <a:cxn ang="0">
                      <a:pos x="136" y="4"/>
                    </a:cxn>
                    <a:cxn ang="0">
                      <a:pos x="114" y="6"/>
                    </a:cxn>
                  </a:cxnLst>
                  <a:rect l="0" t="0" r="r" b="b"/>
                  <a:pathLst>
                    <a:path w="154" h="52">
                      <a:moveTo>
                        <a:pt x="112" y="6"/>
                      </a:moveTo>
                      <a:lnTo>
                        <a:pt x="108" y="6"/>
                      </a:lnTo>
                      <a:lnTo>
                        <a:pt x="104" y="2"/>
                      </a:lnTo>
                      <a:lnTo>
                        <a:pt x="100" y="0"/>
                      </a:lnTo>
                      <a:lnTo>
                        <a:pt x="96" y="0"/>
                      </a:lnTo>
                      <a:lnTo>
                        <a:pt x="84" y="0"/>
                      </a:lnTo>
                      <a:lnTo>
                        <a:pt x="74" y="2"/>
                      </a:lnTo>
                      <a:lnTo>
                        <a:pt x="54" y="8"/>
                      </a:lnTo>
                      <a:lnTo>
                        <a:pt x="36" y="14"/>
                      </a:lnTo>
                      <a:lnTo>
                        <a:pt x="20" y="18"/>
                      </a:lnTo>
                      <a:lnTo>
                        <a:pt x="16" y="28"/>
                      </a:lnTo>
                      <a:lnTo>
                        <a:pt x="12" y="32"/>
                      </a:lnTo>
                      <a:lnTo>
                        <a:pt x="0" y="38"/>
                      </a:lnTo>
                      <a:lnTo>
                        <a:pt x="14" y="46"/>
                      </a:lnTo>
                      <a:lnTo>
                        <a:pt x="32" y="50"/>
                      </a:lnTo>
                      <a:lnTo>
                        <a:pt x="48" y="52"/>
                      </a:lnTo>
                      <a:lnTo>
                        <a:pt x="66" y="52"/>
                      </a:lnTo>
                      <a:lnTo>
                        <a:pt x="88" y="52"/>
                      </a:lnTo>
                      <a:lnTo>
                        <a:pt x="92" y="50"/>
                      </a:lnTo>
                      <a:lnTo>
                        <a:pt x="96" y="48"/>
                      </a:lnTo>
                      <a:lnTo>
                        <a:pt x="102" y="42"/>
                      </a:lnTo>
                      <a:lnTo>
                        <a:pt x="108" y="34"/>
                      </a:lnTo>
                      <a:lnTo>
                        <a:pt x="114" y="28"/>
                      </a:lnTo>
                      <a:lnTo>
                        <a:pt x="124" y="22"/>
                      </a:lnTo>
                      <a:lnTo>
                        <a:pt x="134" y="20"/>
                      </a:lnTo>
                      <a:lnTo>
                        <a:pt x="144" y="18"/>
                      </a:lnTo>
                      <a:lnTo>
                        <a:pt x="154" y="16"/>
                      </a:lnTo>
                      <a:lnTo>
                        <a:pt x="150" y="10"/>
                      </a:lnTo>
                      <a:lnTo>
                        <a:pt x="146" y="6"/>
                      </a:lnTo>
                      <a:lnTo>
                        <a:pt x="142" y="4"/>
                      </a:lnTo>
                      <a:lnTo>
                        <a:pt x="136" y="4"/>
                      </a:lnTo>
                      <a:lnTo>
                        <a:pt x="114" y="6"/>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4" name="Freeform 9"/>
                <p:cNvSpPr>
                  <a:spLocks/>
                </p:cNvSpPr>
                <p:nvPr/>
              </p:nvSpPr>
              <p:spPr bwMode="auto">
                <a:xfrm>
                  <a:off x="3910013" y="3005138"/>
                  <a:ext cx="311150" cy="282575"/>
                </a:xfrm>
                <a:custGeom>
                  <a:avLst/>
                  <a:gdLst/>
                  <a:ahLst/>
                  <a:cxnLst>
                    <a:cxn ang="0">
                      <a:pos x="46" y="24"/>
                    </a:cxn>
                    <a:cxn ang="0">
                      <a:pos x="58" y="28"/>
                    </a:cxn>
                    <a:cxn ang="0">
                      <a:pos x="72" y="40"/>
                    </a:cxn>
                    <a:cxn ang="0">
                      <a:pos x="114" y="54"/>
                    </a:cxn>
                    <a:cxn ang="0">
                      <a:pos x="140" y="68"/>
                    </a:cxn>
                    <a:cxn ang="0">
                      <a:pos x="150" y="80"/>
                    </a:cxn>
                    <a:cxn ang="0">
                      <a:pos x="148" y="92"/>
                    </a:cxn>
                    <a:cxn ang="0">
                      <a:pos x="150" y="96"/>
                    </a:cxn>
                    <a:cxn ang="0">
                      <a:pos x="164" y="92"/>
                    </a:cxn>
                    <a:cxn ang="0">
                      <a:pos x="180" y="88"/>
                    </a:cxn>
                    <a:cxn ang="0">
                      <a:pos x="190" y="92"/>
                    </a:cxn>
                    <a:cxn ang="0">
                      <a:pos x="196" y="102"/>
                    </a:cxn>
                    <a:cxn ang="0">
                      <a:pos x="190" y="116"/>
                    </a:cxn>
                    <a:cxn ang="0">
                      <a:pos x="180" y="128"/>
                    </a:cxn>
                    <a:cxn ang="0">
                      <a:pos x="168" y="128"/>
                    </a:cxn>
                    <a:cxn ang="0">
                      <a:pos x="140" y="118"/>
                    </a:cxn>
                    <a:cxn ang="0">
                      <a:pos x="118" y="104"/>
                    </a:cxn>
                    <a:cxn ang="0">
                      <a:pos x="108" y="102"/>
                    </a:cxn>
                    <a:cxn ang="0">
                      <a:pos x="100" y="108"/>
                    </a:cxn>
                    <a:cxn ang="0">
                      <a:pos x="98" y="124"/>
                    </a:cxn>
                    <a:cxn ang="0">
                      <a:pos x="84" y="154"/>
                    </a:cxn>
                    <a:cxn ang="0">
                      <a:pos x="66" y="176"/>
                    </a:cxn>
                    <a:cxn ang="0">
                      <a:pos x="56" y="178"/>
                    </a:cxn>
                    <a:cxn ang="0">
                      <a:pos x="48" y="164"/>
                    </a:cxn>
                    <a:cxn ang="0">
                      <a:pos x="34" y="148"/>
                    </a:cxn>
                    <a:cxn ang="0">
                      <a:pos x="26" y="150"/>
                    </a:cxn>
                    <a:cxn ang="0">
                      <a:pos x="16" y="156"/>
                    </a:cxn>
                    <a:cxn ang="0">
                      <a:pos x="8" y="160"/>
                    </a:cxn>
                    <a:cxn ang="0">
                      <a:pos x="0" y="160"/>
                    </a:cxn>
                    <a:cxn ang="0">
                      <a:pos x="4" y="148"/>
                    </a:cxn>
                    <a:cxn ang="0">
                      <a:pos x="16" y="130"/>
                    </a:cxn>
                    <a:cxn ang="0">
                      <a:pos x="20" y="120"/>
                    </a:cxn>
                    <a:cxn ang="0">
                      <a:pos x="12" y="78"/>
                    </a:cxn>
                    <a:cxn ang="0">
                      <a:pos x="4" y="28"/>
                    </a:cxn>
                    <a:cxn ang="0">
                      <a:pos x="6" y="4"/>
                    </a:cxn>
                    <a:cxn ang="0">
                      <a:pos x="12" y="0"/>
                    </a:cxn>
                    <a:cxn ang="0">
                      <a:pos x="22" y="8"/>
                    </a:cxn>
                    <a:cxn ang="0">
                      <a:pos x="42" y="32"/>
                    </a:cxn>
                  </a:cxnLst>
                  <a:rect l="0" t="0" r="r" b="b"/>
                  <a:pathLst>
                    <a:path w="196" h="178">
                      <a:moveTo>
                        <a:pt x="46" y="36"/>
                      </a:moveTo>
                      <a:lnTo>
                        <a:pt x="46" y="24"/>
                      </a:lnTo>
                      <a:lnTo>
                        <a:pt x="54" y="26"/>
                      </a:lnTo>
                      <a:lnTo>
                        <a:pt x="58" y="28"/>
                      </a:lnTo>
                      <a:lnTo>
                        <a:pt x="64" y="34"/>
                      </a:lnTo>
                      <a:lnTo>
                        <a:pt x="72" y="40"/>
                      </a:lnTo>
                      <a:lnTo>
                        <a:pt x="86" y="44"/>
                      </a:lnTo>
                      <a:lnTo>
                        <a:pt x="114" y="54"/>
                      </a:lnTo>
                      <a:lnTo>
                        <a:pt x="128" y="60"/>
                      </a:lnTo>
                      <a:lnTo>
                        <a:pt x="140" y="68"/>
                      </a:lnTo>
                      <a:lnTo>
                        <a:pt x="148" y="74"/>
                      </a:lnTo>
                      <a:lnTo>
                        <a:pt x="150" y="80"/>
                      </a:lnTo>
                      <a:lnTo>
                        <a:pt x="150" y="84"/>
                      </a:lnTo>
                      <a:lnTo>
                        <a:pt x="148" y="92"/>
                      </a:lnTo>
                      <a:lnTo>
                        <a:pt x="148" y="94"/>
                      </a:lnTo>
                      <a:lnTo>
                        <a:pt x="150" y="96"/>
                      </a:lnTo>
                      <a:lnTo>
                        <a:pt x="158" y="94"/>
                      </a:lnTo>
                      <a:lnTo>
                        <a:pt x="164" y="92"/>
                      </a:lnTo>
                      <a:lnTo>
                        <a:pt x="172" y="90"/>
                      </a:lnTo>
                      <a:lnTo>
                        <a:pt x="180" y="88"/>
                      </a:lnTo>
                      <a:lnTo>
                        <a:pt x="186" y="90"/>
                      </a:lnTo>
                      <a:lnTo>
                        <a:pt x="190" y="92"/>
                      </a:lnTo>
                      <a:lnTo>
                        <a:pt x="194" y="96"/>
                      </a:lnTo>
                      <a:lnTo>
                        <a:pt x="196" y="102"/>
                      </a:lnTo>
                      <a:lnTo>
                        <a:pt x="194" y="108"/>
                      </a:lnTo>
                      <a:lnTo>
                        <a:pt x="190" y="116"/>
                      </a:lnTo>
                      <a:lnTo>
                        <a:pt x="184" y="124"/>
                      </a:lnTo>
                      <a:lnTo>
                        <a:pt x="180" y="128"/>
                      </a:lnTo>
                      <a:lnTo>
                        <a:pt x="178" y="128"/>
                      </a:lnTo>
                      <a:lnTo>
                        <a:pt x="168" y="128"/>
                      </a:lnTo>
                      <a:lnTo>
                        <a:pt x="160" y="126"/>
                      </a:lnTo>
                      <a:lnTo>
                        <a:pt x="140" y="118"/>
                      </a:lnTo>
                      <a:lnTo>
                        <a:pt x="122" y="110"/>
                      </a:lnTo>
                      <a:lnTo>
                        <a:pt x="118" y="104"/>
                      </a:lnTo>
                      <a:lnTo>
                        <a:pt x="114" y="100"/>
                      </a:lnTo>
                      <a:lnTo>
                        <a:pt x="108" y="102"/>
                      </a:lnTo>
                      <a:lnTo>
                        <a:pt x="102" y="104"/>
                      </a:lnTo>
                      <a:lnTo>
                        <a:pt x="100" y="108"/>
                      </a:lnTo>
                      <a:lnTo>
                        <a:pt x="98" y="112"/>
                      </a:lnTo>
                      <a:lnTo>
                        <a:pt x="98" y="124"/>
                      </a:lnTo>
                      <a:lnTo>
                        <a:pt x="94" y="136"/>
                      </a:lnTo>
                      <a:lnTo>
                        <a:pt x="84" y="154"/>
                      </a:lnTo>
                      <a:lnTo>
                        <a:pt x="72" y="170"/>
                      </a:lnTo>
                      <a:lnTo>
                        <a:pt x="66" y="176"/>
                      </a:lnTo>
                      <a:lnTo>
                        <a:pt x="60" y="178"/>
                      </a:lnTo>
                      <a:lnTo>
                        <a:pt x="56" y="178"/>
                      </a:lnTo>
                      <a:lnTo>
                        <a:pt x="54" y="174"/>
                      </a:lnTo>
                      <a:lnTo>
                        <a:pt x="48" y="164"/>
                      </a:lnTo>
                      <a:lnTo>
                        <a:pt x="44" y="146"/>
                      </a:lnTo>
                      <a:lnTo>
                        <a:pt x="34" y="148"/>
                      </a:lnTo>
                      <a:lnTo>
                        <a:pt x="32" y="150"/>
                      </a:lnTo>
                      <a:lnTo>
                        <a:pt x="26" y="150"/>
                      </a:lnTo>
                      <a:lnTo>
                        <a:pt x="22" y="152"/>
                      </a:lnTo>
                      <a:lnTo>
                        <a:pt x="16" y="156"/>
                      </a:lnTo>
                      <a:lnTo>
                        <a:pt x="12" y="158"/>
                      </a:lnTo>
                      <a:lnTo>
                        <a:pt x="8" y="160"/>
                      </a:lnTo>
                      <a:lnTo>
                        <a:pt x="4" y="160"/>
                      </a:lnTo>
                      <a:lnTo>
                        <a:pt x="0" y="160"/>
                      </a:lnTo>
                      <a:lnTo>
                        <a:pt x="2" y="154"/>
                      </a:lnTo>
                      <a:lnTo>
                        <a:pt x="4" y="148"/>
                      </a:lnTo>
                      <a:lnTo>
                        <a:pt x="10" y="140"/>
                      </a:lnTo>
                      <a:lnTo>
                        <a:pt x="16" y="130"/>
                      </a:lnTo>
                      <a:lnTo>
                        <a:pt x="18" y="126"/>
                      </a:lnTo>
                      <a:lnTo>
                        <a:pt x="20" y="120"/>
                      </a:lnTo>
                      <a:lnTo>
                        <a:pt x="18" y="102"/>
                      </a:lnTo>
                      <a:lnTo>
                        <a:pt x="12" y="78"/>
                      </a:lnTo>
                      <a:lnTo>
                        <a:pt x="6" y="52"/>
                      </a:lnTo>
                      <a:lnTo>
                        <a:pt x="4" y="28"/>
                      </a:lnTo>
                      <a:lnTo>
                        <a:pt x="6" y="10"/>
                      </a:lnTo>
                      <a:lnTo>
                        <a:pt x="6" y="4"/>
                      </a:lnTo>
                      <a:lnTo>
                        <a:pt x="10" y="2"/>
                      </a:lnTo>
                      <a:lnTo>
                        <a:pt x="12" y="0"/>
                      </a:lnTo>
                      <a:lnTo>
                        <a:pt x="14" y="2"/>
                      </a:lnTo>
                      <a:lnTo>
                        <a:pt x="22" y="8"/>
                      </a:lnTo>
                      <a:lnTo>
                        <a:pt x="36" y="26"/>
                      </a:lnTo>
                      <a:lnTo>
                        <a:pt x="42" y="32"/>
                      </a:lnTo>
                      <a:lnTo>
                        <a:pt x="44" y="36"/>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5" name="Freeform 10"/>
                <p:cNvSpPr>
                  <a:spLocks/>
                </p:cNvSpPr>
                <p:nvPr/>
              </p:nvSpPr>
              <p:spPr bwMode="auto">
                <a:xfrm>
                  <a:off x="3638550" y="2128838"/>
                  <a:ext cx="1304925" cy="981075"/>
                </a:xfrm>
                <a:custGeom>
                  <a:avLst/>
                  <a:gdLst/>
                  <a:ahLst/>
                  <a:cxnLst>
                    <a:cxn ang="0">
                      <a:pos x="537" y="385"/>
                    </a:cxn>
                    <a:cxn ang="0">
                      <a:pos x="581" y="369"/>
                    </a:cxn>
                    <a:cxn ang="0">
                      <a:pos x="575" y="397"/>
                    </a:cxn>
                    <a:cxn ang="0">
                      <a:pos x="539" y="397"/>
                    </a:cxn>
                    <a:cxn ang="0">
                      <a:pos x="479" y="423"/>
                    </a:cxn>
                    <a:cxn ang="0">
                      <a:pos x="509" y="471"/>
                    </a:cxn>
                    <a:cxn ang="0">
                      <a:pos x="455" y="521"/>
                    </a:cxn>
                    <a:cxn ang="0">
                      <a:pos x="411" y="554"/>
                    </a:cxn>
                    <a:cxn ang="0">
                      <a:pos x="453" y="588"/>
                    </a:cxn>
                    <a:cxn ang="0">
                      <a:pos x="513" y="556"/>
                    </a:cxn>
                    <a:cxn ang="0">
                      <a:pos x="531" y="544"/>
                    </a:cxn>
                    <a:cxn ang="0">
                      <a:pos x="623" y="584"/>
                    </a:cxn>
                    <a:cxn ang="0">
                      <a:pos x="661" y="610"/>
                    </a:cxn>
                    <a:cxn ang="0">
                      <a:pos x="720" y="616"/>
                    </a:cxn>
                    <a:cxn ang="0">
                      <a:pos x="814" y="604"/>
                    </a:cxn>
                    <a:cxn ang="0">
                      <a:pos x="702" y="550"/>
                    </a:cxn>
                    <a:cxn ang="0">
                      <a:pos x="714" y="523"/>
                    </a:cxn>
                    <a:cxn ang="0">
                      <a:pos x="814" y="537"/>
                    </a:cxn>
                    <a:cxn ang="0">
                      <a:pos x="806" y="509"/>
                    </a:cxn>
                    <a:cxn ang="0">
                      <a:pos x="786" y="469"/>
                    </a:cxn>
                    <a:cxn ang="0">
                      <a:pos x="748" y="435"/>
                    </a:cxn>
                    <a:cxn ang="0">
                      <a:pos x="702" y="433"/>
                    </a:cxn>
                    <a:cxn ang="0">
                      <a:pos x="657" y="407"/>
                    </a:cxn>
                    <a:cxn ang="0">
                      <a:pos x="649" y="389"/>
                    </a:cxn>
                    <a:cxn ang="0">
                      <a:pos x="639" y="361"/>
                    </a:cxn>
                    <a:cxn ang="0">
                      <a:pos x="680" y="355"/>
                    </a:cxn>
                    <a:cxn ang="0">
                      <a:pos x="786" y="389"/>
                    </a:cxn>
                    <a:cxn ang="0">
                      <a:pos x="774" y="337"/>
                    </a:cxn>
                    <a:cxn ang="0">
                      <a:pos x="784" y="283"/>
                    </a:cxn>
                    <a:cxn ang="0">
                      <a:pos x="762" y="273"/>
                    </a:cxn>
                    <a:cxn ang="0">
                      <a:pos x="716" y="249"/>
                    </a:cxn>
                    <a:cxn ang="0">
                      <a:pos x="621" y="237"/>
                    </a:cxn>
                    <a:cxn ang="0">
                      <a:pos x="551" y="199"/>
                    </a:cxn>
                    <a:cxn ang="0">
                      <a:pos x="559" y="165"/>
                    </a:cxn>
                    <a:cxn ang="0">
                      <a:pos x="513" y="124"/>
                    </a:cxn>
                    <a:cxn ang="0">
                      <a:pos x="453" y="114"/>
                    </a:cxn>
                    <a:cxn ang="0">
                      <a:pos x="397" y="90"/>
                    </a:cxn>
                    <a:cxn ang="0">
                      <a:pos x="341" y="82"/>
                    </a:cxn>
                    <a:cxn ang="0">
                      <a:pos x="301" y="50"/>
                    </a:cxn>
                    <a:cxn ang="0">
                      <a:pos x="239" y="80"/>
                    </a:cxn>
                    <a:cxn ang="0">
                      <a:pos x="201" y="90"/>
                    </a:cxn>
                    <a:cxn ang="0">
                      <a:pos x="155" y="24"/>
                    </a:cxn>
                    <a:cxn ang="0">
                      <a:pos x="114" y="24"/>
                    </a:cxn>
                    <a:cxn ang="0">
                      <a:pos x="82" y="94"/>
                    </a:cxn>
                    <a:cxn ang="0">
                      <a:pos x="90" y="147"/>
                    </a:cxn>
                    <a:cxn ang="0">
                      <a:pos x="100" y="173"/>
                    </a:cxn>
                    <a:cxn ang="0">
                      <a:pos x="66" y="70"/>
                    </a:cxn>
                    <a:cxn ang="0">
                      <a:pos x="26" y="48"/>
                    </a:cxn>
                    <a:cxn ang="0">
                      <a:pos x="18" y="207"/>
                    </a:cxn>
                    <a:cxn ang="0">
                      <a:pos x="70" y="233"/>
                    </a:cxn>
                    <a:cxn ang="0">
                      <a:pos x="78" y="269"/>
                    </a:cxn>
                    <a:cxn ang="0">
                      <a:pos x="143" y="271"/>
                    </a:cxn>
                    <a:cxn ang="0">
                      <a:pos x="199" y="249"/>
                    </a:cxn>
                    <a:cxn ang="0">
                      <a:pos x="251" y="259"/>
                    </a:cxn>
                    <a:cxn ang="0">
                      <a:pos x="283" y="237"/>
                    </a:cxn>
                    <a:cxn ang="0">
                      <a:pos x="279" y="209"/>
                    </a:cxn>
                    <a:cxn ang="0">
                      <a:pos x="341" y="241"/>
                    </a:cxn>
                    <a:cxn ang="0">
                      <a:pos x="377" y="269"/>
                    </a:cxn>
                    <a:cxn ang="0">
                      <a:pos x="401" y="281"/>
                    </a:cxn>
                    <a:cxn ang="0">
                      <a:pos x="447" y="303"/>
                    </a:cxn>
                  </a:cxnLst>
                  <a:rect l="0" t="0" r="r" b="b"/>
                  <a:pathLst>
                    <a:path w="822" h="618">
                      <a:moveTo>
                        <a:pt x="487" y="339"/>
                      </a:moveTo>
                      <a:lnTo>
                        <a:pt x="495" y="351"/>
                      </a:lnTo>
                      <a:lnTo>
                        <a:pt x="503" y="369"/>
                      </a:lnTo>
                      <a:lnTo>
                        <a:pt x="513" y="383"/>
                      </a:lnTo>
                      <a:lnTo>
                        <a:pt x="517" y="387"/>
                      </a:lnTo>
                      <a:lnTo>
                        <a:pt x="523" y="389"/>
                      </a:lnTo>
                      <a:lnTo>
                        <a:pt x="531" y="387"/>
                      </a:lnTo>
                      <a:lnTo>
                        <a:pt x="537" y="385"/>
                      </a:lnTo>
                      <a:lnTo>
                        <a:pt x="541" y="379"/>
                      </a:lnTo>
                      <a:lnTo>
                        <a:pt x="543" y="373"/>
                      </a:lnTo>
                      <a:lnTo>
                        <a:pt x="541" y="369"/>
                      </a:lnTo>
                      <a:lnTo>
                        <a:pt x="541" y="367"/>
                      </a:lnTo>
                      <a:lnTo>
                        <a:pt x="539" y="365"/>
                      </a:lnTo>
                      <a:lnTo>
                        <a:pt x="537" y="361"/>
                      </a:lnTo>
                      <a:lnTo>
                        <a:pt x="565" y="367"/>
                      </a:lnTo>
                      <a:lnTo>
                        <a:pt x="581" y="369"/>
                      </a:lnTo>
                      <a:lnTo>
                        <a:pt x="597" y="369"/>
                      </a:lnTo>
                      <a:lnTo>
                        <a:pt x="599" y="377"/>
                      </a:lnTo>
                      <a:lnTo>
                        <a:pt x="597" y="381"/>
                      </a:lnTo>
                      <a:lnTo>
                        <a:pt x="597" y="385"/>
                      </a:lnTo>
                      <a:lnTo>
                        <a:pt x="595" y="387"/>
                      </a:lnTo>
                      <a:lnTo>
                        <a:pt x="589" y="391"/>
                      </a:lnTo>
                      <a:lnTo>
                        <a:pt x="581" y="393"/>
                      </a:lnTo>
                      <a:lnTo>
                        <a:pt x="575" y="397"/>
                      </a:lnTo>
                      <a:lnTo>
                        <a:pt x="569" y="403"/>
                      </a:lnTo>
                      <a:lnTo>
                        <a:pt x="567" y="411"/>
                      </a:lnTo>
                      <a:lnTo>
                        <a:pt x="563" y="423"/>
                      </a:lnTo>
                      <a:lnTo>
                        <a:pt x="559" y="419"/>
                      </a:lnTo>
                      <a:lnTo>
                        <a:pt x="557" y="411"/>
                      </a:lnTo>
                      <a:lnTo>
                        <a:pt x="555" y="397"/>
                      </a:lnTo>
                      <a:lnTo>
                        <a:pt x="543" y="397"/>
                      </a:lnTo>
                      <a:lnTo>
                        <a:pt x="539" y="397"/>
                      </a:lnTo>
                      <a:lnTo>
                        <a:pt x="537" y="393"/>
                      </a:lnTo>
                      <a:lnTo>
                        <a:pt x="533" y="391"/>
                      </a:lnTo>
                      <a:lnTo>
                        <a:pt x="521" y="393"/>
                      </a:lnTo>
                      <a:lnTo>
                        <a:pt x="511" y="395"/>
                      </a:lnTo>
                      <a:lnTo>
                        <a:pt x="501" y="401"/>
                      </a:lnTo>
                      <a:lnTo>
                        <a:pt x="491" y="407"/>
                      </a:lnTo>
                      <a:lnTo>
                        <a:pt x="485" y="415"/>
                      </a:lnTo>
                      <a:lnTo>
                        <a:pt x="479" y="423"/>
                      </a:lnTo>
                      <a:lnTo>
                        <a:pt x="475" y="433"/>
                      </a:lnTo>
                      <a:lnTo>
                        <a:pt x="473" y="443"/>
                      </a:lnTo>
                      <a:lnTo>
                        <a:pt x="475" y="449"/>
                      </a:lnTo>
                      <a:lnTo>
                        <a:pt x="479" y="453"/>
                      </a:lnTo>
                      <a:lnTo>
                        <a:pt x="491" y="459"/>
                      </a:lnTo>
                      <a:lnTo>
                        <a:pt x="499" y="463"/>
                      </a:lnTo>
                      <a:lnTo>
                        <a:pt x="505" y="467"/>
                      </a:lnTo>
                      <a:lnTo>
                        <a:pt x="509" y="471"/>
                      </a:lnTo>
                      <a:lnTo>
                        <a:pt x="511" y="479"/>
                      </a:lnTo>
                      <a:lnTo>
                        <a:pt x="509" y="483"/>
                      </a:lnTo>
                      <a:lnTo>
                        <a:pt x="505" y="489"/>
                      </a:lnTo>
                      <a:lnTo>
                        <a:pt x="493" y="499"/>
                      </a:lnTo>
                      <a:lnTo>
                        <a:pt x="471" y="513"/>
                      </a:lnTo>
                      <a:lnTo>
                        <a:pt x="473" y="521"/>
                      </a:lnTo>
                      <a:lnTo>
                        <a:pt x="477" y="525"/>
                      </a:lnTo>
                      <a:lnTo>
                        <a:pt x="455" y="521"/>
                      </a:lnTo>
                      <a:lnTo>
                        <a:pt x="431" y="519"/>
                      </a:lnTo>
                      <a:lnTo>
                        <a:pt x="423" y="521"/>
                      </a:lnTo>
                      <a:lnTo>
                        <a:pt x="419" y="525"/>
                      </a:lnTo>
                      <a:lnTo>
                        <a:pt x="419" y="529"/>
                      </a:lnTo>
                      <a:lnTo>
                        <a:pt x="419" y="535"/>
                      </a:lnTo>
                      <a:lnTo>
                        <a:pt x="417" y="540"/>
                      </a:lnTo>
                      <a:lnTo>
                        <a:pt x="413" y="548"/>
                      </a:lnTo>
                      <a:lnTo>
                        <a:pt x="411" y="554"/>
                      </a:lnTo>
                      <a:lnTo>
                        <a:pt x="409" y="564"/>
                      </a:lnTo>
                      <a:lnTo>
                        <a:pt x="411" y="576"/>
                      </a:lnTo>
                      <a:lnTo>
                        <a:pt x="413" y="582"/>
                      </a:lnTo>
                      <a:lnTo>
                        <a:pt x="417" y="584"/>
                      </a:lnTo>
                      <a:lnTo>
                        <a:pt x="425" y="590"/>
                      </a:lnTo>
                      <a:lnTo>
                        <a:pt x="437" y="590"/>
                      </a:lnTo>
                      <a:lnTo>
                        <a:pt x="445" y="590"/>
                      </a:lnTo>
                      <a:lnTo>
                        <a:pt x="453" y="588"/>
                      </a:lnTo>
                      <a:lnTo>
                        <a:pt x="459" y="584"/>
                      </a:lnTo>
                      <a:lnTo>
                        <a:pt x="463" y="580"/>
                      </a:lnTo>
                      <a:lnTo>
                        <a:pt x="473" y="572"/>
                      </a:lnTo>
                      <a:lnTo>
                        <a:pt x="481" y="564"/>
                      </a:lnTo>
                      <a:lnTo>
                        <a:pt x="489" y="560"/>
                      </a:lnTo>
                      <a:lnTo>
                        <a:pt x="499" y="558"/>
                      </a:lnTo>
                      <a:lnTo>
                        <a:pt x="507" y="558"/>
                      </a:lnTo>
                      <a:lnTo>
                        <a:pt x="513" y="556"/>
                      </a:lnTo>
                      <a:lnTo>
                        <a:pt x="509" y="548"/>
                      </a:lnTo>
                      <a:lnTo>
                        <a:pt x="505" y="542"/>
                      </a:lnTo>
                      <a:lnTo>
                        <a:pt x="513" y="540"/>
                      </a:lnTo>
                      <a:lnTo>
                        <a:pt x="517" y="540"/>
                      </a:lnTo>
                      <a:lnTo>
                        <a:pt x="519" y="542"/>
                      </a:lnTo>
                      <a:lnTo>
                        <a:pt x="523" y="548"/>
                      </a:lnTo>
                      <a:lnTo>
                        <a:pt x="527" y="546"/>
                      </a:lnTo>
                      <a:lnTo>
                        <a:pt x="531" y="544"/>
                      </a:lnTo>
                      <a:lnTo>
                        <a:pt x="537" y="539"/>
                      </a:lnTo>
                      <a:lnTo>
                        <a:pt x="547" y="548"/>
                      </a:lnTo>
                      <a:lnTo>
                        <a:pt x="555" y="554"/>
                      </a:lnTo>
                      <a:lnTo>
                        <a:pt x="565" y="560"/>
                      </a:lnTo>
                      <a:lnTo>
                        <a:pt x="575" y="564"/>
                      </a:lnTo>
                      <a:lnTo>
                        <a:pt x="597" y="568"/>
                      </a:lnTo>
                      <a:lnTo>
                        <a:pt x="623" y="572"/>
                      </a:lnTo>
                      <a:lnTo>
                        <a:pt x="623" y="584"/>
                      </a:lnTo>
                      <a:lnTo>
                        <a:pt x="619" y="586"/>
                      </a:lnTo>
                      <a:lnTo>
                        <a:pt x="615" y="588"/>
                      </a:lnTo>
                      <a:lnTo>
                        <a:pt x="621" y="598"/>
                      </a:lnTo>
                      <a:lnTo>
                        <a:pt x="627" y="602"/>
                      </a:lnTo>
                      <a:lnTo>
                        <a:pt x="635" y="604"/>
                      </a:lnTo>
                      <a:lnTo>
                        <a:pt x="645" y="604"/>
                      </a:lnTo>
                      <a:lnTo>
                        <a:pt x="653" y="606"/>
                      </a:lnTo>
                      <a:lnTo>
                        <a:pt x="661" y="610"/>
                      </a:lnTo>
                      <a:lnTo>
                        <a:pt x="673" y="614"/>
                      </a:lnTo>
                      <a:lnTo>
                        <a:pt x="678" y="612"/>
                      </a:lnTo>
                      <a:lnTo>
                        <a:pt x="684" y="610"/>
                      </a:lnTo>
                      <a:lnTo>
                        <a:pt x="690" y="606"/>
                      </a:lnTo>
                      <a:lnTo>
                        <a:pt x="696" y="604"/>
                      </a:lnTo>
                      <a:lnTo>
                        <a:pt x="704" y="606"/>
                      </a:lnTo>
                      <a:lnTo>
                        <a:pt x="712" y="612"/>
                      </a:lnTo>
                      <a:lnTo>
                        <a:pt x="720" y="616"/>
                      </a:lnTo>
                      <a:lnTo>
                        <a:pt x="724" y="618"/>
                      </a:lnTo>
                      <a:lnTo>
                        <a:pt x="730" y="618"/>
                      </a:lnTo>
                      <a:lnTo>
                        <a:pt x="746" y="618"/>
                      </a:lnTo>
                      <a:lnTo>
                        <a:pt x="766" y="616"/>
                      </a:lnTo>
                      <a:lnTo>
                        <a:pt x="784" y="612"/>
                      </a:lnTo>
                      <a:lnTo>
                        <a:pt x="802" y="612"/>
                      </a:lnTo>
                      <a:lnTo>
                        <a:pt x="818" y="612"/>
                      </a:lnTo>
                      <a:lnTo>
                        <a:pt x="814" y="604"/>
                      </a:lnTo>
                      <a:lnTo>
                        <a:pt x="808" y="594"/>
                      </a:lnTo>
                      <a:lnTo>
                        <a:pt x="800" y="586"/>
                      </a:lnTo>
                      <a:lnTo>
                        <a:pt x="790" y="580"/>
                      </a:lnTo>
                      <a:lnTo>
                        <a:pt x="768" y="570"/>
                      </a:lnTo>
                      <a:lnTo>
                        <a:pt x="750" y="564"/>
                      </a:lnTo>
                      <a:lnTo>
                        <a:pt x="730" y="562"/>
                      </a:lnTo>
                      <a:lnTo>
                        <a:pt x="710" y="556"/>
                      </a:lnTo>
                      <a:lnTo>
                        <a:pt x="702" y="550"/>
                      </a:lnTo>
                      <a:lnTo>
                        <a:pt x="694" y="546"/>
                      </a:lnTo>
                      <a:lnTo>
                        <a:pt x="690" y="540"/>
                      </a:lnTo>
                      <a:lnTo>
                        <a:pt x="688" y="533"/>
                      </a:lnTo>
                      <a:lnTo>
                        <a:pt x="690" y="529"/>
                      </a:lnTo>
                      <a:lnTo>
                        <a:pt x="692" y="525"/>
                      </a:lnTo>
                      <a:lnTo>
                        <a:pt x="696" y="521"/>
                      </a:lnTo>
                      <a:lnTo>
                        <a:pt x="700" y="521"/>
                      </a:lnTo>
                      <a:lnTo>
                        <a:pt x="714" y="523"/>
                      </a:lnTo>
                      <a:lnTo>
                        <a:pt x="728" y="527"/>
                      </a:lnTo>
                      <a:lnTo>
                        <a:pt x="760" y="539"/>
                      </a:lnTo>
                      <a:lnTo>
                        <a:pt x="776" y="542"/>
                      </a:lnTo>
                      <a:lnTo>
                        <a:pt x="792" y="546"/>
                      </a:lnTo>
                      <a:lnTo>
                        <a:pt x="806" y="548"/>
                      </a:lnTo>
                      <a:lnTo>
                        <a:pt x="822" y="546"/>
                      </a:lnTo>
                      <a:lnTo>
                        <a:pt x="816" y="540"/>
                      </a:lnTo>
                      <a:lnTo>
                        <a:pt x="814" y="537"/>
                      </a:lnTo>
                      <a:lnTo>
                        <a:pt x="812" y="533"/>
                      </a:lnTo>
                      <a:lnTo>
                        <a:pt x="812" y="529"/>
                      </a:lnTo>
                      <a:lnTo>
                        <a:pt x="814" y="527"/>
                      </a:lnTo>
                      <a:lnTo>
                        <a:pt x="816" y="525"/>
                      </a:lnTo>
                      <a:lnTo>
                        <a:pt x="818" y="523"/>
                      </a:lnTo>
                      <a:lnTo>
                        <a:pt x="816" y="519"/>
                      </a:lnTo>
                      <a:lnTo>
                        <a:pt x="814" y="515"/>
                      </a:lnTo>
                      <a:lnTo>
                        <a:pt x="806" y="509"/>
                      </a:lnTo>
                      <a:lnTo>
                        <a:pt x="798" y="501"/>
                      </a:lnTo>
                      <a:lnTo>
                        <a:pt x="792" y="495"/>
                      </a:lnTo>
                      <a:lnTo>
                        <a:pt x="804" y="495"/>
                      </a:lnTo>
                      <a:lnTo>
                        <a:pt x="810" y="495"/>
                      </a:lnTo>
                      <a:lnTo>
                        <a:pt x="814" y="493"/>
                      </a:lnTo>
                      <a:lnTo>
                        <a:pt x="808" y="485"/>
                      </a:lnTo>
                      <a:lnTo>
                        <a:pt x="802" y="479"/>
                      </a:lnTo>
                      <a:lnTo>
                        <a:pt x="786" y="469"/>
                      </a:lnTo>
                      <a:lnTo>
                        <a:pt x="780" y="465"/>
                      </a:lnTo>
                      <a:lnTo>
                        <a:pt x="772" y="459"/>
                      </a:lnTo>
                      <a:lnTo>
                        <a:pt x="766" y="451"/>
                      </a:lnTo>
                      <a:lnTo>
                        <a:pt x="764" y="441"/>
                      </a:lnTo>
                      <a:lnTo>
                        <a:pt x="756" y="441"/>
                      </a:lnTo>
                      <a:lnTo>
                        <a:pt x="752" y="439"/>
                      </a:lnTo>
                      <a:lnTo>
                        <a:pt x="750" y="437"/>
                      </a:lnTo>
                      <a:lnTo>
                        <a:pt x="748" y="435"/>
                      </a:lnTo>
                      <a:lnTo>
                        <a:pt x="746" y="433"/>
                      </a:lnTo>
                      <a:lnTo>
                        <a:pt x="742" y="431"/>
                      </a:lnTo>
                      <a:lnTo>
                        <a:pt x="736" y="431"/>
                      </a:lnTo>
                      <a:lnTo>
                        <a:pt x="726" y="433"/>
                      </a:lnTo>
                      <a:lnTo>
                        <a:pt x="716" y="437"/>
                      </a:lnTo>
                      <a:lnTo>
                        <a:pt x="712" y="437"/>
                      </a:lnTo>
                      <a:lnTo>
                        <a:pt x="706" y="435"/>
                      </a:lnTo>
                      <a:lnTo>
                        <a:pt x="702" y="433"/>
                      </a:lnTo>
                      <a:lnTo>
                        <a:pt x="698" y="429"/>
                      </a:lnTo>
                      <a:lnTo>
                        <a:pt x="688" y="417"/>
                      </a:lnTo>
                      <a:lnTo>
                        <a:pt x="680" y="405"/>
                      </a:lnTo>
                      <a:lnTo>
                        <a:pt x="675" y="403"/>
                      </a:lnTo>
                      <a:lnTo>
                        <a:pt x="669" y="401"/>
                      </a:lnTo>
                      <a:lnTo>
                        <a:pt x="665" y="403"/>
                      </a:lnTo>
                      <a:lnTo>
                        <a:pt x="661" y="405"/>
                      </a:lnTo>
                      <a:lnTo>
                        <a:pt x="657" y="407"/>
                      </a:lnTo>
                      <a:lnTo>
                        <a:pt x="653" y="409"/>
                      </a:lnTo>
                      <a:lnTo>
                        <a:pt x="647" y="407"/>
                      </a:lnTo>
                      <a:lnTo>
                        <a:pt x="641" y="399"/>
                      </a:lnTo>
                      <a:lnTo>
                        <a:pt x="635" y="391"/>
                      </a:lnTo>
                      <a:lnTo>
                        <a:pt x="633" y="383"/>
                      </a:lnTo>
                      <a:lnTo>
                        <a:pt x="639" y="385"/>
                      </a:lnTo>
                      <a:lnTo>
                        <a:pt x="643" y="387"/>
                      </a:lnTo>
                      <a:lnTo>
                        <a:pt x="649" y="389"/>
                      </a:lnTo>
                      <a:lnTo>
                        <a:pt x="653" y="389"/>
                      </a:lnTo>
                      <a:lnTo>
                        <a:pt x="655" y="387"/>
                      </a:lnTo>
                      <a:lnTo>
                        <a:pt x="657" y="385"/>
                      </a:lnTo>
                      <a:lnTo>
                        <a:pt x="659" y="379"/>
                      </a:lnTo>
                      <a:lnTo>
                        <a:pt x="659" y="375"/>
                      </a:lnTo>
                      <a:lnTo>
                        <a:pt x="657" y="373"/>
                      </a:lnTo>
                      <a:lnTo>
                        <a:pt x="651" y="367"/>
                      </a:lnTo>
                      <a:lnTo>
                        <a:pt x="639" y="361"/>
                      </a:lnTo>
                      <a:lnTo>
                        <a:pt x="643" y="355"/>
                      </a:lnTo>
                      <a:lnTo>
                        <a:pt x="647" y="349"/>
                      </a:lnTo>
                      <a:lnTo>
                        <a:pt x="651" y="343"/>
                      </a:lnTo>
                      <a:lnTo>
                        <a:pt x="655" y="337"/>
                      </a:lnTo>
                      <a:lnTo>
                        <a:pt x="665" y="349"/>
                      </a:lnTo>
                      <a:lnTo>
                        <a:pt x="669" y="353"/>
                      </a:lnTo>
                      <a:lnTo>
                        <a:pt x="675" y="355"/>
                      </a:lnTo>
                      <a:lnTo>
                        <a:pt x="680" y="355"/>
                      </a:lnTo>
                      <a:lnTo>
                        <a:pt x="688" y="355"/>
                      </a:lnTo>
                      <a:lnTo>
                        <a:pt x="696" y="357"/>
                      </a:lnTo>
                      <a:lnTo>
                        <a:pt x="706" y="361"/>
                      </a:lnTo>
                      <a:lnTo>
                        <a:pt x="730" y="373"/>
                      </a:lnTo>
                      <a:lnTo>
                        <a:pt x="752" y="383"/>
                      </a:lnTo>
                      <a:lnTo>
                        <a:pt x="764" y="387"/>
                      </a:lnTo>
                      <a:lnTo>
                        <a:pt x="774" y="389"/>
                      </a:lnTo>
                      <a:lnTo>
                        <a:pt x="786" y="389"/>
                      </a:lnTo>
                      <a:lnTo>
                        <a:pt x="786" y="377"/>
                      </a:lnTo>
                      <a:lnTo>
                        <a:pt x="780" y="367"/>
                      </a:lnTo>
                      <a:lnTo>
                        <a:pt x="772" y="361"/>
                      </a:lnTo>
                      <a:lnTo>
                        <a:pt x="766" y="353"/>
                      </a:lnTo>
                      <a:lnTo>
                        <a:pt x="764" y="349"/>
                      </a:lnTo>
                      <a:lnTo>
                        <a:pt x="762" y="343"/>
                      </a:lnTo>
                      <a:lnTo>
                        <a:pt x="768" y="341"/>
                      </a:lnTo>
                      <a:lnTo>
                        <a:pt x="774" y="337"/>
                      </a:lnTo>
                      <a:lnTo>
                        <a:pt x="780" y="327"/>
                      </a:lnTo>
                      <a:lnTo>
                        <a:pt x="784" y="315"/>
                      </a:lnTo>
                      <a:lnTo>
                        <a:pt x="786" y="303"/>
                      </a:lnTo>
                      <a:lnTo>
                        <a:pt x="774" y="299"/>
                      </a:lnTo>
                      <a:lnTo>
                        <a:pt x="768" y="297"/>
                      </a:lnTo>
                      <a:lnTo>
                        <a:pt x="766" y="293"/>
                      </a:lnTo>
                      <a:lnTo>
                        <a:pt x="780" y="287"/>
                      </a:lnTo>
                      <a:lnTo>
                        <a:pt x="784" y="283"/>
                      </a:lnTo>
                      <a:lnTo>
                        <a:pt x="786" y="277"/>
                      </a:lnTo>
                      <a:lnTo>
                        <a:pt x="784" y="273"/>
                      </a:lnTo>
                      <a:lnTo>
                        <a:pt x="780" y="271"/>
                      </a:lnTo>
                      <a:lnTo>
                        <a:pt x="776" y="269"/>
                      </a:lnTo>
                      <a:lnTo>
                        <a:pt x="772" y="267"/>
                      </a:lnTo>
                      <a:lnTo>
                        <a:pt x="768" y="269"/>
                      </a:lnTo>
                      <a:lnTo>
                        <a:pt x="764" y="271"/>
                      </a:lnTo>
                      <a:lnTo>
                        <a:pt x="762" y="273"/>
                      </a:lnTo>
                      <a:lnTo>
                        <a:pt x="758" y="273"/>
                      </a:lnTo>
                      <a:lnTo>
                        <a:pt x="752" y="271"/>
                      </a:lnTo>
                      <a:lnTo>
                        <a:pt x="748" y="269"/>
                      </a:lnTo>
                      <a:lnTo>
                        <a:pt x="738" y="261"/>
                      </a:lnTo>
                      <a:lnTo>
                        <a:pt x="730" y="251"/>
                      </a:lnTo>
                      <a:lnTo>
                        <a:pt x="726" y="249"/>
                      </a:lnTo>
                      <a:lnTo>
                        <a:pt x="720" y="247"/>
                      </a:lnTo>
                      <a:lnTo>
                        <a:pt x="716" y="249"/>
                      </a:lnTo>
                      <a:lnTo>
                        <a:pt x="710" y="255"/>
                      </a:lnTo>
                      <a:lnTo>
                        <a:pt x="702" y="265"/>
                      </a:lnTo>
                      <a:lnTo>
                        <a:pt x="698" y="259"/>
                      </a:lnTo>
                      <a:lnTo>
                        <a:pt x="694" y="253"/>
                      </a:lnTo>
                      <a:lnTo>
                        <a:pt x="690" y="247"/>
                      </a:lnTo>
                      <a:lnTo>
                        <a:pt x="690" y="239"/>
                      </a:lnTo>
                      <a:lnTo>
                        <a:pt x="637" y="239"/>
                      </a:lnTo>
                      <a:lnTo>
                        <a:pt x="621" y="237"/>
                      </a:lnTo>
                      <a:lnTo>
                        <a:pt x="605" y="235"/>
                      </a:lnTo>
                      <a:lnTo>
                        <a:pt x="591" y="231"/>
                      </a:lnTo>
                      <a:lnTo>
                        <a:pt x="573" y="229"/>
                      </a:lnTo>
                      <a:lnTo>
                        <a:pt x="563" y="227"/>
                      </a:lnTo>
                      <a:lnTo>
                        <a:pt x="557" y="221"/>
                      </a:lnTo>
                      <a:lnTo>
                        <a:pt x="551" y="213"/>
                      </a:lnTo>
                      <a:lnTo>
                        <a:pt x="549" y="203"/>
                      </a:lnTo>
                      <a:lnTo>
                        <a:pt x="551" y="199"/>
                      </a:lnTo>
                      <a:lnTo>
                        <a:pt x="553" y="195"/>
                      </a:lnTo>
                      <a:lnTo>
                        <a:pt x="561" y="189"/>
                      </a:lnTo>
                      <a:lnTo>
                        <a:pt x="571" y="185"/>
                      </a:lnTo>
                      <a:lnTo>
                        <a:pt x="575" y="181"/>
                      </a:lnTo>
                      <a:lnTo>
                        <a:pt x="579" y="179"/>
                      </a:lnTo>
                      <a:lnTo>
                        <a:pt x="569" y="169"/>
                      </a:lnTo>
                      <a:lnTo>
                        <a:pt x="565" y="167"/>
                      </a:lnTo>
                      <a:lnTo>
                        <a:pt x="559" y="165"/>
                      </a:lnTo>
                      <a:lnTo>
                        <a:pt x="527" y="165"/>
                      </a:lnTo>
                      <a:lnTo>
                        <a:pt x="527" y="163"/>
                      </a:lnTo>
                      <a:lnTo>
                        <a:pt x="535" y="157"/>
                      </a:lnTo>
                      <a:lnTo>
                        <a:pt x="543" y="149"/>
                      </a:lnTo>
                      <a:lnTo>
                        <a:pt x="545" y="147"/>
                      </a:lnTo>
                      <a:lnTo>
                        <a:pt x="539" y="143"/>
                      </a:lnTo>
                      <a:lnTo>
                        <a:pt x="529" y="136"/>
                      </a:lnTo>
                      <a:lnTo>
                        <a:pt x="513" y="124"/>
                      </a:lnTo>
                      <a:lnTo>
                        <a:pt x="507" y="122"/>
                      </a:lnTo>
                      <a:lnTo>
                        <a:pt x="501" y="124"/>
                      </a:lnTo>
                      <a:lnTo>
                        <a:pt x="495" y="124"/>
                      </a:lnTo>
                      <a:lnTo>
                        <a:pt x="493" y="122"/>
                      </a:lnTo>
                      <a:lnTo>
                        <a:pt x="491" y="118"/>
                      </a:lnTo>
                      <a:lnTo>
                        <a:pt x="487" y="116"/>
                      </a:lnTo>
                      <a:lnTo>
                        <a:pt x="475" y="114"/>
                      </a:lnTo>
                      <a:lnTo>
                        <a:pt x="453" y="114"/>
                      </a:lnTo>
                      <a:lnTo>
                        <a:pt x="443" y="112"/>
                      </a:lnTo>
                      <a:lnTo>
                        <a:pt x="437" y="110"/>
                      </a:lnTo>
                      <a:lnTo>
                        <a:pt x="431" y="106"/>
                      </a:lnTo>
                      <a:lnTo>
                        <a:pt x="425" y="102"/>
                      </a:lnTo>
                      <a:lnTo>
                        <a:pt x="417" y="92"/>
                      </a:lnTo>
                      <a:lnTo>
                        <a:pt x="411" y="90"/>
                      </a:lnTo>
                      <a:lnTo>
                        <a:pt x="405" y="88"/>
                      </a:lnTo>
                      <a:lnTo>
                        <a:pt x="397" y="90"/>
                      </a:lnTo>
                      <a:lnTo>
                        <a:pt x="391" y="92"/>
                      </a:lnTo>
                      <a:lnTo>
                        <a:pt x="383" y="98"/>
                      </a:lnTo>
                      <a:lnTo>
                        <a:pt x="377" y="92"/>
                      </a:lnTo>
                      <a:lnTo>
                        <a:pt x="375" y="88"/>
                      </a:lnTo>
                      <a:lnTo>
                        <a:pt x="363" y="100"/>
                      </a:lnTo>
                      <a:lnTo>
                        <a:pt x="357" y="94"/>
                      </a:lnTo>
                      <a:lnTo>
                        <a:pt x="353" y="88"/>
                      </a:lnTo>
                      <a:lnTo>
                        <a:pt x="341" y="82"/>
                      </a:lnTo>
                      <a:lnTo>
                        <a:pt x="327" y="76"/>
                      </a:lnTo>
                      <a:lnTo>
                        <a:pt x="315" y="72"/>
                      </a:lnTo>
                      <a:lnTo>
                        <a:pt x="311" y="70"/>
                      </a:lnTo>
                      <a:lnTo>
                        <a:pt x="309" y="66"/>
                      </a:lnTo>
                      <a:lnTo>
                        <a:pt x="309" y="60"/>
                      </a:lnTo>
                      <a:lnTo>
                        <a:pt x="307" y="54"/>
                      </a:lnTo>
                      <a:lnTo>
                        <a:pt x="305" y="52"/>
                      </a:lnTo>
                      <a:lnTo>
                        <a:pt x="301" y="50"/>
                      </a:lnTo>
                      <a:lnTo>
                        <a:pt x="289" y="48"/>
                      </a:lnTo>
                      <a:lnTo>
                        <a:pt x="271" y="46"/>
                      </a:lnTo>
                      <a:lnTo>
                        <a:pt x="259" y="48"/>
                      </a:lnTo>
                      <a:lnTo>
                        <a:pt x="251" y="52"/>
                      </a:lnTo>
                      <a:lnTo>
                        <a:pt x="243" y="56"/>
                      </a:lnTo>
                      <a:lnTo>
                        <a:pt x="239" y="62"/>
                      </a:lnTo>
                      <a:lnTo>
                        <a:pt x="239" y="70"/>
                      </a:lnTo>
                      <a:lnTo>
                        <a:pt x="239" y="80"/>
                      </a:lnTo>
                      <a:lnTo>
                        <a:pt x="237" y="90"/>
                      </a:lnTo>
                      <a:lnTo>
                        <a:pt x="237" y="92"/>
                      </a:lnTo>
                      <a:lnTo>
                        <a:pt x="233" y="94"/>
                      </a:lnTo>
                      <a:lnTo>
                        <a:pt x="223" y="94"/>
                      </a:lnTo>
                      <a:lnTo>
                        <a:pt x="217" y="94"/>
                      </a:lnTo>
                      <a:lnTo>
                        <a:pt x="213" y="94"/>
                      </a:lnTo>
                      <a:lnTo>
                        <a:pt x="207" y="92"/>
                      </a:lnTo>
                      <a:lnTo>
                        <a:pt x="201" y="90"/>
                      </a:lnTo>
                      <a:lnTo>
                        <a:pt x="197" y="86"/>
                      </a:lnTo>
                      <a:lnTo>
                        <a:pt x="191" y="82"/>
                      </a:lnTo>
                      <a:lnTo>
                        <a:pt x="187" y="74"/>
                      </a:lnTo>
                      <a:lnTo>
                        <a:pt x="183" y="56"/>
                      </a:lnTo>
                      <a:lnTo>
                        <a:pt x="179" y="40"/>
                      </a:lnTo>
                      <a:lnTo>
                        <a:pt x="175" y="40"/>
                      </a:lnTo>
                      <a:lnTo>
                        <a:pt x="169" y="36"/>
                      </a:lnTo>
                      <a:lnTo>
                        <a:pt x="155" y="24"/>
                      </a:lnTo>
                      <a:lnTo>
                        <a:pt x="141" y="12"/>
                      </a:lnTo>
                      <a:lnTo>
                        <a:pt x="134" y="0"/>
                      </a:lnTo>
                      <a:lnTo>
                        <a:pt x="126" y="2"/>
                      </a:lnTo>
                      <a:lnTo>
                        <a:pt x="122" y="4"/>
                      </a:lnTo>
                      <a:lnTo>
                        <a:pt x="118" y="8"/>
                      </a:lnTo>
                      <a:lnTo>
                        <a:pt x="116" y="10"/>
                      </a:lnTo>
                      <a:lnTo>
                        <a:pt x="116" y="20"/>
                      </a:lnTo>
                      <a:lnTo>
                        <a:pt x="114" y="24"/>
                      </a:lnTo>
                      <a:lnTo>
                        <a:pt x="112" y="28"/>
                      </a:lnTo>
                      <a:lnTo>
                        <a:pt x="102" y="40"/>
                      </a:lnTo>
                      <a:lnTo>
                        <a:pt x="90" y="52"/>
                      </a:lnTo>
                      <a:lnTo>
                        <a:pt x="82" y="64"/>
                      </a:lnTo>
                      <a:lnTo>
                        <a:pt x="80" y="70"/>
                      </a:lnTo>
                      <a:lnTo>
                        <a:pt x="78" y="78"/>
                      </a:lnTo>
                      <a:lnTo>
                        <a:pt x="80" y="86"/>
                      </a:lnTo>
                      <a:lnTo>
                        <a:pt x="82" y="94"/>
                      </a:lnTo>
                      <a:lnTo>
                        <a:pt x="88" y="106"/>
                      </a:lnTo>
                      <a:lnTo>
                        <a:pt x="96" y="116"/>
                      </a:lnTo>
                      <a:lnTo>
                        <a:pt x="98" y="122"/>
                      </a:lnTo>
                      <a:lnTo>
                        <a:pt x="100" y="128"/>
                      </a:lnTo>
                      <a:lnTo>
                        <a:pt x="98" y="134"/>
                      </a:lnTo>
                      <a:lnTo>
                        <a:pt x="94" y="140"/>
                      </a:lnTo>
                      <a:lnTo>
                        <a:pt x="92" y="141"/>
                      </a:lnTo>
                      <a:lnTo>
                        <a:pt x="90" y="147"/>
                      </a:lnTo>
                      <a:lnTo>
                        <a:pt x="92" y="151"/>
                      </a:lnTo>
                      <a:lnTo>
                        <a:pt x="96" y="155"/>
                      </a:lnTo>
                      <a:lnTo>
                        <a:pt x="108" y="163"/>
                      </a:lnTo>
                      <a:lnTo>
                        <a:pt x="118" y="173"/>
                      </a:lnTo>
                      <a:lnTo>
                        <a:pt x="122" y="179"/>
                      </a:lnTo>
                      <a:lnTo>
                        <a:pt x="124" y="183"/>
                      </a:lnTo>
                      <a:lnTo>
                        <a:pt x="112" y="179"/>
                      </a:lnTo>
                      <a:lnTo>
                        <a:pt x="100" y="173"/>
                      </a:lnTo>
                      <a:lnTo>
                        <a:pt x="90" y="161"/>
                      </a:lnTo>
                      <a:lnTo>
                        <a:pt x="80" y="149"/>
                      </a:lnTo>
                      <a:lnTo>
                        <a:pt x="72" y="134"/>
                      </a:lnTo>
                      <a:lnTo>
                        <a:pt x="68" y="120"/>
                      </a:lnTo>
                      <a:lnTo>
                        <a:pt x="64" y="104"/>
                      </a:lnTo>
                      <a:lnTo>
                        <a:pt x="62" y="90"/>
                      </a:lnTo>
                      <a:lnTo>
                        <a:pt x="64" y="80"/>
                      </a:lnTo>
                      <a:lnTo>
                        <a:pt x="66" y="70"/>
                      </a:lnTo>
                      <a:lnTo>
                        <a:pt x="72" y="52"/>
                      </a:lnTo>
                      <a:lnTo>
                        <a:pt x="80" y="36"/>
                      </a:lnTo>
                      <a:lnTo>
                        <a:pt x="84" y="28"/>
                      </a:lnTo>
                      <a:lnTo>
                        <a:pt x="86" y="20"/>
                      </a:lnTo>
                      <a:lnTo>
                        <a:pt x="58" y="20"/>
                      </a:lnTo>
                      <a:lnTo>
                        <a:pt x="46" y="26"/>
                      </a:lnTo>
                      <a:lnTo>
                        <a:pt x="36" y="36"/>
                      </a:lnTo>
                      <a:lnTo>
                        <a:pt x="26" y="48"/>
                      </a:lnTo>
                      <a:lnTo>
                        <a:pt x="16" y="60"/>
                      </a:lnTo>
                      <a:lnTo>
                        <a:pt x="10" y="74"/>
                      </a:lnTo>
                      <a:lnTo>
                        <a:pt x="4" y="90"/>
                      </a:lnTo>
                      <a:lnTo>
                        <a:pt x="0" y="106"/>
                      </a:lnTo>
                      <a:lnTo>
                        <a:pt x="0" y="122"/>
                      </a:lnTo>
                      <a:lnTo>
                        <a:pt x="2" y="145"/>
                      </a:lnTo>
                      <a:lnTo>
                        <a:pt x="6" y="167"/>
                      </a:lnTo>
                      <a:lnTo>
                        <a:pt x="18" y="207"/>
                      </a:lnTo>
                      <a:lnTo>
                        <a:pt x="22" y="227"/>
                      </a:lnTo>
                      <a:lnTo>
                        <a:pt x="26" y="235"/>
                      </a:lnTo>
                      <a:lnTo>
                        <a:pt x="28" y="239"/>
                      </a:lnTo>
                      <a:lnTo>
                        <a:pt x="32" y="239"/>
                      </a:lnTo>
                      <a:lnTo>
                        <a:pt x="42" y="237"/>
                      </a:lnTo>
                      <a:lnTo>
                        <a:pt x="54" y="233"/>
                      </a:lnTo>
                      <a:lnTo>
                        <a:pt x="70" y="221"/>
                      </a:lnTo>
                      <a:lnTo>
                        <a:pt x="70" y="233"/>
                      </a:lnTo>
                      <a:lnTo>
                        <a:pt x="54" y="241"/>
                      </a:lnTo>
                      <a:lnTo>
                        <a:pt x="48" y="247"/>
                      </a:lnTo>
                      <a:lnTo>
                        <a:pt x="46" y="249"/>
                      </a:lnTo>
                      <a:lnTo>
                        <a:pt x="46" y="253"/>
                      </a:lnTo>
                      <a:lnTo>
                        <a:pt x="50" y="257"/>
                      </a:lnTo>
                      <a:lnTo>
                        <a:pt x="58" y="265"/>
                      </a:lnTo>
                      <a:lnTo>
                        <a:pt x="72" y="271"/>
                      </a:lnTo>
                      <a:lnTo>
                        <a:pt x="78" y="269"/>
                      </a:lnTo>
                      <a:lnTo>
                        <a:pt x="82" y="267"/>
                      </a:lnTo>
                      <a:lnTo>
                        <a:pt x="90" y="259"/>
                      </a:lnTo>
                      <a:lnTo>
                        <a:pt x="94" y="265"/>
                      </a:lnTo>
                      <a:lnTo>
                        <a:pt x="98" y="269"/>
                      </a:lnTo>
                      <a:lnTo>
                        <a:pt x="100" y="273"/>
                      </a:lnTo>
                      <a:lnTo>
                        <a:pt x="106" y="275"/>
                      </a:lnTo>
                      <a:lnTo>
                        <a:pt x="138" y="269"/>
                      </a:lnTo>
                      <a:lnTo>
                        <a:pt x="143" y="271"/>
                      </a:lnTo>
                      <a:lnTo>
                        <a:pt x="147" y="271"/>
                      </a:lnTo>
                      <a:lnTo>
                        <a:pt x="149" y="269"/>
                      </a:lnTo>
                      <a:lnTo>
                        <a:pt x="155" y="269"/>
                      </a:lnTo>
                      <a:lnTo>
                        <a:pt x="183" y="269"/>
                      </a:lnTo>
                      <a:lnTo>
                        <a:pt x="199" y="267"/>
                      </a:lnTo>
                      <a:lnTo>
                        <a:pt x="205" y="265"/>
                      </a:lnTo>
                      <a:lnTo>
                        <a:pt x="209" y="261"/>
                      </a:lnTo>
                      <a:lnTo>
                        <a:pt x="199" y="249"/>
                      </a:lnTo>
                      <a:lnTo>
                        <a:pt x="223" y="249"/>
                      </a:lnTo>
                      <a:lnTo>
                        <a:pt x="227" y="255"/>
                      </a:lnTo>
                      <a:lnTo>
                        <a:pt x="233" y="261"/>
                      </a:lnTo>
                      <a:lnTo>
                        <a:pt x="237" y="265"/>
                      </a:lnTo>
                      <a:lnTo>
                        <a:pt x="243" y="271"/>
                      </a:lnTo>
                      <a:lnTo>
                        <a:pt x="251" y="271"/>
                      </a:lnTo>
                      <a:lnTo>
                        <a:pt x="257" y="267"/>
                      </a:lnTo>
                      <a:lnTo>
                        <a:pt x="251" y="259"/>
                      </a:lnTo>
                      <a:lnTo>
                        <a:pt x="247" y="255"/>
                      </a:lnTo>
                      <a:lnTo>
                        <a:pt x="247" y="249"/>
                      </a:lnTo>
                      <a:lnTo>
                        <a:pt x="257" y="249"/>
                      </a:lnTo>
                      <a:lnTo>
                        <a:pt x="267" y="249"/>
                      </a:lnTo>
                      <a:lnTo>
                        <a:pt x="273" y="249"/>
                      </a:lnTo>
                      <a:lnTo>
                        <a:pt x="279" y="247"/>
                      </a:lnTo>
                      <a:lnTo>
                        <a:pt x="281" y="243"/>
                      </a:lnTo>
                      <a:lnTo>
                        <a:pt x="283" y="237"/>
                      </a:lnTo>
                      <a:lnTo>
                        <a:pt x="281" y="231"/>
                      </a:lnTo>
                      <a:lnTo>
                        <a:pt x="279" y="225"/>
                      </a:lnTo>
                      <a:lnTo>
                        <a:pt x="273" y="219"/>
                      </a:lnTo>
                      <a:lnTo>
                        <a:pt x="267" y="213"/>
                      </a:lnTo>
                      <a:lnTo>
                        <a:pt x="265" y="209"/>
                      </a:lnTo>
                      <a:lnTo>
                        <a:pt x="263" y="203"/>
                      </a:lnTo>
                      <a:lnTo>
                        <a:pt x="271" y="205"/>
                      </a:lnTo>
                      <a:lnTo>
                        <a:pt x="279" y="209"/>
                      </a:lnTo>
                      <a:lnTo>
                        <a:pt x="291" y="217"/>
                      </a:lnTo>
                      <a:lnTo>
                        <a:pt x="301" y="227"/>
                      </a:lnTo>
                      <a:lnTo>
                        <a:pt x="311" y="235"/>
                      </a:lnTo>
                      <a:lnTo>
                        <a:pt x="315" y="237"/>
                      </a:lnTo>
                      <a:lnTo>
                        <a:pt x="321" y="237"/>
                      </a:lnTo>
                      <a:lnTo>
                        <a:pt x="325" y="235"/>
                      </a:lnTo>
                      <a:lnTo>
                        <a:pt x="331" y="235"/>
                      </a:lnTo>
                      <a:lnTo>
                        <a:pt x="341" y="241"/>
                      </a:lnTo>
                      <a:lnTo>
                        <a:pt x="351" y="249"/>
                      </a:lnTo>
                      <a:lnTo>
                        <a:pt x="357" y="253"/>
                      </a:lnTo>
                      <a:lnTo>
                        <a:pt x="363" y="255"/>
                      </a:lnTo>
                      <a:lnTo>
                        <a:pt x="369" y="257"/>
                      </a:lnTo>
                      <a:lnTo>
                        <a:pt x="377" y="255"/>
                      </a:lnTo>
                      <a:lnTo>
                        <a:pt x="377" y="259"/>
                      </a:lnTo>
                      <a:lnTo>
                        <a:pt x="377" y="263"/>
                      </a:lnTo>
                      <a:lnTo>
                        <a:pt x="377" y="269"/>
                      </a:lnTo>
                      <a:lnTo>
                        <a:pt x="373" y="273"/>
                      </a:lnTo>
                      <a:lnTo>
                        <a:pt x="367" y="283"/>
                      </a:lnTo>
                      <a:lnTo>
                        <a:pt x="375" y="283"/>
                      </a:lnTo>
                      <a:lnTo>
                        <a:pt x="381" y="281"/>
                      </a:lnTo>
                      <a:lnTo>
                        <a:pt x="387" y="277"/>
                      </a:lnTo>
                      <a:lnTo>
                        <a:pt x="391" y="271"/>
                      </a:lnTo>
                      <a:lnTo>
                        <a:pt x="401" y="271"/>
                      </a:lnTo>
                      <a:lnTo>
                        <a:pt x="401" y="281"/>
                      </a:lnTo>
                      <a:lnTo>
                        <a:pt x="401" y="285"/>
                      </a:lnTo>
                      <a:lnTo>
                        <a:pt x="407" y="295"/>
                      </a:lnTo>
                      <a:lnTo>
                        <a:pt x="415" y="293"/>
                      </a:lnTo>
                      <a:lnTo>
                        <a:pt x="421" y="287"/>
                      </a:lnTo>
                      <a:lnTo>
                        <a:pt x="427" y="297"/>
                      </a:lnTo>
                      <a:lnTo>
                        <a:pt x="431" y="301"/>
                      </a:lnTo>
                      <a:lnTo>
                        <a:pt x="435" y="303"/>
                      </a:lnTo>
                      <a:lnTo>
                        <a:pt x="447" y="303"/>
                      </a:lnTo>
                      <a:lnTo>
                        <a:pt x="453" y="305"/>
                      </a:lnTo>
                      <a:lnTo>
                        <a:pt x="459" y="307"/>
                      </a:lnTo>
                      <a:lnTo>
                        <a:pt x="467" y="315"/>
                      </a:lnTo>
                      <a:lnTo>
                        <a:pt x="477" y="327"/>
                      </a:lnTo>
                      <a:lnTo>
                        <a:pt x="487" y="337"/>
                      </a:lnTo>
                      <a:lnTo>
                        <a:pt x="487" y="335"/>
                      </a:lnTo>
                      <a:lnTo>
                        <a:pt x="487" y="339"/>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6" name="Freeform 11"/>
                <p:cNvSpPr>
                  <a:spLocks/>
                </p:cNvSpPr>
                <p:nvPr/>
              </p:nvSpPr>
              <p:spPr bwMode="auto">
                <a:xfrm>
                  <a:off x="4211638" y="2641600"/>
                  <a:ext cx="101600" cy="123825"/>
                </a:xfrm>
                <a:custGeom>
                  <a:avLst/>
                  <a:gdLst/>
                  <a:ahLst/>
                  <a:cxnLst>
                    <a:cxn ang="0">
                      <a:pos x="50" y="18"/>
                    </a:cxn>
                    <a:cxn ang="0">
                      <a:pos x="52" y="24"/>
                    </a:cxn>
                    <a:cxn ang="0">
                      <a:pos x="56" y="30"/>
                    </a:cxn>
                    <a:cxn ang="0">
                      <a:pos x="62" y="36"/>
                    </a:cxn>
                    <a:cxn ang="0">
                      <a:pos x="64" y="40"/>
                    </a:cxn>
                    <a:cxn ang="0">
                      <a:pos x="64" y="44"/>
                    </a:cxn>
                    <a:cxn ang="0">
                      <a:pos x="62" y="50"/>
                    </a:cxn>
                    <a:cxn ang="0">
                      <a:pos x="60" y="56"/>
                    </a:cxn>
                    <a:cxn ang="0">
                      <a:pos x="48" y="66"/>
                    </a:cxn>
                    <a:cxn ang="0">
                      <a:pos x="34" y="74"/>
                    </a:cxn>
                    <a:cxn ang="0">
                      <a:pos x="26" y="78"/>
                    </a:cxn>
                    <a:cxn ang="0">
                      <a:pos x="20" y="78"/>
                    </a:cxn>
                    <a:cxn ang="0">
                      <a:pos x="14" y="78"/>
                    </a:cxn>
                    <a:cxn ang="0">
                      <a:pos x="10" y="76"/>
                    </a:cxn>
                    <a:cxn ang="0">
                      <a:pos x="6" y="72"/>
                    </a:cxn>
                    <a:cxn ang="0">
                      <a:pos x="4" y="68"/>
                    </a:cxn>
                    <a:cxn ang="0">
                      <a:pos x="0" y="58"/>
                    </a:cxn>
                    <a:cxn ang="0">
                      <a:pos x="0" y="46"/>
                    </a:cxn>
                    <a:cxn ang="0">
                      <a:pos x="0" y="38"/>
                    </a:cxn>
                    <a:cxn ang="0">
                      <a:pos x="4" y="32"/>
                    </a:cxn>
                    <a:cxn ang="0">
                      <a:pos x="10" y="16"/>
                    </a:cxn>
                    <a:cxn ang="0">
                      <a:pos x="16" y="10"/>
                    </a:cxn>
                    <a:cxn ang="0">
                      <a:pos x="22" y="6"/>
                    </a:cxn>
                    <a:cxn ang="0">
                      <a:pos x="26" y="2"/>
                    </a:cxn>
                    <a:cxn ang="0">
                      <a:pos x="32" y="0"/>
                    </a:cxn>
                    <a:cxn ang="0">
                      <a:pos x="50" y="0"/>
                    </a:cxn>
                    <a:cxn ang="0">
                      <a:pos x="50" y="16"/>
                    </a:cxn>
                  </a:cxnLst>
                  <a:rect l="0" t="0" r="r" b="b"/>
                  <a:pathLst>
                    <a:path w="64" h="78">
                      <a:moveTo>
                        <a:pt x="50" y="18"/>
                      </a:moveTo>
                      <a:lnTo>
                        <a:pt x="52" y="24"/>
                      </a:lnTo>
                      <a:lnTo>
                        <a:pt x="56" y="30"/>
                      </a:lnTo>
                      <a:lnTo>
                        <a:pt x="62" y="36"/>
                      </a:lnTo>
                      <a:lnTo>
                        <a:pt x="64" y="40"/>
                      </a:lnTo>
                      <a:lnTo>
                        <a:pt x="64" y="44"/>
                      </a:lnTo>
                      <a:lnTo>
                        <a:pt x="62" y="50"/>
                      </a:lnTo>
                      <a:lnTo>
                        <a:pt x="60" y="56"/>
                      </a:lnTo>
                      <a:lnTo>
                        <a:pt x="48" y="66"/>
                      </a:lnTo>
                      <a:lnTo>
                        <a:pt x="34" y="74"/>
                      </a:lnTo>
                      <a:lnTo>
                        <a:pt x="26" y="78"/>
                      </a:lnTo>
                      <a:lnTo>
                        <a:pt x="20" y="78"/>
                      </a:lnTo>
                      <a:lnTo>
                        <a:pt x="14" y="78"/>
                      </a:lnTo>
                      <a:lnTo>
                        <a:pt x="10" y="76"/>
                      </a:lnTo>
                      <a:lnTo>
                        <a:pt x="6" y="72"/>
                      </a:lnTo>
                      <a:lnTo>
                        <a:pt x="4" y="68"/>
                      </a:lnTo>
                      <a:lnTo>
                        <a:pt x="0" y="58"/>
                      </a:lnTo>
                      <a:lnTo>
                        <a:pt x="0" y="46"/>
                      </a:lnTo>
                      <a:lnTo>
                        <a:pt x="0" y="38"/>
                      </a:lnTo>
                      <a:lnTo>
                        <a:pt x="4" y="32"/>
                      </a:lnTo>
                      <a:lnTo>
                        <a:pt x="10" y="16"/>
                      </a:lnTo>
                      <a:lnTo>
                        <a:pt x="16" y="10"/>
                      </a:lnTo>
                      <a:lnTo>
                        <a:pt x="22" y="6"/>
                      </a:lnTo>
                      <a:lnTo>
                        <a:pt x="26" y="2"/>
                      </a:lnTo>
                      <a:lnTo>
                        <a:pt x="32" y="0"/>
                      </a:lnTo>
                      <a:lnTo>
                        <a:pt x="50" y="0"/>
                      </a:lnTo>
                      <a:lnTo>
                        <a:pt x="50" y="16"/>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7" name="Freeform 12"/>
                <p:cNvSpPr>
                  <a:spLocks/>
                </p:cNvSpPr>
                <p:nvPr/>
              </p:nvSpPr>
              <p:spPr bwMode="auto">
                <a:xfrm>
                  <a:off x="5980113" y="3698875"/>
                  <a:ext cx="487362" cy="482600"/>
                </a:xfrm>
                <a:custGeom>
                  <a:avLst/>
                  <a:gdLst/>
                  <a:ahLst/>
                  <a:cxnLst>
                    <a:cxn ang="0">
                      <a:pos x="32" y="0"/>
                    </a:cxn>
                    <a:cxn ang="0">
                      <a:pos x="30" y="16"/>
                    </a:cxn>
                    <a:cxn ang="0">
                      <a:pos x="42" y="28"/>
                    </a:cxn>
                    <a:cxn ang="0">
                      <a:pos x="50" y="112"/>
                    </a:cxn>
                    <a:cxn ang="0">
                      <a:pos x="66" y="130"/>
                    </a:cxn>
                    <a:cxn ang="0">
                      <a:pos x="66" y="94"/>
                    </a:cxn>
                    <a:cxn ang="0">
                      <a:pos x="92" y="90"/>
                    </a:cxn>
                    <a:cxn ang="0">
                      <a:pos x="94" y="118"/>
                    </a:cxn>
                    <a:cxn ang="0">
                      <a:pos x="104" y="120"/>
                    </a:cxn>
                    <a:cxn ang="0">
                      <a:pos x="124" y="110"/>
                    </a:cxn>
                    <a:cxn ang="0">
                      <a:pos x="132" y="112"/>
                    </a:cxn>
                    <a:cxn ang="0">
                      <a:pos x="144" y="96"/>
                    </a:cxn>
                    <a:cxn ang="0">
                      <a:pos x="158" y="86"/>
                    </a:cxn>
                    <a:cxn ang="0">
                      <a:pos x="180" y="70"/>
                    </a:cxn>
                    <a:cxn ang="0">
                      <a:pos x="192" y="72"/>
                    </a:cxn>
                    <a:cxn ang="0">
                      <a:pos x="190" y="108"/>
                    </a:cxn>
                    <a:cxn ang="0">
                      <a:pos x="210" y="114"/>
                    </a:cxn>
                    <a:cxn ang="0">
                      <a:pos x="230" y="96"/>
                    </a:cxn>
                    <a:cxn ang="0">
                      <a:pos x="236" y="128"/>
                    </a:cxn>
                    <a:cxn ang="0">
                      <a:pos x="234" y="158"/>
                    </a:cxn>
                    <a:cxn ang="0">
                      <a:pos x="250" y="144"/>
                    </a:cxn>
                    <a:cxn ang="0">
                      <a:pos x="250" y="120"/>
                    </a:cxn>
                    <a:cxn ang="0">
                      <a:pos x="266" y="142"/>
                    </a:cxn>
                    <a:cxn ang="0">
                      <a:pos x="282" y="158"/>
                    </a:cxn>
                    <a:cxn ang="0">
                      <a:pos x="283" y="150"/>
                    </a:cxn>
                    <a:cxn ang="0">
                      <a:pos x="285" y="136"/>
                    </a:cxn>
                    <a:cxn ang="0">
                      <a:pos x="305" y="174"/>
                    </a:cxn>
                    <a:cxn ang="0">
                      <a:pos x="299" y="202"/>
                    </a:cxn>
                    <a:cxn ang="0">
                      <a:pos x="280" y="198"/>
                    </a:cxn>
                    <a:cxn ang="0">
                      <a:pos x="266" y="210"/>
                    </a:cxn>
                    <a:cxn ang="0">
                      <a:pos x="256" y="208"/>
                    </a:cxn>
                    <a:cxn ang="0">
                      <a:pos x="254" y="180"/>
                    </a:cxn>
                    <a:cxn ang="0">
                      <a:pos x="236" y="166"/>
                    </a:cxn>
                    <a:cxn ang="0">
                      <a:pos x="218" y="204"/>
                    </a:cxn>
                    <a:cxn ang="0">
                      <a:pos x="214" y="242"/>
                    </a:cxn>
                    <a:cxn ang="0">
                      <a:pos x="200" y="256"/>
                    </a:cxn>
                    <a:cxn ang="0">
                      <a:pos x="200" y="226"/>
                    </a:cxn>
                    <a:cxn ang="0">
                      <a:pos x="204" y="200"/>
                    </a:cxn>
                    <a:cxn ang="0">
                      <a:pos x="202" y="188"/>
                    </a:cxn>
                    <a:cxn ang="0">
                      <a:pos x="190" y="204"/>
                    </a:cxn>
                    <a:cxn ang="0">
                      <a:pos x="178" y="222"/>
                    </a:cxn>
                    <a:cxn ang="0">
                      <a:pos x="166" y="216"/>
                    </a:cxn>
                    <a:cxn ang="0">
                      <a:pos x="154" y="218"/>
                    </a:cxn>
                    <a:cxn ang="0">
                      <a:pos x="140" y="242"/>
                    </a:cxn>
                    <a:cxn ang="0">
                      <a:pos x="120" y="254"/>
                    </a:cxn>
                    <a:cxn ang="0">
                      <a:pos x="76" y="276"/>
                    </a:cxn>
                    <a:cxn ang="0">
                      <a:pos x="52" y="296"/>
                    </a:cxn>
                    <a:cxn ang="0">
                      <a:pos x="42" y="304"/>
                    </a:cxn>
                    <a:cxn ang="0">
                      <a:pos x="30" y="290"/>
                    </a:cxn>
                    <a:cxn ang="0">
                      <a:pos x="32" y="270"/>
                    </a:cxn>
                    <a:cxn ang="0">
                      <a:pos x="44" y="238"/>
                    </a:cxn>
                    <a:cxn ang="0">
                      <a:pos x="26" y="240"/>
                    </a:cxn>
                    <a:cxn ang="0">
                      <a:pos x="40" y="198"/>
                    </a:cxn>
                    <a:cxn ang="0">
                      <a:pos x="20" y="178"/>
                    </a:cxn>
                    <a:cxn ang="0">
                      <a:pos x="24" y="154"/>
                    </a:cxn>
                    <a:cxn ang="0">
                      <a:pos x="2" y="76"/>
                    </a:cxn>
                    <a:cxn ang="0">
                      <a:pos x="6" y="24"/>
                    </a:cxn>
                    <a:cxn ang="0">
                      <a:pos x="14" y="18"/>
                    </a:cxn>
                  </a:cxnLst>
                  <a:rect l="0" t="0" r="r" b="b"/>
                  <a:pathLst>
                    <a:path w="307" h="304">
                      <a:moveTo>
                        <a:pt x="14" y="18"/>
                      </a:moveTo>
                      <a:lnTo>
                        <a:pt x="22" y="8"/>
                      </a:lnTo>
                      <a:lnTo>
                        <a:pt x="32" y="0"/>
                      </a:lnTo>
                      <a:lnTo>
                        <a:pt x="34" y="8"/>
                      </a:lnTo>
                      <a:lnTo>
                        <a:pt x="32" y="12"/>
                      </a:lnTo>
                      <a:lnTo>
                        <a:pt x="30" y="16"/>
                      </a:lnTo>
                      <a:lnTo>
                        <a:pt x="24" y="24"/>
                      </a:lnTo>
                      <a:lnTo>
                        <a:pt x="34" y="34"/>
                      </a:lnTo>
                      <a:lnTo>
                        <a:pt x="42" y="28"/>
                      </a:lnTo>
                      <a:lnTo>
                        <a:pt x="42" y="52"/>
                      </a:lnTo>
                      <a:lnTo>
                        <a:pt x="46" y="84"/>
                      </a:lnTo>
                      <a:lnTo>
                        <a:pt x="50" y="112"/>
                      </a:lnTo>
                      <a:lnTo>
                        <a:pt x="52" y="124"/>
                      </a:lnTo>
                      <a:lnTo>
                        <a:pt x="56" y="130"/>
                      </a:lnTo>
                      <a:lnTo>
                        <a:pt x="66" y="130"/>
                      </a:lnTo>
                      <a:lnTo>
                        <a:pt x="66" y="120"/>
                      </a:lnTo>
                      <a:lnTo>
                        <a:pt x="66" y="112"/>
                      </a:lnTo>
                      <a:lnTo>
                        <a:pt x="66" y="94"/>
                      </a:lnTo>
                      <a:lnTo>
                        <a:pt x="80" y="94"/>
                      </a:lnTo>
                      <a:lnTo>
                        <a:pt x="84" y="94"/>
                      </a:lnTo>
                      <a:lnTo>
                        <a:pt x="92" y="90"/>
                      </a:lnTo>
                      <a:lnTo>
                        <a:pt x="92" y="102"/>
                      </a:lnTo>
                      <a:lnTo>
                        <a:pt x="92" y="110"/>
                      </a:lnTo>
                      <a:lnTo>
                        <a:pt x="94" y="118"/>
                      </a:lnTo>
                      <a:lnTo>
                        <a:pt x="96" y="120"/>
                      </a:lnTo>
                      <a:lnTo>
                        <a:pt x="100" y="122"/>
                      </a:lnTo>
                      <a:lnTo>
                        <a:pt x="104" y="120"/>
                      </a:lnTo>
                      <a:lnTo>
                        <a:pt x="110" y="114"/>
                      </a:lnTo>
                      <a:lnTo>
                        <a:pt x="120" y="104"/>
                      </a:lnTo>
                      <a:lnTo>
                        <a:pt x="124" y="110"/>
                      </a:lnTo>
                      <a:lnTo>
                        <a:pt x="126" y="112"/>
                      </a:lnTo>
                      <a:lnTo>
                        <a:pt x="128" y="112"/>
                      </a:lnTo>
                      <a:lnTo>
                        <a:pt x="132" y="112"/>
                      </a:lnTo>
                      <a:lnTo>
                        <a:pt x="136" y="110"/>
                      </a:lnTo>
                      <a:lnTo>
                        <a:pt x="140" y="104"/>
                      </a:lnTo>
                      <a:lnTo>
                        <a:pt x="144" y="96"/>
                      </a:lnTo>
                      <a:lnTo>
                        <a:pt x="144" y="88"/>
                      </a:lnTo>
                      <a:lnTo>
                        <a:pt x="152" y="88"/>
                      </a:lnTo>
                      <a:lnTo>
                        <a:pt x="158" y="86"/>
                      </a:lnTo>
                      <a:lnTo>
                        <a:pt x="166" y="78"/>
                      </a:lnTo>
                      <a:lnTo>
                        <a:pt x="174" y="72"/>
                      </a:lnTo>
                      <a:lnTo>
                        <a:pt x="180" y="70"/>
                      </a:lnTo>
                      <a:lnTo>
                        <a:pt x="188" y="68"/>
                      </a:lnTo>
                      <a:lnTo>
                        <a:pt x="190" y="70"/>
                      </a:lnTo>
                      <a:lnTo>
                        <a:pt x="192" y="72"/>
                      </a:lnTo>
                      <a:lnTo>
                        <a:pt x="192" y="84"/>
                      </a:lnTo>
                      <a:lnTo>
                        <a:pt x="190" y="102"/>
                      </a:lnTo>
                      <a:lnTo>
                        <a:pt x="190" y="108"/>
                      </a:lnTo>
                      <a:lnTo>
                        <a:pt x="194" y="110"/>
                      </a:lnTo>
                      <a:lnTo>
                        <a:pt x="204" y="114"/>
                      </a:lnTo>
                      <a:lnTo>
                        <a:pt x="210" y="114"/>
                      </a:lnTo>
                      <a:lnTo>
                        <a:pt x="218" y="110"/>
                      </a:lnTo>
                      <a:lnTo>
                        <a:pt x="224" y="104"/>
                      </a:lnTo>
                      <a:lnTo>
                        <a:pt x="230" y="96"/>
                      </a:lnTo>
                      <a:lnTo>
                        <a:pt x="232" y="100"/>
                      </a:lnTo>
                      <a:lnTo>
                        <a:pt x="234" y="108"/>
                      </a:lnTo>
                      <a:lnTo>
                        <a:pt x="236" y="128"/>
                      </a:lnTo>
                      <a:lnTo>
                        <a:pt x="236" y="146"/>
                      </a:lnTo>
                      <a:lnTo>
                        <a:pt x="236" y="154"/>
                      </a:lnTo>
                      <a:lnTo>
                        <a:pt x="234" y="158"/>
                      </a:lnTo>
                      <a:lnTo>
                        <a:pt x="248" y="158"/>
                      </a:lnTo>
                      <a:lnTo>
                        <a:pt x="250" y="150"/>
                      </a:lnTo>
                      <a:lnTo>
                        <a:pt x="250" y="144"/>
                      </a:lnTo>
                      <a:lnTo>
                        <a:pt x="248" y="128"/>
                      </a:lnTo>
                      <a:lnTo>
                        <a:pt x="248" y="124"/>
                      </a:lnTo>
                      <a:lnTo>
                        <a:pt x="250" y="120"/>
                      </a:lnTo>
                      <a:lnTo>
                        <a:pt x="256" y="114"/>
                      </a:lnTo>
                      <a:lnTo>
                        <a:pt x="260" y="126"/>
                      </a:lnTo>
                      <a:lnTo>
                        <a:pt x="266" y="142"/>
                      </a:lnTo>
                      <a:lnTo>
                        <a:pt x="272" y="154"/>
                      </a:lnTo>
                      <a:lnTo>
                        <a:pt x="278" y="156"/>
                      </a:lnTo>
                      <a:lnTo>
                        <a:pt x="282" y="158"/>
                      </a:lnTo>
                      <a:lnTo>
                        <a:pt x="283" y="158"/>
                      </a:lnTo>
                      <a:lnTo>
                        <a:pt x="283" y="156"/>
                      </a:lnTo>
                      <a:lnTo>
                        <a:pt x="283" y="150"/>
                      </a:lnTo>
                      <a:lnTo>
                        <a:pt x="280" y="142"/>
                      </a:lnTo>
                      <a:lnTo>
                        <a:pt x="280" y="132"/>
                      </a:lnTo>
                      <a:lnTo>
                        <a:pt x="285" y="136"/>
                      </a:lnTo>
                      <a:lnTo>
                        <a:pt x="289" y="142"/>
                      </a:lnTo>
                      <a:lnTo>
                        <a:pt x="299" y="156"/>
                      </a:lnTo>
                      <a:lnTo>
                        <a:pt x="305" y="174"/>
                      </a:lnTo>
                      <a:lnTo>
                        <a:pt x="307" y="188"/>
                      </a:lnTo>
                      <a:lnTo>
                        <a:pt x="305" y="196"/>
                      </a:lnTo>
                      <a:lnTo>
                        <a:pt x="299" y="202"/>
                      </a:lnTo>
                      <a:lnTo>
                        <a:pt x="293" y="206"/>
                      </a:lnTo>
                      <a:lnTo>
                        <a:pt x="289" y="208"/>
                      </a:lnTo>
                      <a:lnTo>
                        <a:pt x="280" y="198"/>
                      </a:lnTo>
                      <a:lnTo>
                        <a:pt x="270" y="186"/>
                      </a:lnTo>
                      <a:lnTo>
                        <a:pt x="268" y="202"/>
                      </a:lnTo>
                      <a:lnTo>
                        <a:pt x="266" y="210"/>
                      </a:lnTo>
                      <a:lnTo>
                        <a:pt x="262" y="214"/>
                      </a:lnTo>
                      <a:lnTo>
                        <a:pt x="258" y="210"/>
                      </a:lnTo>
                      <a:lnTo>
                        <a:pt x="256" y="208"/>
                      </a:lnTo>
                      <a:lnTo>
                        <a:pt x="254" y="198"/>
                      </a:lnTo>
                      <a:lnTo>
                        <a:pt x="254" y="190"/>
                      </a:lnTo>
                      <a:lnTo>
                        <a:pt x="254" y="180"/>
                      </a:lnTo>
                      <a:lnTo>
                        <a:pt x="250" y="176"/>
                      </a:lnTo>
                      <a:lnTo>
                        <a:pt x="246" y="172"/>
                      </a:lnTo>
                      <a:lnTo>
                        <a:pt x="236" y="166"/>
                      </a:lnTo>
                      <a:lnTo>
                        <a:pt x="228" y="176"/>
                      </a:lnTo>
                      <a:lnTo>
                        <a:pt x="222" y="190"/>
                      </a:lnTo>
                      <a:lnTo>
                        <a:pt x="218" y="204"/>
                      </a:lnTo>
                      <a:lnTo>
                        <a:pt x="216" y="216"/>
                      </a:lnTo>
                      <a:lnTo>
                        <a:pt x="216" y="234"/>
                      </a:lnTo>
                      <a:lnTo>
                        <a:pt x="214" y="242"/>
                      </a:lnTo>
                      <a:lnTo>
                        <a:pt x="212" y="248"/>
                      </a:lnTo>
                      <a:lnTo>
                        <a:pt x="206" y="252"/>
                      </a:lnTo>
                      <a:lnTo>
                        <a:pt x="200" y="256"/>
                      </a:lnTo>
                      <a:lnTo>
                        <a:pt x="198" y="248"/>
                      </a:lnTo>
                      <a:lnTo>
                        <a:pt x="198" y="238"/>
                      </a:lnTo>
                      <a:lnTo>
                        <a:pt x="200" y="226"/>
                      </a:lnTo>
                      <a:lnTo>
                        <a:pt x="200" y="212"/>
                      </a:lnTo>
                      <a:lnTo>
                        <a:pt x="202" y="206"/>
                      </a:lnTo>
                      <a:lnTo>
                        <a:pt x="204" y="200"/>
                      </a:lnTo>
                      <a:lnTo>
                        <a:pt x="208" y="194"/>
                      </a:lnTo>
                      <a:lnTo>
                        <a:pt x="210" y="188"/>
                      </a:lnTo>
                      <a:lnTo>
                        <a:pt x="202" y="188"/>
                      </a:lnTo>
                      <a:lnTo>
                        <a:pt x="196" y="192"/>
                      </a:lnTo>
                      <a:lnTo>
                        <a:pt x="194" y="198"/>
                      </a:lnTo>
                      <a:lnTo>
                        <a:pt x="190" y="204"/>
                      </a:lnTo>
                      <a:lnTo>
                        <a:pt x="186" y="216"/>
                      </a:lnTo>
                      <a:lnTo>
                        <a:pt x="184" y="220"/>
                      </a:lnTo>
                      <a:lnTo>
                        <a:pt x="178" y="222"/>
                      </a:lnTo>
                      <a:lnTo>
                        <a:pt x="174" y="220"/>
                      </a:lnTo>
                      <a:lnTo>
                        <a:pt x="170" y="218"/>
                      </a:lnTo>
                      <a:lnTo>
                        <a:pt x="166" y="216"/>
                      </a:lnTo>
                      <a:lnTo>
                        <a:pt x="162" y="214"/>
                      </a:lnTo>
                      <a:lnTo>
                        <a:pt x="158" y="214"/>
                      </a:lnTo>
                      <a:lnTo>
                        <a:pt x="154" y="218"/>
                      </a:lnTo>
                      <a:lnTo>
                        <a:pt x="148" y="226"/>
                      </a:lnTo>
                      <a:lnTo>
                        <a:pt x="144" y="234"/>
                      </a:lnTo>
                      <a:lnTo>
                        <a:pt x="140" y="242"/>
                      </a:lnTo>
                      <a:lnTo>
                        <a:pt x="136" y="246"/>
                      </a:lnTo>
                      <a:lnTo>
                        <a:pt x="130" y="250"/>
                      </a:lnTo>
                      <a:lnTo>
                        <a:pt x="120" y="254"/>
                      </a:lnTo>
                      <a:lnTo>
                        <a:pt x="104" y="262"/>
                      </a:lnTo>
                      <a:lnTo>
                        <a:pt x="90" y="270"/>
                      </a:lnTo>
                      <a:lnTo>
                        <a:pt x="76" y="276"/>
                      </a:lnTo>
                      <a:lnTo>
                        <a:pt x="62" y="286"/>
                      </a:lnTo>
                      <a:lnTo>
                        <a:pt x="56" y="290"/>
                      </a:lnTo>
                      <a:lnTo>
                        <a:pt x="52" y="296"/>
                      </a:lnTo>
                      <a:lnTo>
                        <a:pt x="48" y="302"/>
                      </a:lnTo>
                      <a:lnTo>
                        <a:pt x="44" y="304"/>
                      </a:lnTo>
                      <a:lnTo>
                        <a:pt x="42" y="304"/>
                      </a:lnTo>
                      <a:lnTo>
                        <a:pt x="38" y="302"/>
                      </a:lnTo>
                      <a:lnTo>
                        <a:pt x="34" y="296"/>
                      </a:lnTo>
                      <a:lnTo>
                        <a:pt x="30" y="290"/>
                      </a:lnTo>
                      <a:lnTo>
                        <a:pt x="30" y="284"/>
                      </a:lnTo>
                      <a:lnTo>
                        <a:pt x="30" y="276"/>
                      </a:lnTo>
                      <a:lnTo>
                        <a:pt x="32" y="270"/>
                      </a:lnTo>
                      <a:lnTo>
                        <a:pt x="38" y="256"/>
                      </a:lnTo>
                      <a:lnTo>
                        <a:pt x="42" y="244"/>
                      </a:lnTo>
                      <a:lnTo>
                        <a:pt x="44" y="238"/>
                      </a:lnTo>
                      <a:lnTo>
                        <a:pt x="44" y="230"/>
                      </a:lnTo>
                      <a:lnTo>
                        <a:pt x="32" y="238"/>
                      </a:lnTo>
                      <a:lnTo>
                        <a:pt x="26" y="240"/>
                      </a:lnTo>
                      <a:lnTo>
                        <a:pt x="18" y="242"/>
                      </a:lnTo>
                      <a:lnTo>
                        <a:pt x="22" y="204"/>
                      </a:lnTo>
                      <a:lnTo>
                        <a:pt x="40" y="198"/>
                      </a:lnTo>
                      <a:lnTo>
                        <a:pt x="40" y="186"/>
                      </a:lnTo>
                      <a:lnTo>
                        <a:pt x="28" y="182"/>
                      </a:lnTo>
                      <a:lnTo>
                        <a:pt x="20" y="178"/>
                      </a:lnTo>
                      <a:lnTo>
                        <a:pt x="18" y="176"/>
                      </a:lnTo>
                      <a:lnTo>
                        <a:pt x="30" y="164"/>
                      </a:lnTo>
                      <a:lnTo>
                        <a:pt x="24" y="154"/>
                      </a:lnTo>
                      <a:lnTo>
                        <a:pt x="18" y="142"/>
                      </a:lnTo>
                      <a:lnTo>
                        <a:pt x="10" y="110"/>
                      </a:lnTo>
                      <a:lnTo>
                        <a:pt x="2" y="76"/>
                      </a:lnTo>
                      <a:lnTo>
                        <a:pt x="0" y="46"/>
                      </a:lnTo>
                      <a:lnTo>
                        <a:pt x="2" y="34"/>
                      </a:lnTo>
                      <a:lnTo>
                        <a:pt x="6" y="24"/>
                      </a:lnTo>
                      <a:lnTo>
                        <a:pt x="12" y="18"/>
                      </a:lnTo>
                      <a:lnTo>
                        <a:pt x="18" y="12"/>
                      </a:lnTo>
                      <a:lnTo>
                        <a:pt x="14" y="18"/>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8" name="Freeform 13"/>
                <p:cNvSpPr>
                  <a:spLocks/>
                </p:cNvSpPr>
                <p:nvPr/>
              </p:nvSpPr>
              <p:spPr bwMode="auto">
                <a:xfrm>
                  <a:off x="5624513" y="4117975"/>
                  <a:ext cx="196850" cy="60325"/>
                </a:xfrm>
                <a:custGeom>
                  <a:avLst/>
                  <a:gdLst/>
                  <a:ahLst/>
                  <a:cxnLst>
                    <a:cxn ang="0">
                      <a:pos x="0" y="28"/>
                    </a:cxn>
                    <a:cxn ang="0">
                      <a:pos x="16" y="32"/>
                    </a:cxn>
                    <a:cxn ang="0">
                      <a:pos x="32" y="36"/>
                    </a:cxn>
                    <a:cxn ang="0">
                      <a:pos x="64" y="38"/>
                    </a:cxn>
                    <a:cxn ang="0">
                      <a:pos x="82" y="36"/>
                    </a:cxn>
                    <a:cxn ang="0">
                      <a:pos x="100" y="30"/>
                    </a:cxn>
                    <a:cxn ang="0">
                      <a:pos x="114" y="22"/>
                    </a:cxn>
                    <a:cxn ang="0">
                      <a:pos x="124" y="14"/>
                    </a:cxn>
                    <a:cxn ang="0">
                      <a:pos x="120" y="8"/>
                    </a:cxn>
                    <a:cxn ang="0">
                      <a:pos x="114" y="6"/>
                    </a:cxn>
                    <a:cxn ang="0">
                      <a:pos x="106" y="2"/>
                    </a:cxn>
                    <a:cxn ang="0">
                      <a:pos x="98" y="2"/>
                    </a:cxn>
                    <a:cxn ang="0">
                      <a:pos x="78" y="0"/>
                    </a:cxn>
                    <a:cxn ang="0">
                      <a:pos x="56" y="4"/>
                    </a:cxn>
                    <a:cxn ang="0">
                      <a:pos x="36" y="8"/>
                    </a:cxn>
                    <a:cxn ang="0">
                      <a:pos x="18" y="14"/>
                    </a:cxn>
                    <a:cxn ang="0">
                      <a:pos x="6" y="22"/>
                    </a:cxn>
                    <a:cxn ang="0">
                      <a:pos x="2" y="24"/>
                    </a:cxn>
                    <a:cxn ang="0">
                      <a:pos x="2" y="28"/>
                    </a:cxn>
                  </a:cxnLst>
                  <a:rect l="0" t="0" r="r" b="b"/>
                  <a:pathLst>
                    <a:path w="124" h="38">
                      <a:moveTo>
                        <a:pt x="0" y="28"/>
                      </a:moveTo>
                      <a:lnTo>
                        <a:pt x="16" y="32"/>
                      </a:lnTo>
                      <a:lnTo>
                        <a:pt x="32" y="36"/>
                      </a:lnTo>
                      <a:lnTo>
                        <a:pt x="64" y="38"/>
                      </a:lnTo>
                      <a:lnTo>
                        <a:pt x="82" y="36"/>
                      </a:lnTo>
                      <a:lnTo>
                        <a:pt x="100" y="30"/>
                      </a:lnTo>
                      <a:lnTo>
                        <a:pt x="114" y="22"/>
                      </a:lnTo>
                      <a:lnTo>
                        <a:pt x="124" y="14"/>
                      </a:lnTo>
                      <a:lnTo>
                        <a:pt x="120" y="8"/>
                      </a:lnTo>
                      <a:lnTo>
                        <a:pt x="114" y="6"/>
                      </a:lnTo>
                      <a:lnTo>
                        <a:pt x="106" y="2"/>
                      </a:lnTo>
                      <a:lnTo>
                        <a:pt x="98" y="2"/>
                      </a:lnTo>
                      <a:lnTo>
                        <a:pt x="78" y="0"/>
                      </a:lnTo>
                      <a:lnTo>
                        <a:pt x="56" y="4"/>
                      </a:lnTo>
                      <a:lnTo>
                        <a:pt x="36" y="8"/>
                      </a:lnTo>
                      <a:lnTo>
                        <a:pt x="18" y="14"/>
                      </a:lnTo>
                      <a:lnTo>
                        <a:pt x="6" y="22"/>
                      </a:lnTo>
                      <a:lnTo>
                        <a:pt x="2" y="24"/>
                      </a:lnTo>
                      <a:lnTo>
                        <a:pt x="2" y="28"/>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09" name="Freeform 14"/>
                <p:cNvSpPr>
                  <a:spLocks/>
                </p:cNvSpPr>
                <p:nvPr/>
              </p:nvSpPr>
              <p:spPr bwMode="auto">
                <a:xfrm>
                  <a:off x="5783263" y="4392613"/>
                  <a:ext cx="158750" cy="69850"/>
                </a:xfrm>
                <a:custGeom>
                  <a:avLst/>
                  <a:gdLst/>
                  <a:ahLst/>
                  <a:cxnLst>
                    <a:cxn ang="0">
                      <a:pos x="32" y="32"/>
                    </a:cxn>
                    <a:cxn ang="0">
                      <a:pos x="42" y="30"/>
                    </a:cxn>
                    <a:cxn ang="0">
                      <a:pos x="50" y="28"/>
                    </a:cxn>
                    <a:cxn ang="0">
                      <a:pos x="68" y="18"/>
                    </a:cxn>
                    <a:cxn ang="0">
                      <a:pos x="84" y="8"/>
                    </a:cxn>
                    <a:cxn ang="0">
                      <a:pos x="100" y="0"/>
                    </a:cxn>
                    <a:cxn ang="0">
                      <a:pos x="100" y="16"/>
                    </a:cxn>
                    <a:cxn ang="0">
                      <a:pos x="96" y="24"/>
                    </a:cxn>
                    <a:cxn ang="0">
                      <a:pos x="94" y="32"/>
                    </a:cxn>
                    <a:cxn ang="0">
                      <a:pos x="90" y="40"/>
                    </a:cxn>
                    <a:cxn ang="0">
                      <a:pos x="88" y="42"/>
                    </a:cxn>
                    <a:cxn ang="0">
                      <a:pos x="84" y="42"/>
                    </a:cxn>
                    <a:cxn ang="0">
                      <a:pos x="78" y="38"/>
                    </a:cxn>
                    <a:cxn ang="0">
                      <a:pos x="74" y="30"/>
                    </a:cxn>
                    <a:cxn ang="0">
                      <a:pos x="66" y="34"/>
                    </a:cxn>
                    <a:cxn ang="0">
                      <a:pos x="60" y="38"/>
                    </a:cxn>
                    <a:cxn ang="0">
                      <a:pos x="56" y="42"/>
                    </a:cxn>
                    <a:cxn ang="0">
                      <a:pos x="48" y="44"/>
                    </a:cxn>
                    <a:cxn ang="0">
                      <a:pos x="36" y="42"/>
                    </a:cxn>
                    <a:cxn ang="0">
                      <a:pos x="20" y="40"/>
                    </a:cxn>
                    <a:cxn ang="0">
                      <a:pos x="6" y="34"/>
                    </a:cxn>
                    <a:cxn ang="0">
                      <a:pos x="2" y="30"/>
                    </a:cxn>
                    <a:cxn ang="0">
                      <a:pos x="0" y="26"/>
                    </a:cxn>
                    <a:cxn ang="0">
                      <a:pos x="0" y="22"/>
                    </a:cxn>
                    <a:cxn ang="0">
                      <a:pos x="2" y="20"/>
                    </a:cxn>
                    <a:cxn ang="0">
                      <a:pos x="6" y="12"/>
                    </a:cxn>
                    <a:cxn ang="0">
                      <a:pos x="10" y="18"/>
                    </a:cxn>
                    <a:cxn ang="0">
                      <a:pos x="16" y="24"/>
                    </a:cxn>
                    <a:cxn ang="0">
                      <a:pos x="22" y="30"/>
                    </a:cxn>
                    <a:cxn ang="0">
                      <a:pos x="28" y="32"/>
                    </a:cxn>
                    <a:cxn ang="0">
                      <a:pos x="30" y="32"/>
                    </a:cxn>
                  </a:cxnLst>
                  <a:rect l="0" t="0" r="r" b="b"/>
                  <a:pathLst>
                    <a:path w="100" h="44">
                      <a:moveTo>
                        <a:pt x="32" y="32"/>
                      </a:moveTo>
                      <a:lnTo>
                        <a:pt x="42" y="30"/>
                      </a:lnTo>
                      <a:lnTo>
                        <a:pt x="50" y="28"/>
                      </a:lnTo>
                      <a:lnTo>
                        <a:pt x="68" y="18"/>
                      </a:lnTo>
                      <a:lnTo>
                        <a:pt x="84" y="8"/>
                      </a:lnTo>
                      <a:lnTo>
                        <a:pt x="100" y="0"/>
                      </a:lnTo>
                      <a:lnTo>
                        <a:pt x="100" y="16"/>
                      </a:lnTo>
                      <a:lnTo>
                        <a:pt x="96" y="24"/>
                      </a:lnTo>
                      <a:lnTo>
                        <a:pt x="94" y="32"/>
                      </a:lnTo>
                      <a:lnTo>
                        <a:pt x="90" y="40"/>
                      </a:lnTo>
                      <a:lnTo>
                        <a:pt x="88" y="42"/>
                      </a:lnTo>
                      <a:lnTo>
                        <a:pt x="84" y="42"/>
                      </a:lnTo>
                      <a:lnTo>
                        <a:pt x="78" y="38"/>
                      </a:lnTo>
                      <a:lnTo>
                        <a:pt x="74" y="30"/>
                      </a:lnTo>
                      <a:lnTo>
                        <a:pt x="66" y="34"/>
                      </a:lnTo>
                      <a:lnTo>
                        <a:pt x="60" y="38"/>
                      </a:lnTo>
                      <a:lnTo>
                        <a:pt x="56" y="42"/>
                      </a:lnTo>
                      <a:lnTo>
                        <a:pt x="48" y="44"/>
                      </a:lnTo>
                      <a:lnTo>
                        <a:pt x="36" y="42"/>
                      </a:lnTo>
                      <a:lnTo>
                        <a:pt x="20" y="40"/>
                      </a:lnTo>
                      <a:lnTo>
                        <a:pt x="6" y="34"/>
                      </a:lnTo>
                      <a:lnTo>
                        <a:pt x="2" y="30"/>
                      </a:lnTo>
                      <a:lnTo>
                        <a:pt x="0" y="26"/>
                      </a:lnTo>
                      <a:lnTo>
                        <a:pt x="0" y="22"/>
                      </a:lnTo>
                      <a:lnTo>
                        <a:pt x="2" y="20"/>
                      </a:lnTo>
                      <a:lnTo>
                        <a:pt x="6" y="12"/>
                      </a:lnTo>
                      <a:lnTo>
                        <a:pt x="10" y="18"/>
                      </a:lnTo>
                      <a:lnTo>
                        <a:pt x="16" y="24"/>
                      </a:lnTo>
                      <a:lnTo>
                        <a:pt x="22" y="30"/>
                      </a:lnTo>
                      <a:lnTo>
                        <a:pt x="28" y="32"/>
                      </a:lnTo>
                      <a:lnTo>
                        <a:pt x="30" y="32"/>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0" name="Freeform 15"/>
                <p:cNvSpPr>
                  <a:spLocks/>
                </p:cNvSpPr>
                <p:nvPr/>
              </p:nvSpPr>
              <p:spPr bwMode="auto">
                <a:xfrm>
                  <a:off x="1277938" y="2274888"/>
                  <a:ext cx="4787900" cy="3132137"/>
                </a:xfrm>
                <a:custGeom>
                  <a:avLst/>
                  <a:gdLst/>
                  <a:ahLst/>
                  <a:cxnLst>
                    <a:cxn ang="0">
                      <a:pos x="2601" y="1588"/>
                    </a:cxn>
                    <a:cxn ang="0">
                      <a:pos x="2655" y="1414"/>
                    </a:cxn>
                    <a:cxn ang="0">
                      <a:pos x="2830" y="1480"/>
                    </a:cxn>
                    <a:cxn ang="0">
                      <a:pos x="2848" y="1554"/>
                    </a:cxn>
                    <a:cxn ang="0">
                      <a:pos x="3016" y="1378"/>
                    </a:cxn>
                    <a:cxn ang="0">
                      <a:pos x="2854" y="1392"/>
                    </a:cxn>
                    <a:cxn ang="0">
                      <a:pos x="2760" y="1308"/>
                    </a:cxn>
                    <a:cxn ang="0">
                      <a:pos x="2591" y="1436"/>
                    </a:cxn>
                    <a:cxn ang="0">
                      <a:pos x="2635" y="1239"/>
                    </a:cxn>
                    <a:cxn ang="0">
                      <a:pos x="2892" y="1039"/>
                    </a:cxn>
                    <a:cxn ang="0">
                      <a:pos x="2960" y="861"/>
                    </a:cxn>
                    <a:cxn ang="0">
                      <a:pos x="2836" y="806"/>
                    </a:cxn>
                    <a:cxn ang="0">
                      <a:pos x="2792" y="832"/>
                    </a:cxn>
                    <a:cxn ang="0">
                      <a:pos x="2695" y="800"/>
                    </a:cxn>
                    <a:cxn ang="0">
                      <a:pos x="2525" y="684"/>
                    </a:cxn>
                    <a:cxn ang="0">
                      <a:pos x="2409" y="658"/>
                    </a:cxn>
                    <a:cxn ang="0">
                      <a:pos x="2291" y="762"/>
                    </a:cxn>
                    <a:cxn ang="0">
                      <a:pos x="2237" y="620"/>
                    </a:cxn>
                    <a:cxn ang="0">
                      <a:pos x="2054" y="594"/>
                    </a:cxn>
                    <a:cxn ang="0">
                      <a:pos x="1978" y="718"/>
                    </a:cxn>
                    <a:cxn ang="0">
                      <a:pos x="2020" y="881"/>
                    </a:cxn>
                    <a:cxn ang="0">
                      <a:pos x="2062" y="1131"/>
                    </a:cxn>
                    <a:cxn ang="0">
                      <a:pos x="2038" y="1310"/>
                    </a:cxn>
                    <a:cxn ang="0">
                      <a:pos x="1938" y="1133"/>
                    </a:cxn>
                    <a:cxn ang="0">
                      <a:pos x="1660" y="1081"/>
                    </a:cxn>
                    <a:cxn ang="0">
                      <a:pos x="1523" y="985"/>
                    </a:cxn>
                    <a:cxn ang="0">
                      <a:pos x="1525" y="704"/>
                    </a:cxn>
                    <a:cxn ang="0">
                      <a:pos x="1617" y="590"/>
                    </a:cxn>
                    <a:cxn ang="0">
                      <a:pos x="1630" y="504"/>
                    </a:cxn>
                    <a:cxn ang="0">
                      <a:pos x="1714" y="427"/>
                    </a:cxn>
                    <a:cxn ang="0">
                      <a:pos x="1720" y="265"/>
                    </a:cxn>
                    <a:cxn ang="0">
                      <a:pos x="1630" y="195"/>
                    </a:cxn>
                    <a:cxn ang="0">
                      <a:pos x="1623" y="335"/>
                    </a:cxn>
                    <a:cxn ang="0">
                      <a:pos x="1569" y="273"/>
                    </a:cxn>
                    <a:cxn ang="0">
                      <a:pos x="1497" y="241"/>
                    </a:cxn>
                    <a:cxn ang="0">
                      <a:pos x="1425" y="119"/>
                    </a:cxn>
                    <a:cxn ang="0">
                      <a:pos x="1375" y="237"/>
                    </a:cxn>
                    <a:cxn ang="0">
                      <a:pos x="1389" y="383"/>
                    </a:cxn>
                    <a:cxn ang="0">
                      <a:pos x="1315" y="329"/>
                    </a:cxn>
                    <a:cxn ang="0">
                      <a:pos x="1151" y="345"/>
                    </a:cxn>
                    <a:cxn ang="0">
                      <a:pos x="1082" y="337"/>
                    </a:cxn>
                    <a:cxn ang="0">
                      <a:pos x="1066" y="431"/>
                    </a:cxn>
                    <a:cxn ang="0">
                      <a:pos x="894" y="349"/>
                    </a:cxn>
                    <a:cxn ang="0">
                      <a:pos x="866" y="265"/>
                    </a:cxn>
                    <a:cxn ang="0">
                      <a:pos x="704" y="185"/>
                    </a:cxn>
                    <a:cxn ang="0">
                      <a:pos x="644" y="157"/>
                    </a:cxn>
                    <a:cxn ang="0">
                      <a:pos x="560" y="79"/>
                    </a:cxn>
                    <a:cxn ang="0">
                      <a:pos x="29" y="546"/>
                    </a:cxn>
                    <a:cxn ang="0">
                      <a:pos x="127" y="642"/>
                    </a:cxn>
                    <a:cxn ang="0">
                      <a:pos x="181" y="921"/>
                    </a:cxn>
                    <a:cxn ang="0">
                      <a:pos x="153" y="1151"/>
                    </a:cxn>
                    <a:cxn ang="0">
                      <a:pos x="181" y="1296"/>
                    </a:cxn>
                    <a:cxn ang="0">
                      <a:pos x="269" y="1426"/>
                    </a:cxn>
                    <a:cxn ang="0">
                      <a:pos x="1050" y="1620"/>
                    </a:cxn>
                    <a:cxn ang="0">
                      <a:pos x="1557" y="1636"/>
                    </a:cxn>
                    <a:cxn ang="0">
                      <a:pos x="1746" y="1653"/>
                    </a:cxn>
                    <a:cxn ang="0">
                      <a:pos x="1950" y="1622"/>
                    </a:cxn>
                    <a:cxn ang="0">
                      <a:pos x="2195" y="1717"/>
                    </a:cxn>
                    <a:cxn ang="0">
                      <a:pos x="2171" y="1789"/>
                    </a:cxn>
                    <a:cxn ang="0">
                      <a:pos x="2126" y="1961"/>
                    </a:cxn>
                    <a:cxn ang="0">
                      <a:pos x="2289" y="1871"/>
                    </a:cxn>
                    <a:cxn ang="0">
                      <a:pos x="2403" y="1741"/>
                    </a:cxn>
                  </a:cxnLst>
                  <a:rect l="0" t="0" r="r" b="b"/>
                  <a:pathLst>
                    <a:path w="3016" h="1973">
                      <a:moveTo>
                        <a:pt x="2413" y="1731"/>
                      </a:moveTo>
                      <a:lnTo>
                        <a:pt x="2417" y="1717"/>
                      </a:lnTo>
                      <a:lnTo>
                        <a:pt x="2423" y="1705"/>
                      </a:lnTo>
                      <a:lnTo>
                        <a:pt x="2433" y="1693"/>
                      </a:lnTo>
                      <a:lnTo>
                        <a:pt x="2443" y="1683"/>
                      </a:lnTo>
                      <a:lnTo>
                        <a:pt x="2455" y="1673"/>
                      </a:lnTo>
                      <a:lnTo>
                        <a:pt x="2469" y="1665"/>
                      </a:lnTo>
                      <a:lnTo>
                        <a:pt x="2481" y="1657"/>
                      </a:lnTo>
                      <a:lnTo>
                        <a:pt x="2495" y="1653"/>
                      </a:lnTo>
                      <a:lnTo>
                        <a:pt x="2519" y="1646"/>
                      </a:lnTo>
                      <a:lnTo>
                        <a:pt x="2539" y="1638"/>
                      </a:lnTo>
                      <a:lnTo>
                        <a:pt x="2557" y="1628"/>
                      </a:lnTo>
                      <a:lnTo>
                        <a:pt x="2579" y="1620"/>
                      </a:lnTo>
                      <a:lnTo>
                        <a:pt x="2595" y="1614"/>
                      </a:lnTo>
                      <a:lnTo>
                        <a:pt x="2599" y="1610"/>
                      </a:lnTo>
                      <a:lnTo>
                        <a:pt x="2599" y="1608"/>
                      </a:lnTo>
                      <a:lnTo>
                        <a:pt x="2599" y="1606"/>
                      </a:lnTo>
                      <a:lnTo>
                        <a:pt x="2597" y="1600"/>
                      </a:lnTo>
                      <a:lnTo>
                        <a:pt x="2599" y="1592"/>
                      </a:lnTo>
                      <a:lnTo>
                        <a:pt x="2601" y="1588"/>
                      </a:lnTo>
                      <a:lnTo>
                        <a:pt x="2607" y="1582"/>
                      </a:lnTo>
                      <a:lnTo>
                        <a:pt x="2615" y="1572"/>
                      </a:lnTo>
                      <a:lnTo>
                        <a:pt x="2617" y="1566"/>
                      </a:lnTo>
                      <a:lnTo>
                        <a:pt x="2619" y="1562"/>
                      </a:lnTo>
                      <a:lnTo>
                        <a:pt x="2621" y="1554"/>
                      </a:lnTo>
                      <a:lnTo>
                        <a:pt x="2625" y="1542"/>
                      </a:lnTo>
                      <a:lnTo>
                        <a:pt x="2627" y="1534"/>
                      </a:lnTo>
                      <a:lnTo>
                        <a:pt x="2625" y="1522"/>
                      </a:lnTo>
                      <a:lnTo>
                        <a:pt x="2623" y="1506"/>
                      </a:lnTo>
                      <a:lnTo>
                        <a:pt x="2617" y="1486"/>
                      </a:lnTo>
                      <a:lnTo>
                        <a:pt x="2617" y="1472"/>
                      </a:lnTo>
                      <a:lnTo>
                        <a:pt x="2623" y="1450"/>
                      </a:lnTo>
                      <a:lnTo>
                        <a:pt x="2629" y="1428"/>
                      </a:lnTo>
                      <a:lnTo>
                        <a:pt x="2631" y="1416"/>
                      </a:lnTo>
                      <a:lnTo>
                        <a:pt x="2637" y="1420"/>
                      </a:lnTo>
                      <a:lnTo>
                        <a:pt x="2641" y="1426"/>
                      </a:lnTo>
                      <a:lnTo>
                        <a:pt x="2645" y="1430"/>
                      </a:lnTo>
                      <a:lnTo>
                        <a:pt x="2647" y="1428"/>
                      </a:lnTo>
                      <a:lnTo>
                        <a:pt x="2651" y="1420"/>
                      </a:lnTo>
                      <a:lnTo>
                        <a:pt x="2655" y="1414"/>
                      </a:lnTo>
                      <a:lnTo>
                        <a:pt x="2659" y="1410"/>
                      </a:lnTo>
                      <a:lnTo>
                        <a:pt x="2663" y="1408"/>
                      </a:lnTo>
                      <a:lnTo>
                        <a:pt x="2671" y="1406"/>
                      </a:lnTo>
                      <a:lnTo>
                        <a:pt x="2675" y="1406"/>
                      </a:lnTo>
                      <a:lnTo>
                        <a:pt x="2681" y="1406"/>
                      </a:lnTo>
                      <a:lnTo>
                        <a:pt x="2687" y="1408"/>
                      </a:lnTo>
                      <a:lnTo>
                        <a:pt x="2697" y="1416"/>
                      </a:lnTo>
                      <a:lnTo>
                        <a:pt x="2705" y="1424"/>
                      </a:lnTo>
                      <a:lnTo>
                        <a:pt x="2710" y="1436"/>
                      </a:lnTo>
                      <a:lnTo>
                        <a:pt x="2720" y="1462"/>
                      </a:lnTo>
                      <a:lnTo>
                        <a:pt x="2728" y="1480"/>
                      </a:lnTo>
                      <a:lnTo>
                        <a:pt x="2734" y="1490"/>
                      </a:lnTo>
                      <a:lnTo>
                        <a:pt x="2740" y="1498"/>
                      </a:lnTo>
                      <a:lnTo>
                        <a:pt x="2756" y="1512"/>
                      </a:lnTo>
                      <a:lnTo>
                        <a:pt x="2762" y="1516"/>
                      </a:lnTo>
                      <a:lnTo>
                        <a:pt x="2770" y="1518"/>
                      </a:lnTo>
                      <a:lnTo>
                        <a:pt x="2788" y="1512"/>
                      </a:lnTo>
                      <a:lnTo>
                        <a:pt x="2804" y="1504"/>
                      </a:lnTo>
                      <a:lnTo>
                        <a:pt x="2818" y="1492"/>
                      </a:lnTo>
                      <a:lnTo>
                        <a:pt x="2830" y="1480"/>
                      </a:lnTo>
                      <a:lnTo>
                        <a:pt x="2842" y="1466"/>
                      </a:lnTo>
                      <a:lnTo>
                        <a:pt x="2852" y="1452"/>
                      </a:lnTo>
                      <a:lnTo>
                        <a:pt x="2858" y="1436"/>
                      </a:lnTo>
                      <a:lnTo>
                        <a:pt x="2864" y="1418"/>
                      </a:lnTo>
                      <a:lnTo>
                        <a:pt x="2866" y="1428"/>
                      </a:lnTo>
                      <a:lnTo>
                        <a:pt x="2866" y="1436"/>
                      </a:lnTo>
                      <a:lnTo>
                        <a:pt x="2864" y="1444"/>
                      </a:lnTo>
                      <a:lnTo>
                        <a:pt x="2866" y="1452"/>
                      </a:lnTo>
                      <a:lnTo>
                        <a:pt x="2888" y="1440"/>
                      </a:lnTo>
                      <a:lnTo>
                        <a:pt x="2908" y="1426"/>
                      </a:lnTo>
                      <a:lnTo>
                        <a:pt x="2920" y="1426"/>
                      </a:lnTo>
                      <a:lnTo>
                        <a:pt x="2908" y="1438"/>
                      </a:lnTo>
                      <a:lnTo>
                        <a:pt x="2896" y="1448"/>
                      </a:lnTo>
                      <a:lnTo>
                        <a:pt x="2872" y="1470"/>
                      </a:lnTo>
                      <a:lnTo>
                        <a:pt x="2860" y="1482"/>
                      </a:lnTo>
                      <a:lnTo>
                        <a:pt x="2852" y="1498"/>
                      </a:lnTo>
                      <a:lnTo>
                        <a:pt x="2846" y="1514"/>
                      </a:lnTo>
                      <a:lnTo>
                        <a:pt x="2844" y="1534"/>
                      </a:lnTo>
                      <a:lnTo>
                        <a:pt x="2844" y="1544"/>
                      </a:lnTo>
                      <a:lnTo>
                        <a:pt x="2848" y="1554"/>
                      </a:lnTo>
                      <a:lnTo>
                        <a:pt x="2852" y="1562"/>
                      </a:lnTo>
                      <a:lnTo>
                        <a:pt x="2856" y="1568"/>
                      </a:lnTo>
                      <a:lnTo>
                        <a:pt x="2864" y="1574"/>
                      </a:lnTo>
                      <a:lnTo>
                        <a:pt x="2870" y="1578"/>
                      </a:lnTo>
                      <a:lnTo>
                        <a:pt x="2880" y="1580"/>
                      </a:lnTo>
                      <a:lnTo>
                        <a:pt x="2888" y="1580"/>
                      </a:lnTo>
                      <a:lnTo>
                        <a:pt x="2892" y="1578"/>
                      </a:lnTo>
                      <a:lnTo>
                        <a:pt x="2896" y="1572"/>
                      </a:lnTo>
                      <a:lnTo>
                        <a:pt x="2906" y="1556"/>
                      </a:lnTo>
                      <a:lnTo>
                        <a:pt x="2914" y="1536"/>
                      </a:lnTo>
                      <a:lnTo>
                        <a:pt x="2918" y="1522"/>
                      </a:lnTo>
                      <a:lnTo>
                        <a:pt x="2918" y="1516"/>
                      </a:lnTo>
                      <a:lnTo>
                        <a:pt x="2918" y="1510"/>
                      </a:lnTo>
                      <a:lnTo>
                        <a:pt x="2916" y="1502"/>
                      </a:lnTo>
                      <a:lnTo>
                        <a:pt x="2926" y="1484"/>
                      </a:lnTo>
                      <a:lnTo>
                        <a:pt x="2970" y="1440"/>
                      </a:lnTo>
                      <a:lnTo>
                        <a:pt x="2984" y="1426"/>
                      </a:lnTo>
                      <a:lnTo>
                        <a:pt x="3000" y="1406"/>
                      </a:lnTo>
                      <a:lnTo>
                        <a:pt x="3012" y="1388"/>
                      </a:lnTo>
                      <a:lnTo>
                        <a:pt x="3016" y="1378"/>
                      </a:lnTo>
                      <a:lnTo>
                        <a:pt x="3016" y="1370"/>
                      </a:lnTo>
                      <a:lnTo>
                        <a:pt x="3008" y="1376"/>
                      </a:lnTo>
                      <a:lnTo>
                        <a:pt x="3004" y="1370"/>
                      </a:lnTo>
                      <a:lnTo>
                        <a:pt x="3002" y="1364"/>
                      </a:lnTo>
                      <a:lnTo>
                        <a:pt x="2974" y="1364"/>
                      </a:lnTo>
                      <a:lnTo>
                        <a:pt x="2970" y="1366"/>
                      </a:lnTo>
                      <a:lnTo>
                        <a:pt x="2964" y="1368"/>
                      </a:lnTo>
                      <a:lnTo>
                        <a:pt x="2956" y="1376"/>
                      </a:lnTo>
                      <a:lnTo>
                        <a:pt x="2950" y="1384"/>
                      </a:lnTo>
                      <a:lnTo>
                        <a:pt x="2946" y="1386"/>
                      </a:lnTo>
                      <a:lnTo>
                        <a:pt x="2944" y="1388"/>
                      </a:lnTo>
                      <a:lnTo>
                        <a:pt x="2932" y="1390"/>
                      </a:lnTo>
                      <a:lnTo>
                        <a:pt x="2920" y="1394"/>
                      </a:lnTo>
                      <a:lnTo>
                        <a:pt x="2908" y="1398"/>
                      </a:lnTo>
                      <a:lnTo>
                        <a:pt x="2896" y="1400"/>
                      </a:lnTo>
                      <a:lnTo>
                        <a:pt x="2886" y="1400"/>
                      </a:lnTo>
                      <a:lnTo>
                        <a:pt x="2882" y="1396"/>
                      </a:lnTo>
                      <a:lnTo>
                        <a:pt x="2882" y="1392"/>
                      </a:lnTo>
                      <a:lnTo>
                        <a:pt x="2866" y="1392"/>
                      </a:lnTo>
                      <a:lnTo>
                        <a:pt x="2854" y="1392"/>
                      </a:lnTo>
                      <a:lnTo>
                        <a:pt x="2844" y="1390"/>
                      </a:lnTo>
                      <a:lnTo>
                        <a:pt x="2832" y="1382"/>
                      </a:lnTo>
                      <a:lnTo>
                        <a:pt x="2820" y="1372"/>
                      </a:lnTo>
                      <a:lnTo>
                        <a:pt x="2814" y="1362"/>
                      </a:lnTo>
                      <a:lnTo>
                        <a:pt x="2800" y="1364"/>
                      </a:lnTo>
                      <a:lnTo>
                        <a:pt x="2796" y="1364"/>
                      </a:lnTo>
                      <a:lnTo>
                        <a:pt x="2792" y="1362"/>
                      </a:lnTo>
                      <a:lnTo>
                        <a:pt x="2792" y="1350"/>
                      </a:lnTo>
                      <a:lnTo>
                        <a:pt x="2792" y="1336"/>
                      </a:lnTo>
                      <a:lnTo>
                        <a:pt x="2792" y="1308"/>
                      </a:lnTo>
                      <a:lnTo>
                        <a:pt x="2780" y="1316"/>
                      </a:lnTo>
                      <a:lnTo>
                        <a:pt x="2772" y="1324"/>
                      </a:lnTo>
                      <a:lnTo>
                        <a:pt x="2760" y="1330"/>
                      </a:lnTo>
                      <a:lnTo>
                        <a:pt x="2752" y="1332"/>
                      </a:lnTo>
                      <a:lnTo>
                        <a:pt x="2742" y="1332"/>
                      </a:lnTo>
                      <a:lnTo>
                        <a:pt x="2726" y="1334"/>
                      </a:lnTo>
                      <a:lnTo>
                        <a:pt x="2720" y="1334"/>
                      </a:lnTo>
                      <a:lnTo>
                        <a:pt x="2714" y="1332"/>
                      </a:lnTo>
                      <a:lnTo>
                        <a:pt x="2738" y="1320"/>
                      </a:lnTo>
                      <a:lnTo>
                        <a:pt x="2760" y="1308"/>
                      </a:lnTo>
                      <a:lnTo>
                        <a:pt x="2770" y="1300"/>
                      </a:lnTo>
                      <a:lnTo>
                        <a:pt x="2776" y="1290"/>
                      </a:lnTo>
                      <a:lnTo>
                        <a:pt x="2782" y="1278"/>
                      </a:lnTo>
                      <a:lnTo>
                        <a:pt x="2784" y="1262"/>
                      </a:lnTo>
                      <a:lnTo>
                        <a:pt x="2782" y="1256"/>
                      </a:lnTo>
                      <a:lnTo>
                        <a:pt x="2780" y="1250"/>
                      </a:lnTo>
                      <a:lnTo>
                        <a:pt x="2776" y="1247"/>
                      </a:lnTo>
                      <a:lnTo>
                        <a:pt x="2774" y="1241"/>
                      </a:lnTo>
                      <a:lnTo>
                        <a:pt x="2750" y="1241"/>
                      </a:lnTo>
                      <a:lnTo>
                        <a:pt x="2734" y="1243"/>
                      </a:lnTo>
                      <a:lnTo>
                        <a:pt x="2722" y="1247"/>
                      </a:lnTo>
                      <a:lnTo>
                        <a:pt x="2710" y="1252"/>
                      </a:lnTo>
                      <a:lnTo>
                        <a:pt x="2699" y="1258"/>
                      </a:lnTo>
                      <a:lnTo>
                        <a:pt x="2691" y="1268"/>
                      </a:lnTo>
                      <a:lnTo>
                        <a:pt x="2683" y="1276"/>
                      </a:lnTo>
                      <a:lnTo>
                        <a:pt x="2667" y="1296"/>
                      </a:lnTo>
                      <a:lnTo>
                        <a:pt x="2631" y="1344"/>
                      </a:lnTo>
                      <a:lnTo>
                        <a:pt x="2617" y="1368"/>
                      </a:lnTo>
                      <a:lnTo>
                        <a:pt x="2603" y="1398"/>
                      </a:lnTo>
                      <a:lnTo>
                        <a:pt x="2591" y="1436"/>
                      </a:lnTo>
                      <a:lnTo>
                        <a:pt x="2581" y="1466"/>
                      </a:lnTo>
                      <a:lnTo>
                        <a:pt x="2575" y="1478"/>
                      </a:lnTo>
                      <a:lnTo>
                        <a:pt x="2567" y="1490"/>
                      </a:lnTo>
                      <a:lnTo>
                        <a:pt x="2557" y="1502"/>
                      </a:lnTo>
                      <a:lnTo>
                        <a:pt x="2543" y="1514"/>
                      </a:lnTo>
                      <a:lnTo>
                        <a:pt x="2553" y="1498"/>
                      </a:lnTo>
                      <a:lnTo>
                        <a:pt x="2561" y="1482"/>
                      </a:lnTo>
                      <a:lnTo>
                        <a:pt x="2569" y="1466"/>
                      </a:lnTo>
                      <a:lnTo>
                        <a:pt x="2573" y="1448"/>
                      </a:lnTo>
                      <a:lnTo>
                        <a:pt x="2593" y="1372"/>
                      </a:lnTo>
                      <a:lnTo>
                        <a:pt x="2601" y="1340"/>
                      </a:lnTo>
                      <a:lnTo>
                        <a:pt x="2609" y="1314"/>
                      </a:lnTo>
                      <a:lnTo>
                        <a:pt x="2613" y="1304"/>
                      </a:lnTo>
                      <a:lnTo>
                        <a:pt x="2621" y="1294"/>
                      </a:lnTo>
                      <a:lnTo>
                        <a:pt x="2629" y="1284"/>
                      </a:lnTo>
                      <a:lnTo>
                        <a:pt x="2641" y="1276"/>
                      </a:lnTo>
                      <a:lnTo>
                        <a:pt x="2641" y="1262"/>
                      </a:lnTo>
                      <a:lnTo>
                        <a:pt x="2637" y="1256"/>
                      </a:lnTo>
                      <a:lnTo>
                        <a:pt x="2635" y="1250"/>
                      </a:lnTo>
                      <a:lnTo>
                        <a:pt x="2635" y="1239"/>
                      </a:lnTo>
                      <a:lnTo>
                        <a:pt x="2635" y="1233"/>
                      </a:lnTo>
                      <a:lnTo>
                        <a:pt x="2637" y="1227"/>
                      </a:lnTo>
                      <a:lnTo>
                        <a:pt x="2645" y="1215"/>
                      </a:lnTo>
                      <a:lnTo>
                        <a:pt x="2653" y="1205"/>
                      </a:lnTo>
                      <a:lnTo>
                        <a:pt x="2665" y="1197"/>
                      </a:lnTo>
                      <a:lnTo>
                        <a:pt x="2693" y="1181"/>
                      </a:lnTo>
                      <a:lnTo>
                        <a:pt x="2716" y="1171"/>
                      </a:lnTo>
                      <a:lnTo>
                        <a:pt x="2724" y="1165"/>
                      </a:lnTo>
                      <a:lnTo>
                        <a:pt x="2730" y="1159"/>
                      </a:lnTo>
                      <a:lnTo>
                        <a:pt x="2736" y="1153"/>
                      </a:lnTo>
                      <a:lnTo>
                        <a:pt x="2744" y="1149"/>
                      </a:lnTo>
                      <a:lnTo>
                        <a:pt x="2770" y="1137"/>
                      </a:lnTo>
                      <a:lnTo>
                        <a:pt x="2796" y="1125"/>
                      </a:lnTo>
                      <a:lnTo>
                        <a:pt x="2852" y="1093"/>
                      </a:lnTo>
                      <a:lnTo>
                        <a:pt x="2870" y="1083"/>
                      </a:lnTo>
                      <a:lnTo>
                        <a:pt x="2876" y="1077"/>
                      </a:lnTo>
                      <a:lnTo>
                        <a:pt x="2880" y="1075"/>
                      </a:lnTo>
                      <a:lnTo>
                        <a:pt x="2882" y="1063"/>
                      </a:lnTo>
                      <a:lnTo>
                        <a:pt x="2886" y="1051"/>
                      </a:lnTo>
                      <a:lnTo>
                        <a:pt x="2892" y="1039"/>
                      </a:lnTo>
                      <a:lnTo>
                        <a:pt x="2894" y="1025"/>
                      </a:lnTo>
                      <a:lnTo>
                        <a:pt x="2898" y="1015"/>
                      </a:lnTo>
                      <a:lnTo>
                        <a:pt x="2900" y="1005"/>
                      </a:lnTo>
                      <a:lnTo>
                        <a:pt x="2902" y="989"/>
                      </a:lnTo>
                      <a:lnTo>
                        <a:pt x="2904" y="983"/>
                      </a:lnTo>
                      <a:lnTo>
                        <a:pt x="2906" y="975"/>
                      </a:lnTo>
                      <a:lnTo>
                        <a:pt x="2918" y="961"/>
                      </a:lnTo>
                      <a:lnTo>
                        <a:pt x="2926" y="953"/>
                      </a:lnTo>
                      <a:lnTo>
                        <a:pt x="2934" y="947"/>
                      </a:lnTo>
                      <a:lnTo>
                        <a:pt x="2942" y="943"/>
                      </a:lnTo>
                      <a:lnTo>
                        <a:pt x="2950" y="941"/>
                      </a:lnTo>
                      <a:lnTo>
                        <a:pt x="2950" y="931"/>
                      </a:lnTo>
                      <a:lnTo>
                        <a:pt x="2952" y="923"/>
                      </a:lnTo>
                      <a:lnTo>
                        <a:pt x="2958" y="909"/>
                      </a:lnTo>
                      <a:lnTo>
                        <a:pt x="2964" y="895"/>
                      </a:lnTo>
                      <a:lnTo>
                        <a:pt x="2966" y="887"/>
                      </a:lnTo>
                      <a:lnTo>
                        <a:pt x="2966" y="879"/>
                      </a:lnTo>
                      <a:lnTo>
                        <a:pt x="2966" y="871"/>
                      </a:lnTo>
                      <a:lnTo>
                        <a:pt x="2964" y="867"/>
                      </a:lnTo>
                      <a:lnTo>
                        <a:pt x="2960" y="861"/>
                      </a:lnTo>
                      <a:lnTo>
                        <a:pt x="2956" y="859"/>
                      </a:lnTo>
                      <a:lnTo>
                        <a:pt x="2946" y="855"/>
                      </a:lnTo>
                      <a:lnTo>
                        <a:pt x="2934" y="855"/>
                      </a:lnTo>
                      <a:lnTo>
                        <a:pt x="2934" y="842"/>
                      </a:lnTo>
                      <a:lnTo>
                        <a:pt x="2932" y="834"/>
                      </a:lnTo>
                      <a:lnTo>
                        <a:pt x="2928" y="824"/>
                      </a:lnTo>
                      <a:lnTo>
                        <a:pt x="2924" y="816"/>
                      </a:lnTo>
                      <a:lnTo>
                        <a:pt x="2914" y="810"/>
                      </a:lnTo>
                      <a:lnTo>
                        <a:pt x="2902" y="806"/>
                      </a:lnTo>
                      <a:lnTo>
                        <a:pt x="2886" y="806"/>
                      </a:lnTo>
                      <a:lnTo>
                        <a:pt x="2874" y="808"/>
                      </a:lnTo>
                      <a:lnTo>
                        <a:pt x="2866" y="814"/>
                      </a:lnTo>
                      <a:lnTo>
                        <a:pt x="2860" y="822"/>
                      </a:lnTo>
                      <a:lnTo>
                        <a:pt x="2858" y="832"/>
                      </a:lnTo>
                      <a:lnTo>
                        <a:pt x="2854" y="830"/>
                      </a:lnTo>
                      <a:lnTo>
                        <a:pt x="2852" y="826"/>
                      </a:lnTo>
                      <a:lnTo>
                        <a:pt x="2848" y="818"/>
                      </a:lnTo>
                      <a:lnTo>
                        <a:pt x="2846" y="812"/>
                      </a:lnTo>
                      <a:lnTo>
                        <a:pt x="2842" y="808"/>
                      </a:lnTo>
                      <a:lnTo>
                        <a:pt x="2836" y="806"/>
                      </a:lnTo>
                      <a:lnTo>
                        <a:pt x="2830" y="804"/>
                      </a:lnTo>
                      <a:lnTo>
                        <a:pt x="2820" y="806"/>
                      </a:lnTo>
                      <a:lnTo>
                        <a:pt x="2812" y="812"/>
                      </a:lnTo>
                      <a:lnTo>
                        <a:pt x="2806" y="818"/>
                      </a:lnTo>
                      <a:lnTo>
                        <a:pt x="2802" y="828"/>
                      </a:lnTo>
                      <a:lnTo>
                        <a:pt x="2798" y="849"/>
                      </a:lnTo>
                      <a:lnTo>
                        <a:pt x="2794" y="859"/>
                      </a:lnTo>
                      <a:lnTo>
                        <a:pt x="2792" y="867"/>
                      </a:lnTo>
                      <a:lnTo>
                        <a:pt x="2786" y="883"/>
                      </a:lnTo>
                      <a:lnTo>
                        <a:pt x="2780" y="891"/>
                      </a:lnTo>
                      <a:lnTo>
                        <a:pt x="2778" y="893"/>
                      </a:lnTo>
                      <a:lnTo>
                        <a:pt x="2776" y="895"/>
                      </a:lnTo>
                      <a:lnTo>
                        <a:pt x="2772" y="893"/>
                      </a:lnTo>
                      <a:lnTo>
                        <a:pt x="2768" y="891"/>
                      </a:lnTo>
                      <a:lnTo>
                        <a:pt x="2766" y="887"/>
                      </a:lnTo>
                      <a:lnTo>
                        <a:pt x="2766" y="883"/>
                      </a:lnTo>
                      <a:lnTo>
                        <a:pt x="2768" y="869"/>
                      </a:lnTo>
                      <a:lnTo>
                        <a:pt x="2774" y="857"/>
                      </a:lnTo>
                      <a:lnTo>
                        <a:pt x="2782" y="844"/>
                      </a:lnTo>
                      <a:lnTo>
                        <a:pt x="2792" y="832"/>
                      </a:lnTo>
                      <a:lnTo>
                        <a:pt x="2800" y="820"/>
                      </a:lnTo>
                      <a:lnTo>
                        <a:pt x="2810" y="806"/>
                      </a:lnTo>
                      <a:lnTo>
                        <a:pt x="2816" y="792"/>
                      </a:lnTo>
                      <a:lnTo>
                        <a:pt x="2820" y="778"/>
                      </a:lnTo>
                      <a:lnTo>
                        <a:pt x="2808" y="778"/>
                      </a:lnTo>
                      <a:lnTo>
                        <a:pt x="2800" y="778"/>
                      </a:lnTo>
                      <a:lnTo>
                        <a:pt x="2794" y="780"/>
                      </a:lnTo>
                      <a:lnTo>
                        <a:pt x="2788" y="784"/>
                      </a:lnTo>
                      <a:lnTo>
                        <a:pt x="2780" y="790"/>
                      </a:lnTo>
                      <a:lnTo>
                        <a:pt x="2774" y="792"/>
                      </a:lnTo>
                      <a:lnTo>
                        <a:pt x="2770" y="792"/>
                      </a:lnTo>
                      <a:lnTo>
                        <a:pt x="2752" y="788"/>
                      </a:lnTo>
                      <a:lnTo>
                        <a:pt x="2738" y="788"/>
                      </a:lnTo>
                      <a:lnTo>
                        <a:pt x="2728" y="790"/>
                      </a:lnTo>
                      <a:lnTo>
                        <a:pt x="2720" y="794"/>
                      </a:lnTo>
                      <a:lnTo>
                        <a:pt x="2710" y="802"/>
                      </a:lnTo>
                      <a:lnTo>
                        <a:pt x="2706" y="806"/>
                      </a:lnTo>
                      <a:lnTo>
                        <a:pt x="2703" y="806"/>
                      </a:lnTo>
                      <a:lnTo>
                        <a:pt x="2697" y="804"/>
                      </a:lnTo>
                      <a:lnTo>
                        <a:pt x="2695" y="800"/>
                      </a:lnTo>
                      <a:lnTo>
                        <a:pt x="2693" y="794"/>
                      </a:lnTo>
                      <a:lnTo>
                        <a:pt x="2693" y="788"/>
                      </a:lnTo>
                      <a:lnTo>
                        <a:pt x="2667" y="784"/>
                      </a:lnTo>
                      <a:lnTo>
                        <a:pt x="2649" y="778"/>
                      </a:lnTo>
                      <a:lnTo>
                        <a:pt x="2629" y="772"/>
                      </a:lnTo>
                      <a:lnTo>
                        <a:pt x="2607" y="766"/>
                      </a:lnTo>
                      <a:lnTo>
                        <a:pt x="2607" y="752"/>
                      </a:lnTo>
                      <a:lnTo>
                        <a:pt x="2611" y="740"/>
                      </a:lnTo>
                      <a:lnTo>
                        <a:pt x="2613" y="726"/>
                      </a:lnTo>
                      <a:lnTo>
                        <a:pt x="2611" y="722"/>
                      </a:lnTo>
                      <a:lnTo>
                        <a:pt x="2605" y="720"/>
                      </a:lnTo>
                      <a:lnTo>
                        <a:pt x="2589" y="714"/>
                      </a:lnTo>
                      <a:lnTo>
                        <a:pt x="2581" y="710"/>
                      </a:lnTo>
                      <a:lnTo>
                        <a:pt x="2573" y="704"/>
                      </a:lnTo>
                      <a:lnTo>
                        <a:pt x="2569" y="696"/>
                      </a:lnTo>
                      <a:lnTo>
                        <a:pt x="2567" y="686"/>
                      </a:lnTo>
                      <a:lnTo>
                        <a:pt x="2545" y="686"/>
                      </a:lnTo>
                      <a:lnTo>
                        <a:pt x="2539" y="686"/>
                      </a:lnTo>
                      <a:lnTo>
                        <a:pt x="2533" y="686"/>
                      </a:lnTo>
                      <a:lnTo>
                        <a:pt x="2525" y="684"/>
                      </a:lnTo>
                      <a:lnTo>
                        <a:pt x="2517" y="680"/>
                      </a:lnTo>
                      <a:lnTo>
                        <a:pt x="2511" y="672"/>
                      </a:lnTo>
                      <a:lnTo>
                        <a:pt x="2505" y="662"/>
                      </a:lnTo>
                      <a:lnTo>
                        <a:pt x="2501" y="648"/>
                      </a:lnTo>
                      <a:lnTo>
                        <a:pt x="2499" y="642"/>
                      </a:lnTo>
                      <a:lnTo>
                        <a:pt x="2493" y="640"/>
                      </a:lnTo>
                      <a:lnTo>
                        <a:pt x="2483" y="638"/>
                      </a:lnTo>
                      <a:lnTo>
                        <a:pt x="2467" y="634"/>
                      </a:lnTo>
                      <a:lnTo>
                        <a:pt x="2451" y="626"/>
                      </a:lnTo>
                      <a:lnTo>
                        <a:pt x="2437" y="616"/>
                      </a:lnTo>
                      <a:lnTo>
                        <a:pt x="2425" y="604"/>
                      </a:lnTo>
                      <a:lnTo>
                        <a:pt x="2407" y="586"/>
                      </a:lnTo>
                      <a:lnTo>
                        <a:pt x="2399" y="578"/>
                      </a:lnTo>
                      <a:lnTo>
                        <a:pt x="2395" y="582"/>
                      </a:lnTo>
                      <a:lnTo>
                        <a:pt x="2393" y="586"/>
                      </a:lnTo>
                      <a:lnTo>
                        <a:pt x="2395" y="594"/>
                      </a:lnTo>
                      <a:lnTo>
                        <a:pt x="2397" y="606"/>
                      </a:lnTo>
                      <a:lnTo>
                        <a:pt x="2401" y="620"/>
                      </a:lnTo>
                      <a:lnTo>
                        <a:pt x="2405" y="638"/>
                      </a:lnTo>
                      <a:lnTo>
                        <a:pt x="2409" y="658"/>
                      </a:lnTo>
                      <a:lnTo>
                        <a:pt x="2409" y="682"/>
                      </a:lnTo>
                      <a:lnTo>
                        <a:pt x="2407" y="694"/>
                      </a:lnTo>
                      <a:lnTo>
                        <a:pt x="2405" y="706"/>
                      </a:lnTo>
                      <a:lnTo>
                        <a:pt x="2399" y="718"/>
                      </a:lnTo>
                      <a:lnTo>
                        <a:pt x="2393" y="730"/>
                      </a:lnTo>
                      <a:lnTo>
                        <a:pt x="2385" y="744"/>
                      </a:lnTo>
                      <a:lnTo>
                        <a:pt x="2373" y="756"/>
                      </a:lnTo>
                      <a:lnTo>
                        <a:pt x="2369" y="754"/>
                      </a:lnTo>
                      <a:lnTo>
                        <a:pt x="2367" y="752"/>
                      </a:lnTo>
                      <a:lnTo>
                        <a:pt x="2357" y="750"/>
                      </a:lnTo>
                      <a:lnTo>
                        <a:pt x="2349" y="750"/>
                      </a:lnTo>
                      <a:lnTo>
                        <a:pt x="2345" y="750"/>
                      </a:lnTo>
                      <a:lnTo>
                        <a:pt x="2337" y="740"/>
                      </a:lnTo>
                      <a:lnTo>
                        <a:pt x="2331" y="736"/>
                      </a:lnTo>
                      <a:lnTo>
                        <a:pt x="2327" y="736"/>
                      </a:lnTo>
                      <a:lnTo>
                        <a:pt x="2319" y="736"/>
                      </a:lnTo>
                      <a:lnTo>
                        <a:pt x="2311" y="740"/>
                      </a:lnTo>
                      <a:lnTo>
                        <a:pt x="2303" y="746"/>
                      </a:lnTo>
                      <a:lnTo>
                        <a:pt x="2297" y="752"/>
                      </a:lnTo>
                      <a:lnTo>
                        <a:pt x="2291" y="762"/>
                      </a:lnTo>
                      <a:lnTo>
                        <a:pt x="2283" y="760"/>
                      </a:lnTo>
                      <a:lnTo>
                        <a:pt x="2281" y="756"/>
                      </a:lnTo>
                      <a:lnTo>
                        <a:pt x="2281" y="752"/>
                      </a:lnTo>
                      <a:lnTo>
                        <a:pt x="2285" y="748"/>
                      </a:lnTo>
                      <a:lnTo>
                        <a:pt x="2295" y="738"/>
                      </a:lnTo>
                      <a:lnTo>
                        <a:pt x="2297" y="734"/>
                      </a:lnTo>
                      <a:lnTo>
                        <a:pt x="2299" y="730"/>
                      </a:lnTo>
                      <a:lnTo>
                        <a:pt x="2299" y="728"/>
                      </a:lnTo>
                      <a:lnTo>
                        <a:pt x="2297" y="724"/>
                      </a:lnTo>
                      <a:lnTo>
                        <a:pt x="2293" y="722"/>
                      </a:lnTo>
                      <a:lnTo>
                        <a:pt x="2281" y="718"/>
                      </a:lnTo>
                      <a:lnTo>
                        <a:pt x="2255" y="682"/>
                      </a:lnTo>
                      <a:lnTo>
                        <a:pt x="2253" y="676"/>
                      </a:lnTo>
                      <a:lnTo>
                        <a:pt x="2247" y="664"/>
                      </a:lnTo>
                      <a:lnTo>
                        <a:pt x="2245" y="656"/>
                      </a:lnTo>
                      <a:lnTo>
                        <a:pt x="2243" y="646"/>
                      </a:lnTo>
                      <a:lnTo>
                        <a:pt x="2243" y="634"/>
                      </a:lnTo>
                      <a:lnTo>
                        <a:pt x="2245" y="618"/>
                      </a:lnTo>
                      <a:lnTo>
                        <a:pt x="2243" y="618"/>
                      </a:lnTo>
                      <a:lnTo>
                        <a:pt x="2237" y="620"/>
                      </a:lnTo>
                      <a:lnTo>
                        <a:pt x="2225" y="626"/>
                      </a:lnTo>
                      <a:lnTo>
                        <a:pt x="2203" y="630"/>
                      </a:lnTo>
                      <a:lnTo>
                        <a:pt x="2181" y="632"/>
                      </a:lnTo>
                      <a:lnTo>
                        <a:pt x="2169" y="630"/>
                      </a:lnTo>
                      <a:lnTo>
                        <a:pt x="2164" y="626"/>
                      </a:lnTo>
                      <a:lnTo>
                        <a:pt x="2160" y="620"/>
                      </a:lnTo>
                      <a:lnTo>
                        <a:pt x="2158" y="610"/>
                      </a:lnTo>
                      <a:lnTo>
                        <a:pt x="2144" y="608"/>
                      </a:lnTo>
                      <a:lnTo>
                        <a:pt x="2130" y="604"/>
                      </a:lnTo>
                      <a:lnTo>
                        <a:pt x="2120" y="598"/>
                      </a:lnTo>
                      <a:lnTo>
                        <a:pt x="2108" y="590"/>
                      </a:lnTo>
                      <a:lnTo>
                        <a:pt x="2096" y="584"/>
                      </a:lnTo>
                      <a:lnTo>
                        <a:pt x="2086" y="576"/>
                      </a:lnTo>
                      <a:lnTo>
                        <a:pt x="2074" y="572"/>
                      </a:lnTo>
                      <a:lnTo>
                        <a:pt x="2062" y="570"/>
                      </a:lnTo>
                      <a:lnTo>
                        <a:pt x="2056" y="572"/>
                      </a:lnTo>
                      <a:lnTo>
                        <a:pt x="2054" y="574"/>
                      </a:lnTo>
                      <a:lnTo>
                        <a:pt x="2052" y="578"/>
                      </a:lnTo>
                      <a:lnTo>
                        <a:pt x="2052" y="582"/>
                      </a:lnTo>
                      <a:lnTo>
                        <a:pt x="2054" y="594"/>
                      </a:lnTo>
                      <a:lnTo>
                        <a:pt x="2054" y="602"/>
                      </a:lnTo>
                      <a:lnTo>
                        <a:pt x="2052" y="604"/>
                      </a:lnTo>
                      <a:lnTo>
                        <a:pt x="2048" y="608"/>
                      </a:lnTo>
                      <a:lnTo>
                        <a:pt x="2038" y="610"/>
                      </a:lnTo>
                      <a:lnTo>
                        <a:pt x="2016" y="614"/>
                      </a:lnTo>
                      <a:lnTo>
                        <a:pt x="1996" y="616"/>
                      </a:lnTo>
                      <a:lnTo>
                        <a:pt x="1982" y="620"/>
                      </a:lnTo>
                      <a:lnTo>
                        <a:pt x="1970" y="624"/>
                      </a:lnTo>
                      <a:lnTo>
                        <a:pt x="1962" y="628"/>
                      </a:lnTo>
                      <a:lnTo>
                        <a:pt x="1956" y="632"/>
                      </a:lnTo>
                      <a:lnTo>
                        <a:pt x="1954" y="638"/>
                      </a:lnTo>
                      <a:lnTo>
                        <a:pt x="1954" y="642"/>
                      </a:lnTo>
                      <a:lnTo>
                        <a:pt x="1954" y="648"/>
                      </a:lnTo>
                      <a:lnTo>
                        <a:pt x="1962" y="658"/>
                      </a:lnTo>
                      <a:lnTo>
                        <a:pt x="1970" y="666"/>
                      </a:lnTo>
                      <a:lnTo>
                        <a:pt x="1978" y="672"/>
                      </a:lnTo>
                      <a:lnTo>
                        <a:pt x="1980" y="676"/>
                      </a:lnTo>
                      <a:lnTo>
                        <a:pt x="1976" y="696"/>
                      </a:lnTo>
                      <a:lnTo>
                        <a:pt x="1976" y="710"/>
                      </a:lnTo>
                      <a:lnTo>
                        <a:pt x="1978" y="718"/>
                      </a:lnTo>
                      <a:lnTo>
                        <a:pt x="1982" y="726"/>
                      </a:lnTo>
                      <a:lnTo>
                        <a:pt x="1986" y="730"/>
                      </a:lnTo>
                      <a:lnTo>
                        <a:pt x="1990" y="732"/>
                      </a:lnTo>
                      <a:lnTo>
                        <a:pt x="1992" y="734"/>
                      </a:lnTo>
                      <a:lnTo>
                        <a:pt x="1994" y="738"/>
                      </a:lnTo>
                      <a:lnTo>
                        <a:pt x="1996" y="742"/>
                      </a:lnTo>
                      <a:lnTo>
                        <a:pt x="1998" y="748"/>
                      </a:lnTo>
                      <a:lnTo>
                        <a:pt x="2008" y="756"/>
                      </a:lnTo>
                      <a:lnTo>
                        <a:pt x="2020" y="766"/>
                      </a:lnTo>
                      <a:lnTo>
                        <a:pt x="2022" y="772"/>
                      </a:lnTo>
                      <a:lnTo>
                        <a:pt x="2024" y="776"/>
                      </a:lnTo>
                      <a:lnTo>
                        <a:pt x="2022" y="794"/>
                      </a:lnTo>
                      <a:lnTo>
                        <a:pt x="2020" y="810"/>
                      </a:lnTo>
                      <a:lnTo>
                        <a:pt x="2014" y="842"/>
                      </a:lnTo>
                      <a:lnTo>
                        <a:pt x="2010" y="855"/>
                      </a:lnTo>
                      <a:lnTo>
                        <a:pt x="2006" y="865"/>
                      </a:lnTo>
                      <a:lnTo>
                        <a:pt x="2006" y="871"/>
                      </a:lnTo>
                      <a:lnTo>
                        <a:pt x="2008" y="875"/>
                      </a:lnTo>
                      <a:lnTo>
                        <a:pt x="2012" y="879"/>
                      </a:lnTo>
                      <a:lnTo>
                        <a:pt x="2020" y="881"/>
                      </a:lnTo>
                      <a:lnTo>
                        <a:pt x="2038" y="887"/>
                      </a:lnTo>
                      <a:lnTo>
                        <a:pt x="2054" y="895"/>
                      </a:lnTo>
                      <a:lnTo>
                        <a:pt x="2068" y="901"/>
                      </a:lnTo>
                      <a:lnTo>
                        <a:pt x="2082" y="909"/>
                      </a:lnTo>
                      <a:lnTo>
                        <a:pt x="2092" y="917"/>
                      </a:lnTo>
                      <a:lnTo>
                        <a:pt x="2102" y="927"/>
                      </a:lnTo>
                      <a:lnTo>
                        <a:pt x="2110" y="935"/>
                      </a:lnTo>
                      <a:lnTo>
                        <a:pt x="2116" y="945"/>
                      </a:lnTo>
                      <a:lnTo>
                        <a:pt x="2122" y="955"/>
                      </a:lnTo>
                      <a:lnTo>
                        <a:pt x="2126" y="965"/>
                      </a:lnTo>
                      <a:lnTo>
                        <a:pt x="2130" y="985"/>
                      </a:lnTo>
                      <a:lnTo>
                        <a:pt x="2130" y="1005"/>
                      </a:lnTo>
                      <a:lnTo>
                        <a:pt x="2126" y="1025"/>
                      </a:lnTo>
                      <a:lnTo>
                        <a:pt x="2120" y="1045"/>
                      </a:lnTo>
                      <a:lnTo>
                        <a:pt x="2112" y="1063"/>
                      </a:lnTo>
                      <a:lnTo>
                        <a:pt x="2102" y="1081"/>
                      </a:lnTo>
                      <a:lnTo>
                        <a:pt x="2092" y="1097"/>
                      </a:lnTo>
                      <a:lnTo>
                        <a:pt x="2082" y="1111"/>
                      </a:lnTo>
                      <a:lnTo>
                        <a:pt x="2072" y="1121"/>
                      </a:lnTo>
                      <a:lnTo>
                        <a:pt x="2062" y="1131"/>
                      </a:lnTo>
                      <a:lnTo>
                        <a:pt x="2054" y="1135"/>
                      </a:lnTo>
                      <a:lnTo>
                        <a:pt x="2140" y="1270"/>
                      </a:lnTo>
                      <a:lnTo>
                        <a:pt x="2136" y="1278"/>
                      </a:lnTo>
                      <a:lnTo>
                        <a:pt x="2136" y="1288"/>
                      </a:lnTo>
                      <a:lnTo>
                        <a:pt x="2136" y="1306"/>
                      </a:lnTo>
                      <a:lnTo>
                        <a:pt x="2140" y="1320"/>
                      </a:lnTo>
                      <a:lnTo>
                        <a:pt x="2142" y="1326"/>
                      </a:lnTo>
                      <a:lnTo>
                        <a:pt x="2140" y="1332"/>
                      </a:lnTo>
                      <a:lnTo>
                        <a:pt x="2132" y="1326"/>
                      </a:lnTo>
                      <a:lnTo>
                        <a:pt x="2126" y="1324"/>
                      </a:lnTo>
                      <a:lnTo>
                        <a:pt x="2120" y="1326"/>
                      </a:lnTo>
                      <a:lnTo>
                        <a:pt x="2116" y="1330"/>
                      </a:lnTo>
                      <a:lnTo>
                        <a:pt x="2114" y="1336"/>
                      </a:lnTo>
                      <a:lnTo>
                        <a:pt x="2112" y="1342"/>
                      </a:lnTo>
                      <a:lnTo>
                        <a:pt x="2112" y="1356"/>
                      </a:lnTo>
                      <a:lnTo>
                        <a:pt x="2090" y="1356"/>
                      </a:lnTo>
                      <a:lnTo>
                        <a:pt x="2072" y="1342"/>
                      </a:lnTo>
                      <a:lnTo>
                        <a:pt x="2058" y="1326"/>
                      </a:lnTo>
                      <a:lnTo>
                        <a:pt x="2048" y="1316"/>
                      </a:lnTo>
                      <a:lnTo>
                        <a:pt x="2038" y="1310"/>
                      </a:lnTo>
                      <a:lnTo>
                        <a:pt x="2018" y="1298"/>
                      </a:lnTo>
                      <a:lnTo>
                        <a:pt x="2010" y="1294"/>
                      </a:lnTo>
                      <a:lnTo>
                        <a:pt x="2002" y="1288"/>
                      </a:lnTo>
                      <a:lnTo>
                        <a:pt x="1994" y="1280"/>
                      </a:lnTo>
                      <a:lnTo>
                        <a:pt x="1986" y="1268"/>
                      </a:lnTo>
                      <a:lnTo>
                        <a:pt x="1982" y="1262"/>
                      </a:lnTo>
                      <a:lnTo>
                        <a:pt x="1980" y="1254"/>
                      </a:lnTo>
                      <a:lnTo>
                        <a:pt x="1978" y="1243"/>
                      </a:lnTo>
                      <a:lnTo>
                        <a:pt x="1976" y="1229"/>
                      </a:lnTo>
                      <a:lnTo>
                        <a:pt x="1972" y="1215"/>
                      </a:lnTo>
                      <a:lnTo>
                        <a:pt x="1968" y="1209"/>
                      </a:lnTo>
                      <a:lnTo>
                        <a:pt x="1964" y="1207"/>
                      </a:lnTo>
                      <a:lnTo>
                        <a:pt x="1960" y="1203"/>
                      </a:lnTo>
                      <a:lnTo>
                        <a:pt x="1958" y="1197"/>
                      </a:lnTo>
                      <a:lnTo>
                        <a:pt x="1954" y="1185"/>
                      </a:lnTo>
                      <a:lnTo>
                        <a:pt x="1952" y="1171"/>
                      </a:lnTo>
                      <a:lnTo>
                        <a:pt x="1950" y="1147"/>
                      </a:lnTo>
                      <a:lnTo>
                        <a:pt x="1948" y="1139"/>
                      </a:lnTo>
                      <a:lnTo>
                        <a:pt x="1942" y="1133"/>
                      </a:lnTo>
                      <a:lnTo>
                        <a:pt x="1938" y="1133"/>
                      </a:lnTo>
                      <a:lnTo>
                        <a:pt x="1934" y="1133"/>
                      </a:lnTo>
                      <a:lnTo>
                        <a:pt x="1920" y="1135"/>
                      </a:lnTo>
                      <a:lnTo>
                        <a:pt x="1894" y="1143"/>
                      </a:lnTo>
                      <a:lnTo>
                        <a:pt x="1870" y="1145"/>
                      </a:lnTo>
                      <a:lnTo>
                        <a:pt x="1852" y="1145"/>
                      </a:lnTo>
                      <a:lnTo>
                        <a:pt x="1838" y="1143"/>
                      </a:lnTo>
                      <a:lnTo>
                        <a:pt x="1826" y="1141"/>
                      </a:lnTo>
                      <a:lnTo>
                        <a:pt x="1818" y="1137"/>
                      </a:lnTo>
                      <a:lnTo>
                        <a:pt x="1806" y="1131"/>
                      </a:lnTo>
                      <a:lnTo>
                        <a:pt x="1790" y="1127"/>
                      </a:lnTo>
                      <a:lnTo>
                        <a:pt x="1774" y="1127"/>
                      </a:lnTo>
                      <a:lnTo>
                        <a:pt x="1760" y="1127"/>
                      </a:lnTo>
                      <a:lnTo>
                        <a:pt x="1742" y="1125"/>
                      </a:lnTo>
                      <a:lnTo>
                        <a:pt x="1734" y="1123"/>
                      </a:lnTo>
                      <a:lnTo>
                        <a:pt x="1730" y="1117"/>
                      </a:lnTo>
                      <a:lnTo>
                        <a:pt x="1722" y="1105"/>
                      </a:lnTo>
                      <a:lnTo>
                        <a:pt x="1710" y="1095"/>
                      </a:lnTo>
                      <a:lnTo>
                        <a:pt x="1694" y="1089"/>
                      </a:lnTo>
                      <a:lnTo>
                        <a:pt x="1678" y="1083"/>
                      </a:lnTo>
                      <a:lnTo>
                        <a:pt x="1660" y="1081"/>
                      </a:lnTo>
                      <a:lnTo>
                        <a:pt x="1650" y="1079"/>
                      </a:lnTo>
                      <a:lnTo>
                        <a:pt x="1642" y="1073"/>
                      </a:lnTo>
                      <a:lnTo>
                        <a:pt x="1634" y="1069"/>
                      </a:lnTo>
                      <a:lnTo>
                        <a:pt x="1630" y="1067"/>
                      </a:lnTo>
                      <a:lnTo>
                        <a:pt x="1625" y="1067"/>
                      </a:lnTo>
                      <a:lnTo>
                        <a:pt x="1605" y="1069"/>
                      </a:lnTo>
                      <a:lnTo>
                        <a:pt x="1587" y="1073"/>
                      </a:lnTo>
                      <a:lnTo>
                        <a:pt x="1569" y="1079"/>
                      </a:lnTo>
                      <a:lnTo>
                        <a:pt x="1555" y="1085"/>
                      </a:lnTo>
                      <a:lnTo>
                        <a:pt x="1553" y="1081"/>
                      </a:lnTo>
                      <a:lnTo>
                        <a:pt x="1553" y="1077"/>
                      </a:lnTo>
                      <a:lnTo>
                        <a:pt x="1553" y="1063"/>
                      </a:lnTo>
                      <a:lnTo>
                        <a:pt x="1551" y="1053"/>
                      </a:lnTo>
                      <a:lnTo>
                        <a:pt x="1547" y="1043"/>
                      </a:lnTo>
                      <a:lnTo>
                        <a:pt x="1541" y="1031"/>
                      </a:lnTo>
                      <a:lnTo>
                        <a:pt x="1531" y="1017"/>
                      </a:lnTo>
                      <a:lnTo>
                        <a:pt x="1529" y="1011"/>
                      </a:lnTo>
                      <a:lnTo>
                        <a:pt x="1527" y="1003"/>
                      </a:lnTo>
                      <a:lnTo>
                        <a:pt x="1525" y="993"/>
                      </a:lnTo>
                      <a:lnTo>
                        <a:pt x="1523" y="985"/>
                      </a:lnTo>
                      <a:lnTo>
                        <a:pt x="1517" y="977"/>
                      </a:lnTo>
                      <a:lnTo>
                        <a:pt x="1515" y="975"/>
                      </a:lnTo>
                      <a:lnTo>
                        <a:pt x="1509" y="973"/>
                      </a:lnTo>
                      <a:lnTo>
                        <a:pt x="1505" y="973"/>
                      </a:lnTo>
                      <a:lnTo>
                        <a:pt x="1499" y="975"/>
                      </a:lnTo>
                      <a:lnTo>
                        <a:pt x="1481" y="981"/>
                      </a:lnTo>
                      <a:lnTo>
                        <a:pt x="1479" y="981"/>
                      </a:lnTo>
                      <a:lnTo>
                        <a:pt x="1475" y="979"/>
                      </a:lnTo>
                      <a:lnTo>
                        <a:pt x="1469" y="969"/>
                      </a:lnTo>
                      <a:lnTo>
                        <a:pt x="1463" y="955"/>
                      </a:lnTo>
                      <a:lnTo>
                        <a:pt x="1461" y="945"/>
                      </a:lnTo>
                      <a:lnTo>
                        <a:pt x="1459" y="893"/>
                      </a:lnTo>
                      <a:lnTo>
                        <a:pt x="1457" y="863"/>
                      </a:lnTo>
                      <a:lnTo>
                        <a:pt x="1459" y="846"/>
                      </a:lnTo>
                      <a:lnTo>
                        <a:pt x="1473" y="802"/>
                      </a:lnTo>
                      <a:lnTo>
                        <a:pt x="1481" y="778"/>
                      </a:lnTo>
                      <a:lnTo>
                        <a:pt x="1491" y="754"/>
                      </a:lnTo>
                      <a:lnTo>
                        <a:pt x="1503" y="732"/>
                      </a:lnTo>
                      <a:lnTo>
                        <a:pt x="1517" y="714"/>
                      </a:lnTo>
                      <a:lnTo>
                        <a:pt x="1525" y="704"/>
                      </a:lnTo>
                      <a:lnTo>
                        <a:pt x="1533" y="698"/>
                      </a:lnTo>
                      <a:lnTo>
                        <a:pt x="1541" y="692"/>
                      </a:lnTo>
                      <a:lnTo>
                        <a:pt x="1551" y="688"/>
                      </a:lnTo>
                      <a:lnTo>
                        <a:pt x="1555" y="684"/>
                      </a:lnTo>
                      <a:lnTo>
                        <a:pt x="1559" y="680"/>
                      </a:lnTo>
                      <a:lnTo>
                        <a:pt x="1559" y="674"/>
                      </a:lnTo>
                      <a:lnTo>
                        <a:pt x="1559" y="668"/>
                      </a:lnTo>
                      <a:lnTo>
                        <a:pt x="1557" y="654"/>
                      </a:lnTo>
                      <a:lnTo>
                        <a:pt x="1557" y="642"/>
                      </a:lnTo>
                      <a:lnTo>
                        <a:pt x="1559" y="638"/>
                      </a:lnTo>
                      <a:lnTo>
                        <a:pt x="1563" y="636"/>
                      </a:lnTo>
                      <a:lnTo>
                        <a:pt x="1567" y="634"/>
                      </a:lnTo>
                      <a:lnTo>
                        <a:pt x="1569" y="632"/>
                      </a:lnTo>
                      <a:lnTo>
                        <a:pt x="1575" y="620"/>
                      </a:lnTo>
                      <a:lnTo>
                        <a:pt x="1577" y="612"/>
                      </a:lnTo>
                      <a:lnTo>
                        <a:pt x="1581" y="608"/>
                      </a:lnTo>
                      <a:lnTo>
                        <a:pt x="1585" y="606"/>
                      </a:lnTo>
                      <a:lnTo>
                        <a:pt x="1601" y="602"/>
                      </a:lnTo>
                      <a:lnTo>
                        <a:pt x="1609" y="598"/>
                      </a:lnTo>
                      <a:lnTo>
                        <a:pt x="1617" y="590"/>
                      </a:lnTo>
                      <a:lnTo>
                        <a:pt x="1625" y="580"/>
                      </a:lnTo>
                      <a:lnTo>
                        <a:pt x="1630" y="568"/>
                      </a:lnTo>
                      <a:lnTo>
                        <a:pt x="1638" y="540"/>
                      </a:lnTo>
                      <a:lnTo>
                        <a:pt x="1646" y="516"/>
                      </a:lnTo>
                      <a:lnTo>
                        <a:pt x="1634" y="512"/>
                      </a:lnTo>
                      <a:lnTo>
                        <a:pt x="1625" y="514"/>
                      </a:lnTo>
                      <a:lnTo>
                        <a:pt x="1617" y="516"/>
                      </a:lnTo>
                      <a:lnTo>
                        <a:pt x="1605" y="516"/>
                      </a:lnTo>
                      <a:lnTo>
                        <a:pt x="1597" y="514"/>
                      </a:lnTo>
                      <a:lnTo>
                        <a:pt x="1591" y="512"/>
                      </a:lnTo>
                      <a:lnTo>
                        <a:pt x="1589" y="510"/>
                      </a:lnTo>
                      <a:lnTo>
                        <a:pt x="1587" y="506"/>
                      </a:lnTo>
                      <a:lnTo>
                        <a:pt x="1589" y="500"/>
                      </a:lnTo>
                      <a:lnTo>
                        <a:pt x="1589" y="498"/>
                      </a:lnTo>
                      <a:lnTo>
                        <a:pt x="1589" y="494"/>
                      </a:lnTo>
                      <a:lnTo>
                        <a:pt x="1597" y="502"/>
                      </a:lnTo>
                      <a:lnTo>
                        <a:pt x="1605" y="508"/>
                      </a:lnTo>
                      <a:lnTo>
                        <a:pt x="1615" y="510"/>
                      </a:lnTo>
                      <a:lnTo>
                        <a:pt x="1623" y="508"/>
                      </a:lnTo>
                      <a:lnTo>
                        <a:pt x="1630" y="504"/>
                      </a:lnTo>
                      <a:lnTo>
                        <a:pt x="1636" y="496"/>
                      </a:lnTo>
                      <a:lnTo>
                        <a:pt x="1644" y="486"/>
                      </a:lnTo>
                      <a:lnTo>
                        <a:pt x="1652" y="466"/>
                      </a:lnTo>
                      <a:lnTo>
                        <a:pt x="1656" y="458"/>
                      </a:lnTo>
                      <a:lnTo>
                        <a:pt x="1656" y="450"/>
                      </a:lnTo>
                      <a:lnTo>
                        <a:pt x="1656" y="447"/>
                      </a:lnTo>
                      <a:lnTo>
                        <a:pt x="1652" y="443"/>
                      </a:lnTo>
                      <a:lnTo>
                        <a:pt x="1646" y="439"/>
                      </a:lnTo>
                      <a:lnTo>
                        <a:pt x="1638" y="433"/>
                      </a:lnTo>
                      <a:lnTo>
                        <a:pt x="1636" y="429"/>
                      </a:lnTo>
                      <a:lnTo>
                        <a:pt x="1636" y="425"/>
                      </a:lnTo>
                      <a:lnTo>
                        <a:pt x="1640" y="419"/>
                      </a:lnTo>
                      <a:lnTo>
                        <a:pt x="1644" y="415"/>
                      </a:lnTo>
                      <a:lnTo>
                        <a:pt x="1650" y="417"/>
                      </a:lnTo>
                      <a:lnTo>
                        <a:pt x="1656" y="419"/>
                      </a:lnTo>
                      <a:lnTo>
                        <a:pt x="1670" y="427"/>
                      </a:lnTo>
                      <a:lnTo>
                        <a:pt x="1676" y="431"/>
                      </a:lnTo>
                      <a:lnTo>
                        <a:pt x="1682" y="431"/>
                      </a:lnTo>
                      <a:lnTo>
                        <a:pt x="1698" y="429"/>
                      </a:lnTo>
                      <a:lnTo>
                        <a:pt x="1714" y="427"/>
                      </a:lnTo>
                      <a:lnTo>
                        <a:pt x="1704" y="407"/>
                      </a:lnTo>
                      <a:lnTo>
                        <a:pt x="1702" y="403"/>
                      </a:lnTo>
                      <a:lnTo>
                        <a:pt x="1704" y="403"/>
                      </a:lnTo>
                      <a:lnTo>
                        <a:pt x="1710" y="407"/>
                      </a:lnTo>
                      <a:lnTo>
                        <a:pt x="1722" y="415"/>
                      </a:lnTo>
                      <a:lnTo>
                        <a:pt x="1724" y="415"/>
                      </a:lnTo>
                      <a:lnTo>
                        <a:pt x="1726" y="415"/>
                      </a:lnTo>
                      <a:lnTo>
                        <a:pt x="1732" y="409"/>
                      </a:lnTo>
                      <a:lnTo>
                        <a:pt x="1744" y="385"/>
                      </a:lnTo>
                      <a:lnTo>
                        <a:pt x="1756" y="357"/>
                      </a:lnTo>
                      <a:lnTo>
                        <a:pt x="1760" y="345"/>
                      </a:lnTo>
                      <a:lnTo>
                        <a:pt x="1762" y="337"/>
                      </a:lnTo>
                      <a:lnTo>
                        <a:pt x="1760" y="329"/>
                      </a:lnTo>
                      <a:lnTo>
                        <a:pt x="1754" y="323"/>
                      </a:lnTo>
                      <a:lnTo>
                        <a:pt x="1736" y="307"/>
                      </a:lnTo>
                      <a:lnTo>
                        <a:pt x="1720" y="291"/>
                      </a:lnTo>
                      <a:lnTo>
                        <a:pt x="1714" y="283"/>
                      </a:lnTo>
                      <a:lnTo>
                        <a:pt x="1712" y="275"/>
                      </a:lnTo>
                      <a:lnTo>
                        <a:pt x="1714" y="271"/>
                      </a:lnTo>
                      <a:lnTo>
                        <a:pt x="1720" y="265"/>
                      </a:lnTo>
                      <a:lnTo>
                        <a:pt x="1734" y="257"/>
                      </a:lnTo>
                      <a:lnTo>
                        <a:pt x="1736" y="251"/>
                      </a:lnTo>
                      <a:lnTo>
                        <a:pt x="1736" y="243"/>
                      </a:lnTo>
                      <a:lnTo>
                        <a:pt x="1728" y="241"/>
                      </a:lnTo>
                      <a:lnTo>
                        <a:pt x="1724" y="239"/>
                      </a:lnTo>
                      <a:lnTo>
                        <a:pt x="1720" y="237"/>
                      </a:lnTo>
                      <a:lnTo>
                        <a:pt x="1720" y="233"/>
                      </a:lnTo>
                      <a:lnTo>
                        <a:pt x="1720" y="227"/>
                      </a:lnTo>
                      <a:lnTo>
                        <a:pt x="1722" y="223"/>
                      </a:lnTo>
                      <a:lnTo>
                        <a:pt x="1720" y="219"/>
                      </a:lnTo>
                      <a:lnTo>
                        <a:pt x="1716" y="217"/>
                      </a:lnTo>
                      <a:lnTo>
                        <a:pt x="1704" y="213"/>
                      </a:lnTo>
                      <a:lnTo>
                        <a:pt x="1698" y="209"/>
                      </a:lnTo>
                      <a:lnTo>
                        <a:pt x="1694" y="205"/>
                      </a:lnTo>
                      <a:lnTo>
                        <a:pt x="1690" y="201"/>
                      </a:lnTo>
                      <a:lnTo>
                        <a:pt x="1688" y="193"/>
                      </a:lnTo>
                      <a:lnTo>
                        <a:pt x="1668" y="195"/>
                      </a:lnTo>
                      <a:lnTo>
                        <a:pt x="1648" y="193"/>
                      </a:lnTo>
                      <a:lnTo>
                        <a:pt x="1638" y="193"/>
                      </a:lnTo>
                      <a:lnTo>
                        <a:pt x="1630" y="195"/>
                      </a:lnTo>
                      <a:lnTo>
                        <a:pt x="1625" y="197"/>
                      </a:lnTo>
                      <a:lnTo>
                        <a:pt x="1619" y="201"/>
                      </a:lnTo>
                      <a:lnTo>
                        <a:pt x="1617" y="205"/>
                      </a:lnTo>
                      <a:lnTo>
                        <a:pt x="1615" y="211"/>
                      </a:lnTo>
                      <a:lnTo>
                        <a:pt x="1617" y="221"/>
                      </a:lnTo>
                      <a:lnTo>
                        <a:pt x="1623" y="233"/>
                      </a:lnTo>
                      <a:lnTo>
                        <a:pt x="1630" y="241"/>
                      </a:lnTo>
                      <a:lnTo>
                        <a:pt x="1638" y="247"/>
                      </a:lnTo>
                      <a:lnTo>
                        <a:pt x="1644" y="249"/>
                      </a:lnTo>
                      <a:lnTo>
                        <a:pt x="1648" y="249"/>
                      </a:lnTo>
                      <a:lnTo>
                        <a:pt x="1648" y="265"/>
                      </a:lnTo>
                      <a:lnTo>
                        <a:pt x="1634" y="271"/>
                      </a:lnTo>
                      <a:lnTo>
                        <a:pt x="1625" y="279"/>
                      </a:lnTo>
                      <a:lnTo>
                        <a:pt x="1619" y="285"/>
                      </a:lnTo>
                      <a:lnTo>
                        <a:pt x="1617" y="291"/>
                      </a:lnTo>
                      <a:lnTo>
                        <a:pt x="1613" y="297"/>
                      </a:lnTo>
                      <a:lnTo>
                        <a:pt x="1613" y="305"/>
                      </a:lnTo>
                      <a:lnTo>
                        <a:pt x="1615" y="315"/>
                      </a:lnTo>
                      <a:lnTo>
                        <a:pt x="1619" y="325"/>
                      </a:lnTo>
                      <a:lnTo>
                        <a:pt x="1623" y="335"/>
                      </a:lnTo>
                      <a:lnTo>
                        <a:pt x="1625" y="347"/>
                      </a:lnTo>
                      <a:lnTo>
                        <a:pt x="1623" y="359"/>
                      </a:lnTo>
                      <a:lnTo>
                        <a:pt x="1619" y="369"/>
                      </a:lnTo>
                      <a:lnTo>
                        <a:pt x="1613" y="377"/>
                      </a:lnTo>
                      <a:lnTo>
                        <a:pt x="1607" y="383"/>
                      </a:lnTo>
                      <a:lnTo>
                        <a:pt x="1603" y="377"/>
                      </a:lnTo>
                      <a:lnTo>
                        <a:pt x="1599" y="371"/>
                      </a:lnTo>
                      <a:lnTo>
                        <a:pt x="1587" y="361"/>
                      </a:lnTo>
                      <a:lnTo>
                        <a:pt x="1581" y="355"/>
                      </a:lnTo>
                      <a:lnTo>
                        <a:pt x="1577" y="349"/>
                      </a:lnTo>
                      <a:lnTo>
                        <a:pt x="1575" y="341"/>
                      </a:lnTo>
                      <a:lnTo>
                        <a:pt x="1573" y="333"/>
                      </a:lnTo>
                      <a:lnTo>
                        <a:pt x="1571" y="327"/>
                      </a:lnTo>
                      <a:lnTo>
                        <a:pt x="1569" y="321"/>
                      </a:lnTo>
                      <a:lnTo>
                        <a:pt x="1571" y="315"/>
                      </a:lnTo>
                      <a:lnTo>
                        <a:pt x="1579" y="303"/>
                      </a:lnTo>
                      <a:lnTo>
                        <a:pt x="1581" y="297"/>
                      </a:lnTo>
                      <a:lnTo>
                        <a:pt x="1579" y="289"/>
                      </a:lnTo>
                      <a:lnTo>
                        <a:pt x="1575" y="281"/>
                      </a:lnTo>
                      <a:lnTo>
                        <a:pt x="1569" y="273"/>
                      </a:lnTo>
                      <a:lnTo>
                        <a:pt x="1563" y="265"/>
                      </a:lnTo>
                      <a:lnTo>
                        <a:pt x="1555" y="257"/>
                      </a:lnTo>
                      <a:lnTo>
                        <a:pt x="1549" y="253"/>
                      </a:lnTo>
                      <a:lnTo>
                        <a:pt x="1543" y="251"/>
                      </a:lnTo>
                      <a:lnTo>
                        <a:pt x="1537" y="253"/>
                      </a:lnTo>
                      <a:lnTo>
                        <a:pt x="1531" y="259"/>
                      </a:lnTo>
                      <a:lnTo>
                        <a:pt x="1529" y="265"/>
                      </a:lnTo>
                      <a:lnTo>
                        <a:pt x="1527" y="275"/>
                      </a:lnTo>
                      <a:lnTo>
                        <a:pt x="1525" y="295"/>
                      </a:lnTo>
                      <a:lnTo>
                        <a:pt x="1525" y="311"/>
                      </a:lnTo>
                      <a:lnTo>
                        <a:pt x="1519" y="309"/>
                      </a:lnTo>
                      <a:lnTo>
                        <a:pt x="1515" y="305"/>
                      </a:lnTo>
                      <a:lnTo>
                        <a:pt x="1509" y="299"/>
                      </a:lnTo>
                      <a:lnTo>
                        <a:pt x="1503" y="289"/>
                      </a:lnTo>
                      <a:lnTo>
                        <a:pt x="1497" y="273"/>
                      </a:lnTo>
                      <a:lnTo>
                        <a:pt x="1493" y="259"/>
                      </a:lnTo>
                      <a:lnTo>
                        <a:pt x="1497" y="253"/>
                      </a:lnTo>
                      <a:lnTo>
                        <a:pt x="1499" y="249"/>
                      </a:lnTo>
                      <a:lnTo>
                        <a:pt x="1499" y="245"/>
                      </a:lnTo>
                      <a:lnTo>
                        <a:pt x="1497" y="241"/>
                      </a:lnTo>
                      <a:lnTo>
                        <a:pt x="1493" y="241"/>
                      </a:lnTo>
                      <a:lnTo>
                        <a:pt x="1483" y="241"/>
                      </a:lnTo>
                      <a:lnTo>
                        <a:pt x="1467" y="243"/>
                      </a:lnTo>
                      <a:lnTo>
                        <a:pt x="1461" y="243"/>
                      </a:lnTo>
                      <a:lnTo>
                        <a:pt x="1455" y="239"/>
                      </a:lnTo>
                      <a:lnTo>
                        <a:pt x="1451" y="233"/>
                      </a:lnTo>
                      <a:lnTo>
                        <a:pt x="1449" y="227"/>
                      </a:lnTo>
                      <a:lnTo>
                        <a:pt x="1451" y="221"/>
                      </a:lnTo>
                      <a:lnTo>
                        <a:pt x="1451" y="215"/>
                      </a:lnTo>
                      <a:lnTo>
                        <a:pt x="1453" y="209"/>
                      </a:lnTo>
                      <a:lnTo>
                        <a:pt x="1455" y="203"/>
                      </a:lnTo>
                      <a:lnTo>
                        <a:pt x="1467" y="201"/>
                      </a:lnTo>
                      <a:lnTo>
                        <a:pt x="1461" y="187"/>
                      </a:lnTo>
                      <a:lnTo>
                        <a:pt x="1451" y="177"/>
                      </a:lnTo>
                      <a:lnTo>
                        <a:pt x="1443" y="167"/>
                      </a:lnTo>
                      <a:lnTo>
                        <a:pt x="1435" y="155"/>
                      </a:lnTo>
                      <a:lnTo>
                        <a:pt x="1431" y="145"/>
                      </a:lnTo>
                      <a:lnTo>
                        <a:pt x="1429" y="137"/>
                      </a:lnTo>
                      <a:lnTo>
                        <a:pt x="1429" y="127"/>
                      </a:lnTo>
                      <a:lnTo>
                        <a:pt x="1425" y="119"/>
                      </a:lnTo>
                      <a:lnTo>
                        <a:pt x="1415" y="109"/>
                      </a:lnTo>
                      <a:lnTo>
                        <a:pt x="1401" y="101"/>
                      </a:lnTo>
                      <a:lnTo>
                        <a:pt x="1393" y="91"/>
                      </a:lnTo>
                      <a:lnTo>
                        <a:pt x="1389" y="85"/>
                      </a:lnTo>
                      <a:lnTo>
                        <a:pt x="1389" y="79"/>
                      </a:lnTo>
                      <a:lnTo>
                        <a:pt x="1381" y="91"/>
                      </a:lnTo>
                      <a:lnTo>
                        <a:pt x="1367" y="117"/>
                      </a:lnTo>
                      <a:lnTo>
                        <a:pt x="1355" y="143"/>
                      </a:lnTo>
                      <a:lnTo>
                        <a:pt x="1349" y="157"/>
                      </a:lnTo>
                      <a:lnTo>
                        <a:pt x="1351" y="165"/>
                      </a:lnTo>
                      <a:lnTo>
                        <a:pt x="1353" y="171"/>
                      </a:lnTo>
                      <a:lnTo>
                        <a:pt x="1361" y="185"/>
                      </a:lnTo>
                      <a:lnTo>
                        <a:pt x="1357" y="187"/>
                      </a:lnTo>
                      <a:lnTo>
                        <a:pt x="1353" y="191"/>
                      </a:lnTo>
                      <a:lnTo>
                        <a:pt x="1351" y="195"/>
                      </a:lnTo>
                      <a:lnTo>
                        <a:pt x="1351" y="199"/>
                      </a:lnTo>
                      <a:lnTo>
                        <a:pt x="1353" y="211"/>
                      </a:lnTo>
                      <a:lnTo>
                        <a:pt x="1357" y="221"/>
                      </a:lnTo>
                      <a:lnTo>
                        <a:pt x="1365" y="231"/>
                      </a:lnTo>
                      <a:lnTo>
                        <a:pt x="1375" y="237"/>
                      </a:lnTo>
                      <a:lnTo>
                        <a:pt x="1385" y="243"/>
                      </a:lnTo>
                      <a:lnTo>
                        <a:pt x="1397" y="247"/>
                      </a:lnTo>
                      <a:lnTo>
                        <a:pt x="1409" y="251"/>
                      </a:lnTo>
                      <a:lnTo>
                        <a:pt x="1421" y="253"/>
                      </a:lnTo>
                      <a:lnTo>
                        <a:pt x="1421" y="271"/>
                      </a:lnTo>
                      <a:lnTo>
                        <a:pt x="1423" y="281"/>
                      </a:lnTo>
                      <a:lnTo>
                        <a:pt x="1425" y="289"/>
                      </a:lnTo>
                      <a:lnTo>
                        <a:pt x="1429" y="299"/>
                      </a:lnTo>
                      <a:lnTo>
                        <a:pt x="1431" y="307"/>
                      </a:lnTo>
                      <a:lnTo>
                        <a:pt x="1427" y="319"/>
                      </a:lnTo>
                      <a:lnTo>
                        <a:pt x="1419" y="335"/>
                      </a:lnTo>
                      <a:lnTo>
                        <a:pt x="1401" y="363"/>
                      </a:lnTo>
                      <a:lnTo>
                        <a:pt x="1397" y="367"/>
                      </a:lnTo>
                      <a:lnTo>
                        <a:pt x="1391" y="367"/>
                      </a:lnTo>
                      <a:lnTo>
                        <a:pt x="1387" y="369"/>
                      </a:lnTo>
                      <a:lnTo>
                        <a:pt x="1385" y="371"/>
                      </a:lnTo>
                      <a:lnTo>
                        <a:pt x="1385" y="373"/>
                      </a:lnTo>
                      <a:lnTo>
                        <a:pt x="1387" y="377"/>
                      </a:lnTo>
                      <a:lnTo>
                        <a:pt x="1387" y="381"/>
                      </a:lnTo>
                      <a:lnTo>
                        <a:pt x="1389" y="383"/>
                      </a:lnTo>
                      <a:lnTo>
                        <a:pt x="1391" y="387"/>
                      </a:lnTo>
                      <a:lnTo>
                        <a:pt x="1389" y="395"/>
                      </a:lnTo>
                      <a:lnTo>
                        <a:pt x="1385" y="401"/>
                      </a:lnTo>
                      <a:lnTo>
                        <a:pt x="1383" y="405"/>
                      </a:lnTo>
                      <a:lnTo>
                        <a:pt x="1379" y="407"/>
                      </a:lnTo>
                      <a:lnTo>
                        <a:pt x="1377" y="405"/>
                      </a:lnTo>
                      <a:lnTo>
                        <a:pt x="1373" y="395"/>
                      </a:lnTo>
                      <a:lnTo>
                        <a:pt x="1371" y="379"/>
                      </a:lnTo>
                      <a:lnTo>
                        <a:pt x="1371" y="371"/>
                      </a:lnTo>
                      <a:lnTo>
                        <a:pt x="1371" y="363"/>
                      </a:lnTo>
                      <a:lnTo>
                        <a:pt x="1375" y="351"/>
                      </a:lnTo>
                      <a:lnTo>
                        <a:pt x="1367" y="349"/>
                      </a:lnTo>
                      <a:lnTo>
                        <a:pt x="1359" y="345"/>
                      </a:lnTo>
                      <a:lnTo>
                        <a:pt x="1351" y="335"/>
                      </a:lnTo>
                      <a:lnTo>
                        <a:pt x="1349" y="331"/>
                      </a:lnTo>
                      <a:lnTo>
                        <a:pt x="1345" y="329"/>
                      </a:lnTo>
                      <a:lnTo>
                        <a:pt x="1339" y="325"/>
                      </a:lnTo>
                      <a:lnTo>
                        <a:pt x="1331" y="325"/>
                      </a:lnTo>
                      <a:lnTo>
                        <a:pt x="1323" y="325"/>
                      </a:lnTo>
                      <a:lnTo>
                        <a:pt x="1315" y="329"/>
                      </a:lnTo>
                      <a:lnTo>
                        <a:pt x="1309" y="333"/>
                      </a:lnTo>
                      <a:lnTo>
                        <a:pt x="1307" y="337"/>
                      </a:lnTo>
                      <a:lnTo>
                        <a:pt x="1307" y="341"/>
                      </a:lnTo>
                      <a:lnTo>
                        <a:pt x="1307" y="345"/>
                      </a:lnTo>
                      <a:lnTo>
                        <a:pt x="1311" y="351"/>
                      </a:lnTo>
                      <a:lnTo>
                        <a:pt x="1315" y="363"/>
                      </a:lnTo>
                      <a:lnTo>
                        <a:pt x="1317" y="369"/>
                      </a:lnTo>
                      <a:lnTo>
                        <a:pt x="1315" y="375"/>
                      </a:lnTo>
                      <a:lnTo>
                        <a:pt x="1309" y="379"/>
                      </a:lnTo>
                      <a:lnTo>
                        <a:pt x="1299" y="379"/>
                      </a:lnTo>
                      <a:lnTo>
                        <a:pt x="1229" y="379"/>
                      </a:lnTo>
                      <a:lnTo>
                        <a:pt x="1213" y="379"/>
                      </a:lnTo>
                      <a:lnTo>
                        <a:pt x="1197" y="375"/>
                      </a:lnTo>
                      <a:lnTo>
                        <a:pt x="1191" y="373"/>
                      </a:lnTo>
                      <a:lnTo>
                        <a:pt x="1187" y="369"/>
                      </a:lnTo>
                      <a:lnTo>
                        <a:pt x="1183" y="363"/>
                      </a:lnTo>
                      <a:lnTo>
                        <a:pt x="1181" y="355"/>
                      </a:lnTo>
                      <a:lnTo>
                        <a:pt x="1171" y="355"/>
                      </a:lnTo>
                      <a:lnTo>
                        <a:pt x="1163" y="353"/>
                      </a:lnTo>
                      <a:lnTo>
                        <a:pt x="1151" y="345"/>
                      </a:lnTo>
                      <a:lnTo>
                        <a:pt x="1143" y="339"/>
                      </a:lnTo>
                      <a:lnTo>
                        <a:pt x="1139" y="337"/>
                      </a:lnTo>
                      <a:lnTo>
                        <a:pt x="1135" y="335"/>
                      </a:lnTo>
                      <a:lnTo>
                        <a:pt x="1135" y="329"/>
                      </a:lnTo>
                      <a:lnTo>
                        <a:pt x="1135" y="315"/>
                      </a:lnTo>
                      <a:lnTo>
                        <a:pt x="1133" y="307"/>
                      </a:lnTo>
                      <a:lnTo>
                        <a:pt x="1129" y="301"/>
                      </a:lnTo>
                      <a:lnTo>
                        <a:pt x="1121" y="297"/>
                      </a:lnTo>
                      <a:lnTo>
                        <a:pt x="1111" y="297"/>
                      </a:lnTo>
                      <a:lnTo>
                        <a:pt x="1095" y="301"/>
                      </a:lnTo>
                      <a:lnTo>
                        <a:pt x="1076" y="307"/>
                      </a:lnTo>
                      <a:lnTo>
                        <a:pt x="1058" y="317"/>
                      </a:lnTo>
                      <a:lnTo>
                        <a:pt x="1052" y="323"/>
                      </a:lnTo>
                      <a:lnTo>
                        <a:pt x="1050" y="327"/>
                      </a:lnTo>
                      <a:lnTo>
                        <a:pt x="1052" y="333"/>
                      </a:lnTo>
                      <a:lnTo>
                        <a:pt x="1056" y="337"/>
                      </a:lnTo>
                      <a:lnTo>
                        <a:pt x="1060" y="339"/>
                      </a:lnTo>
                      <a:lnTo>
                        <a:pt x="1066" y="339"/>
                      </a:lnTo>
                      <a:lnTo>
                        <a:pt x="1074" y="339"/>
                      </a:lnTo>
                      <a:lnTo>
                        <a:pt x="1082" y="337"/>
                      </a:lnTo>
                      <a:lnTo>
                        <a:pt x="1095" y="329"/>
                      </a:lnTo>
                      <a:lnTo>
                        <a:pt x="1107" y="321"/>
                      </a:lnTo>
                      <a:lnTo>
                        <a:pt x="1113" y="319"/>
                      </a:lnTo>
                      <a:lnTo>
                        <a:pt x="1121" y="317"/>
                      </a:lnTo>
                      <a:lnTo>
                        <a:pt x="1121" y="331"/>
                      </a:lnTo>
                      <a:lnTo>
                        <a:pt x="1103" y="335"/>
                      </a:lnTo>
                      <a:lnTo>
                        <a:pt x="1093" y="339"/>
                      </a:lnTo>
                      <a:lnTo>
                        <a:pt x="1084" y="345"/>
                      </a:lnTo>
                      <a:lnTo>
                        <a:pt x="1076" y="351"/>
                      </a:lnTo>
                      <a:lnTo>
                        <a:pt x="1068" y="357"/>
                      </a:lnTo>
                      <a:lnTo>
                        <a:pt x="1064" y="365"/>
                      </a:lnTo>
                      <a:lnTo>
                        <a:pt x="1062" y="375"/>
                      </a:lnTo>
                      <a:lnTo>
                        <a:pt x="1064" y="387"/>
                      </a:lnTo>
                      <a:lnTo>
                        <a:pt x="1068" y="397"/>
                      </a:lnTo>
                      <a:lnTo>
                        <a:pt x="1074" y="407"/>
                      </a:lnTo>
                      <a:lnTo>
                        <a:pt x="1076" y="415"/>
                      </a:lnTo>
                      <a:lnTo>
                        <a:pt x="1076" y="421"/>
                      </a:lnTo>
                      <a:lnTo>
                        <a:pt x="1074" y="425"/>
                      </a:lnTo>
                      <a:lnTo>
                        <a:pt x="1072" y="429"/>
                      </a:lnTo>
                      <a:lnTo>
                        <a:pt x="1066" y="431"/>
                      </a:lnTo>
                      <a:lnTo>
                        <a:pt x="1058" y="431"/>
                      </a:lnTo>
                      <a:lnTo>
                        <a:pt x="1054" y="429"/>
                      </a:lnTo>
                      <a:lnTo>
                        <a:pt x="1052" y="425"/>
                      </a:lnTo>
                      <a:lnTo>
                        <a:pt x="1054" y="421"/>
                      </a:lnTo>
                      <a:lnTo>
                        <a:pt x="1058" y="413"/>
                      </a:lnTo>
                      <a:lnTo>
                        <a:pt x="1062" y="405"/>
                      </a:lnTo>
                      <a:lnTo>
                        <a:pt x="1060" y="397"/>
                      </a:lnTo>
                      <a:lnTo>
                        <a:pt x="1056" y="391"/>
                      </a:lnTo>
                      <a:lnTo>
                        <a:pt x="1048" y="385"/>
                      </a:lnTo>
                      <a:lnTo>
                        <a:pt x="1040" y="379"/>
                      </a:lnTo>
                      <a:lnTo>
                        <a:pt x="1022" y="367"/>
                      </a:lnTo>
                      <a:lnTo>
                        <a:pt x="1016" y="359"/>
                      </a:lnTo>
                      <a:lnTo>
                        <a:pt x="1012" y="351"/>
                      </a:lnTo>
                      <a:lnTo>
                        <a:pt x="986" y="357"/>
                      </a:lnTo>
                      <a:lnTo>
                        <a:pt x="970" y="359"/>
                      </a:lnTo>
                      <a:lnTo>
                        <a:pt x="954" y="359"/>
                      </a:lnTo>
                      <a:lnTo>
                        <a:pt x="930" y="359"/>
                      </a:lnTo>
                      <a:lnTo>
                        <a:pt x="916" y="357"/>
                      </a:lnTo>
                      <a:lnTo>
                        <a:pt x="904" y="353"/>
                      </a:lnTo>
                      <a:lnTo>
                        <a:pt x="894" y="349"/>
                      </a:lnTo>
                      <a:lnTo>
                        <a:pt x="886" y="345"/>
                      </a:lnTo>
                      <a:lnTo>
                        <a:pt x="880" y="337"/>
                      </a:lnTo>
                      <a:lnTo>
                        <a:pt x="878" y="329"/>
                      </a:lnTo>
                      <a:lnTo>
                        <a:pt x="880" y="323"/>
                      </a:lnTo>
                      <a:lnTo>
                        <a:pt x="884" y="319"/>
                      </a:lnTo>
                      <a:lnTo>
                        <a:pt x="890" y="315"/>
                      </a:lnTo>
                      <a:lnTo>
                        <a:pt x="898" y="315"/>
                      </a:lnTo>
                      <a:lnTo>
                        <a:pt x="906" y="315"/>
                      </a:lnTo>
                      <a:lnTo>
                        <a:pt x="912" y="313"/>
                      </a:lnTo>
                      <a:lnTo>
                        <a:pt x="916" y="309"/>
                      </a:lnTo>
                      <a:lnTo>
                        <a:pt x="918" y="303"/>
                      </a:lnTo>
                      <a:lnTo>
                        <a:pt x="916" y="299"/>
                      </a:lnTo>
                      <a:lnTo>
                        <a:pt x="914" y="293"/>
                      </a:lnTo>
                      <a:lnTo>
                        <a:pt x="902" y="277"/>
                      </a:lnTo>
                      <a:lnTo>
                        <a:pt x="890" y="263"/>
                      </a:lnTo>
                      <a:lnTo>
                        <a:pt x="884" y="259"/>
                      </a:lnTo>
                      <a:lnTo>
                        <a:pt x="880" y="257"/>
                      </a:lnTo>
                      <a:lnTo>
                        <a:pt x="874" y="259"/>
                      </a:lnTo>
                      <a:lnTo>
                        <a:pt x="870" y="263"/>
                      </a:lnTo>
                      <a:lnTo>
                        <a:pt x="866" y="265"/>
                      </a:lnTo>
                      <a:lnTo>
                        <a:pt x="862" y="267"/>
                      </a:lnTo>
                      <a:lnTo>
                        <a:pt x="856" y="265"/>
                      </a:lnTo>
                      <a:lnTo>
                        <a:pt x="850" y="261"/>
                      </a:lnTo>
                      <a:lnTo>
                        <a:pt x="834" y="249"/>
                      </a:lnTo>
                      <a:lnTo>
                        <a:pt x="812" y="223"/>
                      </a:lnTo>
                      <a:lnTo>
                        <a:pt x="806" y="219"/>
                      </a:lnTo>
                      <a:lnTo>
                        <a:pt x="798" y="217"/>
                      </a:lnTo>
                      <a:lnTo>
                        <a:pt x="792" y="213"/>
                      </a:lnTo>
                      <a:lnTo>
                        <a:pt x="786" y="209"/>
                      </a:lnTo>
                      <a:lnTo>
                        <a:pt x="778" y="205"/>
                      </a:lnTo>
                      <a:lnTo>
                        <a:pt x="772" y="199"/>
                      </a:lnTo>
                      <a:lnTo>
                        <a:pt x="760" y="183"/>
                      </a:lnTo>
                      <a:lnTo>
                        <a:pt x="754" y="175"/>
                      </a:lnTo>
                      <a:lnTo>
                        <a:pt x="746" y="167"/>
                      </a:lnTo>
                      <a:lnTo>
                        <a:pt x="738" y="163"/>
                      </a:lnTo>
                      <a:lnTo>
                        <a:pt x="726" y="161"/>
                      </a:lnTo>
                      <a:lnTo>
                        <a:pt x="722" y="163"/>
                      </a:lnTo>
                      <a:lnTo>
                        <a:pt x="718" y="167"/>
                      </a:lnTo>
                      <a:lnTo>
                        <a:pt x="710" y="181"/>
                      </a:lnTo>
                      <a:lnTo>
                        <a:pt x="704" y="185"/>
                      </a:lnTo>
                      <a:lnTo>
                        <a:pt x="700" y="187"/>
                      </a:lnTo>
                      <a:lnTo>
                        <a:pt x="692" y="183"/>
                      </a:lnTo>
                      <a:lnTo>
                        <a:pt x="684" y="173"/>
                      </a:lnTo>
                      <a:lnTo>
                        <a:pt x="684" y="169"/>
                      </a:lnTo>
                      <a:lnTo>
                        <a:pt x="686" y="163"/>
                      </a:lnTo>
                      <a:lnTo>
                        <a:pt x="688" y="155"/>
                      </a:lnTo>
                      <a:lnTo>
                        <a:pt x="690" y="149"/>
                      </a:lnTo>
                      <a:lnTo>
                        <a:pt x="690" y="141"/>
                      </a:lnTo>
                      <a:lnTo>
                        <a:pt x="688" y="139"/>
                      </a:lnTo>
                      <a:lnTo>
                        <a:pt x="690" y="135"/>
                      </a:lnTo>
                      <a:lnTo>
                        <a:pt x="682" y="137"/>
                      </a:lnTo>
                      <a:lnTo>
                        <a:pt x="676" y="141"/>
                      </a:lnTo>
                      <a:lnTo>
                        <a:pt x="672" y="147"/>
                      </a:lnTo>
                      <a:lnTo>
                        <a:pt x="670" y="153"/>
                      </a:lnTo>
                      <a:lnTo>
                        <a:pt x="664" y="163"/>
                      </a:lnTo>
                      <a:lnTo>
                        <a:pt x="662" y="167"/>
                      </a:lnTo>
                      <a:lnTo>
                        <a:pt x="656" y="169"/>
                      </a:lnTo>
                      <a:lnTo>
                        <a:pt x="652" y="169"/>
                      </a:lnTo>
                      <a:lnTo>
                        <a:pt x="650" y="165"/>
                      </a:lnTo>
                      <a:lnTo>
                        <a:pt x="644" y="157"/>
                      </a:lnTo>
                      <a:lnTo>
                        <a:pt x="640" y="143"/>
                      </a:lnTo>
                      <a:lnTo>
                        <a:pt x="638" y="129"/>
                      </a:lnTo>
                      <a:lnTo>
                        <a:pt x="632" y="99"/>
                      </a:lnTo>
                      <a:lnTo>
                        <a:pt x="630" y="87"/>
                      </a:lnTo>
                      <a:lnTo>
                        <a:pt x="628" y="79"/>
                      </a:lnTo>
                      <a:lnTo>
                        <a:pt x="622" y="83"/>
                      </a:lnTo>
                      <a:lnTo>
                        <a:pt x="618" y="89"/>
                      </a:lnTo>
                      <a:lnTo>
                        <a:pt x="612" y="99"/>
                      </a:lnTo>
                      <a:lnTo>
                        <a:pt x="608" y="105"/>
                      </a:lnTo>
                      <a:lnTo>
                        <a:pt x="604" y="109"/>
                      </a:lnTo>
                      <a:lnTo>
                        <a:pt x="598" y="111"/>
                      </a:lnTo>
                      <a:lnTo>
                        <a:pt x="592" y="113"/>
                      </a:lnTo>
                      <a:lnTo>
                        <a:pt x="570" y="109"/>
                      </a:lnTo>
                      <a:lnTo>
                        <a:pt x="550" y="103"/>
                      </a:lnTo>
                      <a:lnTo>
                        <a:pt x="562" y="97"/>
                      </a:lnTo>
                      <a:lnTo>
                        <a:pt x="576" y="91"/>
                      </a:lnTo>
                      <a:lnTo>
                        <a:pt x="580" y="87"/>
                      </a:lnTo>
                      <a:lnTo>
                        <a:pt x="580" y="85"/>
                      </a:lnTo>
                      <a:lnTo>
                        <a:pt x="574" y="81"/>
                      </a:lnTo>
                      <a:lnTo>
                        <a:pt x="560" y="79"/>
                      </a:lnTo>
                      <a:lnTo>
                        <a:pt x="543" y="79"/>
                      </a:lnTo>
                      <a:lnTo>
                        <a:pt x="527" y="81"/>
                      </a:lnTo>
                      <a:lnTo>
                        <a:pt x="511" y="85"/>
                      </a:lnTo>
                      <a:lnTo>
                        <a:pt x="495" y="91"/>
                      </a:lnTo>
                      <a:lnTo>
                        <a:pt x="465" y="103"/>
                      </a:lnTo>
                      <a:lnTo>
                        <a:pt x="449" y="105"/>
                      </a:lnTo>
                      <a:lnTo>
                        <a:pt x="433" y="107"/>
                      </a:lnTo>
                      <a:lnTo>
                        <a:pt x="423" y="107"/>
                      </a:lnTo>
                      <a:lnTo>
                        <a:pt x="415" y="103"/>
                      </a:lnTo>
                      <a:lnTo>
                        <a:pt x="407" y="99"/>
                      </a:lnTo>
                      <a:lnTo>
                        <a:pt x="399" y="93"/>
                      </a:lnTo>
                      <a:lnTo>
                        <a:pt x="383" y="79"/>
                      </a:lnTo>
                      <a:lnTo>
                        <a:pt x="371" y="63"/>
                      </a:lnTo>
                      <a:lnTo>
                        <a:pt x="347" y="28"/>
                      </a:lnTo>
                      <a:lnTo>
                        <a:pt x="335" y="12"/>
                      </a:lnTo>
                      <a:lnTo>
                        <a:pt x="323" y="0"/>
                      </a:lnTo>
                      <a:lnTo>
                        <a:pt x="0" y="528"/>
                      </a:lnTo>
                      <a:lnTo>
                        <a:pt x="5" y="534"/>
                      </a:lnTo>
                      <a:lnTo>
                        <a:pt x="13" y="538"/>
                      </a:lnTo>
                      <a:lnTo>
                        <a:pt x="29" y="546"/>
                      </a:lnTo>
                      <a:lnTo>
                        <a:pt x="37" y="552"/>
                      </a:lnTo>
                      <a:lnTo>
                        <a:pt x="43" y="558"/>
                      </a:lnTo>
                      <a:lnTo>
                        <a:pt x="47" y="568"/>
                      </a:lnTo>
                      <a:lnTo>
                        <a:pt x="49" y="580"/>
                      </a:lnTo>
                      <a:lnTo>
                        <a:pt x="47" y="594"/>
                      </a:lnTo>
                      <a:lnTo>
                        <a:pt x="45" y="604"/>
                      </a:lnTo>
                      <a:lnTo>
                        <a:pt x="43" y="616"/>
                      </a:lnTo>
                      <a:lnTo>
                        <a:pt x="41" y="628"/>
                      </a:lnTo>
                      <a:lnTo>
                        <a:pt x="43" y="638"/>
                      </a:lnTo>
                      <a:lnTo>
                        <a:pt x="49" y="648"/>
                      </a:lnTo>
                      <a:lnTo>
                        <a:pt x="57" y="656"/>
                      </a:lnTo>
                      <a:lnTo>
                        <a:pt x="63" y="658"/>
                      </a:lnTo>
                      <a:lnTo>
                        <a:pt x="67" y="658"/>
                      </a:lnTo>
                      <a:lnTo>
                        <a:pt x="75" y="658"/>
                      </a:lnTo>
                      <a:lnTo>
                        <a:pt x="81" y="656"/>
                      </a:lnTo>
                      <a:lnTo>
                        <a:pt x="93" y="650"/>
                      </a:lnTo>
                      <a:lnTo>
                        <a:pt x="105" y="644"/>
                      </a:lnTo>
                      <a:lnTo>
                        <a:pt x="113" y="644"/>
                      </a:lnTo>
                      <a:lnTo>
                        <a:pt x="121" y="642"/>
                      </a:lnTo>
                      <a:lnTo>
                        <a:pt x="127" y="642"/>
                      </a:lnTo>
                      <a:lnTo>
                        <a:pt x="133" y="644"/>
                      </a:lnTo>
                      <a:lnTo>
                        <a:pt x="137" y="648"/>
                      </a:lnTo>
                      <a:lnTo>
                        <a:pt x="139" y="650"/>
                      </a:lnTo>
                      <a:lnTo>
                        <a:pt x="145" y="660"/>
                      </a:lnTo>
                      <a:lnTo>
                        <a:pt x="147" y="670"/>
                      </a:lnTo>
                      <a:lnTo>
                        <a:pt x="147" y="694"/>
                      </a:lnTo>
                      <a:lnTo>
                        <a:pt x="149" y="716"/>
                      </a:lnTo>
                      <a:lnTo>
                        <a:pt x="155" y="738"/>
                      </a:lnTo>
                      <a:lnTo>
                        <a:pt x="161" y="760"/>
                      </a:lnTo>
                      <a:lnTo>
                        <a:pt x="167" y="780"/>
                      </a:lnTo>
                      <a:lnTo>
                        <a:pt x="169" y="792"/>
                      </a:lnTo>
                      <a:lnTo>
                        <a:pt x="169" y="806"/>
                      </a:lnTo>
                      <a:lnTo>
                        <a:pt x="167" y="824"/>
                      </a:lnTo>
                      <a:lnTo>
                        <a:pt x="165" y="838"/>
                      </a:lnTo>
                      <a:lnTo>
                        <a:pt x="161" y="853"/>
                      </a:lnTo>
                      <a:lnTo>
                        <a:pt x="159" y="869"/>
                      </a:lnTo>
                      <a:lnTo>
                        <a:pt x="161" y="885"/>
                      </a:lnTo>
                      <a:lnTo>
                        <a:pt x="167" y="899"/>
                      </a:lnTo>
                      <a:lnTo>
                        <a:pt x="173" y="911"/>
                      </a:lnTo>
                      <a:lnTo>
                        <a:pt x="181" y="921"/>
                      </a:lnTo>
                      <a:lnTo>
                        <a:pt x="189" y="931"/>
                      </a:lnTo>
                      <a:lnTo>
                        <a:pt x="197" y="943"/>
                      </a:lnTo>
                      <a:lnTo>
                        <a:pt x="201" y="955"/>
                      </a:lnTo>
                      <a:lnTo>
                        <a:pt x="203" y="969"/>
                      </a:lnTo>
                      <a:lnTo>
                        <a:pt x="201" y="979"/>
                      </a:lnTo>
                      <a:lnTo>
                        <a:pt x="199" y="991"/>
                      </a:lnTo>
                      <a:lnTo>
                        <a:pt x="193" y="1001"/>
                      </a:lnTo>
                      <a:lnTo>
                        <a:pt x="187" y="1011"/>
                      </a:lnTo>
                      <a:lnTo>
                        <a:pt x="173" y="1029"/>
                      </a:lnTo>
                      <a:lnTo>
                        <a:pt x="161" y="1047"/>
                      </a:lnTo>
                      <a:lnTo>
                        <a:pt x="159" y="1055"/>
                      </a:lnTo>
                      <a:lnTo>
                        <a:pt x="159" y="1061"/>
                      </a:lnTo>
                      <a:lnTo>
                        <a:pt x="161" y="1067"/>
                      </a:lnTo>
                      <a:lnTo>
                        <a:pt x="159" y="1075"/>
                      </a:lnTo>
                      <a:lnTo>
                        <a:pt x="157" y="1079"/>
                      </a:lnTo>
                      <a:lnTo>
                        <a:pt x="151" y="1083"/>
                      </a:lnTo>
                      <a:lnTo>
                        <a:pt x="147" y="1089"/>
                      </a:lnTo>
                      <a:lnTo>
                        <a:pt x="145" y="1095"/>
                      </a:lnTo>
                      <a:lnTo>
                        <a:pt x="145" y="1143"/>
                      </a:lnTo>
                      <a:lnTo>
                        <a:pt x="153" y="1151"/>
                      </a:lnTo>
                      <a:lnTo>
                        <a:pt x="155" y="1155"/>
                      </a:lnTo>
                      <a:lnTo>
                        <a:pt x="157" y="1161"/>
                      </a:lnTo>
                      <a:lnTo>
                        <a:pt x="167" y="1161"/>
                      </a:lnTo>
                      <a:lnTo>
                        <a:pt x="169" y="1169"/>
                      </a:lnTo>
                      <a:lnTo>
                        <a:pt x="167" y="1173"/>
                      </a:lnTo>
                      <a:lnTo>
                        <a:pt x="169" y="1173"/>
                      </a:lnTo>
                      <a:lnTo>
                        <a:pt x="169" y="1179"/>
                      </a:lnTo>
                      <a:lnTo>
                        <a:pt x="167" y="1185"/>
                      </a:lnTo>
                      <a:lnTo>
                        <a:pt x="163" y="1195"/>
                      </a:lnTo>
                      <a:lnTo>
                        <a:pt x="165" y="1207"/>
                      </a:lnTo>
                      <a:lnTo>
                        <a:pt x="171" y="1217"/>
                      </a:lnTo>
                      <a:lnTo>
                        <a:pt x="175" y="1229"/>
                      </a:lnTo>
                      <a:lnTo>
                        <a:pt x="177" y="1243"/>
                      </a:lnTo>
                      <a:lnTo>
                        <a:pt x="177" y="1247"/>
                      </a:lnTo>
                      <a:lnTo>
                        <a:pt x="175" y="1250"/>
                      </a:lnTo>
                      <a:lnTo>
                        <a:pt x="173" y="1254"/>
                      </a:lnTo>
                      <a:lnTo>
                        <a:pt x="171" y="1258"/>
                      </a:lnTo>
                      <a:lnTo>
                        <a:pt x="173" y="1278"/>
                      </a:lnTo>
                      <a:lnTo>
                        <a:pt x="177" y="1288"/>
                      </a:lnTo>
                      <a:lnTo>
                        <a:pt x="181" y="1296"/>
                      </a:lnTo>
                      <a:lnTo>
                        <a:pt x="185" y="1304"/>
                      </a:lnTo>
                      <a:lnTo>
                        <a:pt x="191" y="1310"/>
                      </a:lnTo>
                      <a:lnTo>
                        <a:pt x="199" y="1314"/>
                      </a:lnTo>
                      <a:lnTo>
                        <a:pt x="207" y="1316"/>
                      </a:lnTo>
                      <a:lnTo>
                        <a:pt x="209" y="1326"/>
                      </a:lnTo>
                      <a:lnTo>
                        <a:pt x="211" y="1336"/>
                      </a:lnTo>
                      <a:lnTo>
                        <a:pt x="217" y="1344"/>
                      </a:lnTo>
                      <a:lnTo>
                        <a:pt x="223" y="1352"/>
                      </a:lnTo>
                      <a:lnTo>
                        <a:pt x="229" y="1358"/>
                      </a:lnTo>
                      <a:lnTo>
                        <a:pt x="237" y="1362"/>
                      </a:lnTo>
                      <a:lnTo>
                        <a:pt x="245" y="1364"/>
                      </a:lnTo>
                      <a:lnTo>
                        <a:pt x="253" y="1366"/>
                      </a:lnTo>
                      <a:lnTo>
                        <a:pt x="251" y="1376"/>
                      </a:lnTo>
                      <a:lnTo>
                        <a:pt x="247" y="1384"/>
                      </a:lnTo>
                      <a:lnTo>
                        <a:pt x="247" y="1394"/>
                      </a:lnTo>
                      <a:lnTo>
                        <a:pt x="257" y="1396"/>
                      </a:lnTo>
                      <a:lnTo>
                        <a:pt x="267" y="1394"/>
                      </a:lnTo>
                      <a:lnTo>
                        <a:pt x="267" y="1416"/>
                      </a:lnTo>
                      <a:lnTo>
                        <a:pt x="267" y="1422"/>
                      </a:lnTo>
                      <a:lnTo>
                        <a:pt x="269" y="1426"/>
                      </a:lnTo>
                      <a:lnTo>
                        <a:pt x="277" y="1434"/>
                      </a:lnTo>
                      <a:lnTo>
                        <a:pt x="285" y="1442"/>
                      </a:lnTo>
                      <a:lnTo>
                        <a:pt x="297" y="1448"/>
                      </a:lnTo>
                      <a:lnTo>
                        <a:pt x="307" y="1454"/>
                      </a:lnTo>
                      <a:lnTo>
                        <a:pt x="315" y="1462"/>
                      </a:lnTo>
                      <a:lnTo>
                        <a:pt x="323" y="1472"/>
                      </a:lnTo>
                      <a:lnTo>
                        <a:pt x="325" y="1478"/>
                      </a:lnTo>
                      <a:lnTo>
                        <a:pt x="325" y="1484"/>
                      </a:lnTo>
                      <a:lnTo>
                        <a:pt x="329" y="1484"/>
                      </a:lnTo>
                      <a:lnTo>
                        <a:pt x="327" y="1486"/>
                      </a:lnTo>
                      <a:lnTo>
                        <a:pt x="351" y="1494"/>
                      </a:lnTo>
                      <a:lnTo>
                        <a:pt x="421" y="1514"/>
                      </a:lnTo>
                      <a:lnTo>
                        <a:pt x="471" y="1528"/>
                      </a:lnTo>
                      <a:lnTo>
                        <a:pt x="531" y="1542"/>
                      </a:lnTo>
                      <a:lnTo>
                        <a:pt x="600" y="1558"/>
                      </a:lnTo>
                      <a:lnTo>
                        <a:pt x="676" y="1572"/>
                      </a:lnTo>
                      <a:lnTo>
                        <a:pt x="760" y="1588"/>
                      </a:lnTo>
                      <a:lnTo>
                        <a:pt x="850" y="1600"/>
                      </a:lnTo>
                      <a:lnTo>
                        <a:pt x="948" y="1612"/>
                      </a:lnTo>
                      <a:lnTo>
                        <a:pt x="1050" y="1620"/>
                      </a:lnTo>
                      <a:lnTo>
                        <a:pt x="1157" y="1626"/>
                      </a:lnTo>
                      <a:lnTo>
                        <a:pt x="1269" y="1628"/>
                      </a:lnTo>
                      <a:lnTo>
                        <a:pt x="1327" y="1626"/>
                      </a:lnTo>
                      <a:lnTo>
                        <a:pt x="1385" y="1624"/>
                      </a:lnTo>
                      <a:lnTo>
                        <a:pt x="1443" y="1620"/>
                      </a:lnTo>
                      <a:lnTo>
                        <a:pt x="1503" y="1616"/>
                      </a:lnTo>
                      <a:lnTo>
                        <a:pt x="1503" y="1600"/>
                      </a:lnTo>
                      <a:lnTo>
                        <a:pt x="1503" y="1592"/>
                      </a:lnTo>
                      <a:lnTo>
                        <a:pt x="1505" y="1590"/>
                      </a:lnTo>
                      <a:lnTo>
                        <a:pt x="1513" y="1592"/>
                      </a:lnTo>
                      <a:lnTo>
                        <a:pt x="1519" y="1596"/>
                      </a:lnTo>
                      <a:lnTo>
                        <a:pt x="1521" y="1600"/>
                      </a:lnTo>
                      <a:lnTo>
                        <a:pt x="1523" y="1604"/>
                      </a:lnTo>
                      <a:lnTo>
                        <a:pt x="1523" y="1612"/>
                      </a:lnTo>
                      <a:lnTo>
                        <a:pt x="1523" y="1618"/>
                      </a:lnTo>
                      <a:lnTo>
                        <a:pt x="1525" y="1620"/>
                      </a:lnTo>
                      <a:lnTo>
                        <a:pt x="1527" y="1626"/>
                      </a:lnTo>
                      <a:lnTo>
                        <a:pt x="1533" y="1628"/>
                      </a:lnTo>
                      <a:lnTo>
                        <a:pt x="1545" y="1634"/>
                      </a:lnTo>
                      <a:lnTo>
                        <a:pt x="1557" y="1636"/>
                      </a:lnTo>
                      <a:lnTo>
                        <a:pt x="1571" y="1638"/>
                      </a:lnTo>
                      <a:lnTo>
                        <a:pt x="1579" y="1638"/>
                      </a:lnTo>
                      <a:lnTo>
                        <a:pt x="1585" y="1636"/>
                      </a:lnTo>
                      <a:lnTo>
                        <a:pt x="1593" y="1630"/>
                      </a:lnTo>
                      <a:lnTo>
                        <a:pt x="1597" y="1628"/>
                      </a:lnTo>
                      <a:lnTo>
                        <a:pt x="1601" y="1628"/>
                      </a:lnTo>
                      <a:lnTo>
                        <a:pt x="1609" y="1630"/>
                      </a:lnTo>
                      <a:lnTo>
                        <a:pt x="1626" y="1642"/>
                      </a:lnTo>
                      <a:lnTo>
                        <a:pt x="1636" y="1649"/>
                      </a:lnTo>
                      <a:lnTo>
                        <a:pt x="1646" y="1653"/>
                      </a:lnTo>
                      <a:lnTo>
                        <a:pt x="1656" y="1657"/>
                      </a:lnTo>
                      <a:lnTo>
                        <a:pt x="1662" y="1657"/>
                      </a:lnTo>
                      <a:lnTo>
                        <a:pt x="1666" y="1655"/>
                      </a:lnTo>
                      <a:lnTo>
                        <a:pt x="1678" y="1649"/>
                      </a:lnTo>
                      <a:lnTo>
                        <a:pt x="1684" y="1647"/>
                      </a:lnTo>
                      <a:lnTo>
                        <a:pt x="1690" y="1647"/>
                      </a:lnTo>
                      <a:lnTo>
                        <a:pt x="1706" y="1649"/>
                      </a:lnTo>
                      <a:lnTo>
                        <a:pt x="1722" y="1653"/>
                      </a:lnTo>
                      <a:lnTo>
                        <a:pt x="1738" y="1653"/>
                      </a:lnTo>
                      <a:lnTo>
                        <a:pt x="1746" y="1653"/>
                      </a:lnTo>
                      <a:lnTo>
                        <a:pt x="1754" y="1649"/>
                      </a:lnTo>
                      <a:lnTo>
                        <a:pt x="1768" y="1632"/>
                      </a:lnTo>
                      <a:lnTo>
                        <a:pt x="1782" y="1618"/>
                      </a:lnTo>
                      <a:lnTo>
                        <a:pt x="1796" y="1602"/>
                      </a:lnTo>
                      <a:lnTo>
                        <a:pt x="1802" y="1594"/>
                      </a:lnTo>
                      <a:lnTo>
                        <a:pt x="1806" y="1582"/>
                      </a:lnTo>
                      <a:lnTo>
                        <a:pt x="1822" y="1584"/>
                      </a:lnTo>
                      <a:lnTo>
                        <a:pt x="1834" y="1584"/>
                      </a:lnTo>
                      <a:lnTo>
                        <a:pt x="1862" y="1582"/>
                      </a:lnTo>
                      <a:lnTo>
                        <a:pt x="1866" y="1582"/>
                      </a:lnTo>
                      <a:lnTo>
                        <a:pt x="1872" y="1584"/>
                      </a:lnTo>
                      <a:lnTo>
                        <a:pt x="1880" y="1590"/>
                      </a:lnTo>
                      <a:lnTo>
                        <a:pt x="1898" y="1608"/>
                      </a:lnTo>
                      <a:lnTo>
                        <a:pt x="1906" y="1618"/>
                      </a:lnTo>
                      <a:lnTo>
                        <a:pt x="1918" y="1624"/>
                      </a:lnTo>
                      <a:lnTo>
                        <a:pt x="1924" y="1624"/>
                      </a:lnTo>
                      <a:lnTo>
                        <a:pt x="1930" y="1626"/>
                      </a:lnTo>
                      <a:lnTo>
                        <a:pt x="1938" y="1624"/>
                      </a:lnTo>
                      <a:lnTo>
                        <a:pt x="1946" y="1622"/>
                      </a:lnTo>
                      <a:lnTo>
                        <a:pt x="1950" y="1622"/>
                      </a:lnTo>
                      <a:lnTo>
                        <a:pt x="1952" y="1622"/>
                      </a:lnTo>
                      <a:lnTo>
                        <a:pt x="1960" y="1626"/>
                      </a:lnTo>
                      <a:lnTo>
                        <a:pt x="1966" y="1634"/>
                      </a:lnTo>
                      <a:lnTo>
                        <a:pt x="1972" y="1644"/>
                      </a:lnTo>
                      <a:lnTo>
                        <a:pt x="1980" y="1667"/>
                      </a:lnTo>
                      <a:lnTo>
                        <a:pt x="1988" y="1687"/>
                      </a:lnTo>
                      <a:lnTo>
                        <a:pt x="1992" y="1695"/>
                      </a:lnTo>
                      <a:lnTo>
                        <a:pt x="1998" y="1701"/>
                      </a:lnTo>
                      <a:lnTo>
                        <a:pt x="2006" y="1705"/>
                      </a:lnTo>
                      <a:lnTo>
                        <a:pt x="2016" y="1707"/>
                      </a:lnTo>
                      <a:lnTo>
                        <a:pt x="2036" y="1711"/>
                      </a:lnTo>
                      <a:lnTo>
                        <a:pt x="2058" y="1711"/>
                      </a:lnTo>
                      <a:lnTo>
                        <a:pt x="2082" y="1709"/>
                      </a:lnTo>
                      <a:lnTo>
                        <a:pt x="2102" y="1705"/>
                      </a:lnTo>
                      <a:lnTo>
                        <a:pt x="2122" y="1701"/>
                      </a:lnTo>
                      <a:lnTo>
                        <a:pt x="2144" y="1699"/>
                      </a:lnTo>
                      <a:lnTo>
                        <a:pt x="2156" y="1701"/>
                      </a:lnTo>
                      <a:lnTo>
                        <a:pt x="2167" y="1705"/>
                      </a:lnTo>
                      <a:lnTo>
                        <a:pt x="2181" y="1711"/>
                      </a:lnTo>
                      <a:lnTo>
                        <a:pt x="2195" y="1717"/>
                      </a:lnTo>
                      <a:lnTo>
                        <a:pt x="2207" y="1727"/>
                      </a:lnTo>
                      <a:lnTo>
                        <a:pt x="2215" y="1735"/>
                      </a:lnTo>
                      <a:lnTo>
                        <a:pt x="2223" y="1745"/>
                      </a:lnTo>
                      <a:lnTo>
                        <a:pt x="2225" y="1753"/>
                      </a:lnTo>
                      <a:lnTo>
                        <a:pt x="2223" y="1759"/>
                      </a:lnTo>
                      <a:lnTo>
                        <a:pt x="2221" y="1765"/>
                      </a:lnTo>
                      <a:lnTo>
                        <a:pt x="2217" y="1769"/>
                      </a:lnTo>
                      <a:lnTo>
                        <a:pt x="2213" y="1771"/>
                      </a:lnTo>
                      <a:lnTo>
                        <a:pt x="2201" y="1775"/>
                      </a:lnTo>
                      <a:lnTo>
                        <a:pt x="2189" y="1775"/>
                      </a:lnTo>
                      <a:lnTo>
                        <a:pt x="2183" y="1775"/>
                      </a:lnTo>
                      <a:lnTo>
                        <a:pt x="2177" y="1773"/>
                      </a:lnTo>
                      <a:lnTo>
                        <a:pt x="2171" y="1769"/>
                      </a:lnTo>
                      <a:lnTo>
                        <a:pt x="2165" y="1763"/>
                      </a:lnTo>
                      <a:lnTo>
                        <a:pt x="2162" y="1761"/>
                      </a:lnTo>
                      <a:lnTo>
                        <a:pt x="2156" y="1761"/>
                      </a:lnTo>
                      <a:lnTo>
                        <a:pt x="2160" y="1767"/>
                      </a:lnTo>
                      <a:lnTo>
                        <a:pt x="2165" y="1775"/>
                      </a:lnTo>
                      <a:lnTo>
                        <a:pt x="2169" y="1781"/>
                      </a:lnTo>
                      <a:lnTo>
                        <a:pt x="2171" y="1789"/>
                      </a:lnTo>
                      <a:lnTo>
                        <a:pt x="2169" y="1795"/>
                      </a:lnTo>
                      <a:lnTo>
                        <a:pt x="2165" y="1803"/>
                      </a:lnTo>
                      <a:lnTo>
                        <a:pt x="2164" y="1809"/>
                      </a:lnTo>
                      <a:lnTo>
                        <a:pt x="2162" y="1815"/>
                      </a:lnTo>
                      <a:lnTo>
                        <a:pt x="2162" y="1829"/>
                      </a:lnTo>
                      <a:lnTo>
                        <a:pt x="2164" y="1841"/>
                      </a:lnTo>
                      <a:lnTo>
                        <a:pt x="2167" y="1851"/>
                      </a:lnTo>
                      <a:lnTo>
                        <a:pt x="2167" y="1865"/>
                      </a:lnTo>
                      <a:lnTo>
                        <a:pt x="2167" y="1871"/>
                      </a:lnTo>
                      <a:lnTo>
                        <a:pt x="2165" y="1877"/>
                      </a:lnTo>
                      <a:lnTo>
                        <a:pt x="2158" y="1887"/>
                      </a:lnTo>
                      <a:lnTo>
                        <a:pt x="2152" y="1895"/>
                      </a:lnTo>
                      <a:lnTo>
                        <a:pt x="2150" y="1899"/>
                      </a:lnTo>
                      <a:lnTo>
                        <a:pt x="2150" y="1903"/>
                      </a:lnTo>
                      <a:lnTo>
                        <a:pt x="2150" y="1941"/>
                      </a:lnTo>
                      <a:lnTo>
                        <a:pt x="2148" y="1945"/>
                      </a:lnTo>
                      <a:lnTo>
                        <a:pt x="2146" y="1947"/>
                      </a:lnTo>
                      <a:lnTo>
                        <a:pt x="2138" y="1951"/>
                      </a:lnTo>
                      <a:lnTo>
                        <a:pt x="2130" y="1957"/>
                      </a:lnTo>
                      <a:lnTo>
                        <a:pt x="2126" y="1961"/>
                      </a:lnTo>
                      <a:lnTo>
                        <a:pt x="2126" y="1965"/>
                      </a:lnTo>
                      <a:lnTo>
                        <a:pt x="2126" y="1969"/>
                      </a:lnTo>
                      <a:lnTo>
                        <a:pt x="2130" y="1971"/>
                      </a:lnTo>
                      <a:lnTo>
                        <a:pt x="2138" y="1973"/>
                      </a:lnTo>
                      <a:lnTo>
                        <a:pt x="2146" y="1971"/>
                      </a:lnTo>
                      <a:lnTo>
                        <a:pt x="2154" y="1967"/>
                      </a:lnTo>
                      <a:lnTo>
                        <a:pt x="2160" y="1961"/>
                      </a:lnTo>
                      <a:lnTo>
                        <a:pt x="2165" y="1955"/>
                      </a:lnTo>
                      <a:lnTo>
                        <a:pt x="2181" y="1929"/>
                      </a:lnTo>
                      <a:lnTo>
                        <a:pt x="2187" y="1921"/>
                      </a:lnTo>
                      <a:lnTo>
                        <a:pt x="2195" y="1915"/>
                      </a:lnTo>
                      <a:lnTo>
                        <a:pt x="2203" y="1911"/>
                      </a:lnTo>
                      <a:lnTo>
                        <a:pt x="2211" y="1907"/>
                      </a:lnTo>
                      <a:lnTo>
                        <a:pt x="2229" y="1903"/>
                      </a:lnTo>
                      <a:lnTo>
                        <a:pt x="2251" y="1901"/>
                      </a:lnTo>
                      <a:lnTo>
                        <a:pt x="2253" y="1891"/>
                      </a:lnTo>
                      <a:lnTo>
                        <a:pt x="2257" y="1885"/>
                      </a:lnTo>
                      <a:lnTo>
                        <a:pt x="2263" y="1879"/>
                      </a:lnTo>
                      <a:lnTo>
                        <a:pt x="2271" y="1875"/>
                      </a:lnTo>
                      <a:lnTo>
                        <a:pt x="2289" y="1871"/>
                      </a:lnTo>
                      <a:lnTo>
                        <a:pt x="2307" y="1867"/>
                      </a:lnTo>
                      <a:lnTo>
                        <a:pt x="2301" y="1859"/>
                      </a:lnTo>
                      <a:lnTo>
                        <a:pt x="2295" y="1855"/>
                      </a:lnTo>
                      <a:lnTo>
                        <a:pt x="2289" y="1855"/>
                      </a:lnTo>
                      <a:lnTo>
                        <a:pt x="2279" y="1855"/>
                      </a:lnTo>
                      <a:lnTo>
                        <a:pt x="2273" y="1853"/>
                      </a:lnTo>
                      <a:lnTo>
                        <a:pt x="2269" y="1849"/>
                      </a:lnTo>
                      <a:lnTo>
                        <a:pt x="2265" y="1843"/>
                      </a:lnTo>
                      <a:lnTo>
                        <a:pt x="2265" y="1837"/>
                      </a:lnTo>
                      <a:lnTo>
                        <a:pt x="2267" y="1829"/>
                      </a:lnTo>
                      <a:lnTo>
                        <a:pt x="2273" y="1821"/>
                      </a:lnTo>
                      <a:lnTo>
                        <a:pt x="2283" y="1811"/>
                      </a:lnTo>
                      <a:lnTo>
                        <a:pt x="2295" y="1803"/>
                      </a:lnTo>
                      <a:lnTo>
                        <a:pt x="2307" y="1795"/>
                      </a:lnTo>
                      <a:lnTo>
                        <a:pt x="2329" y="1783"/>
                      </a:lnTo>
                      <a:lnTo>
                        <a:pt x="2355" y="1773"/>
                      </a:lnTo>
                      <a:lnTo>
                        <a:pt x="2383" y="1761"/>
                      </a:lnTo>
                      <a:lnTo>
                        <a:pt x="2391" y="1755"/>
                      </a:lnTo>
                      <a:lnTo>
                        <a:pt x="2399" y="1747"/>
                      </a:lnTo>
                      <a:lnTo>
                        <a:pt x="2403" y="1741"/>
                      </a:lnTo>
                      <a:lnTo>
                        <a:pt x="2411" y="1735"/>
                      </a:lnTo>
                      <a:lnTo>
                        <a:pt x="2413" y="1731"/>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1" name="Freeform 16"/>
                <p:cNvSpPr>
                  <a:spLocks/>
                </p:cNvSpPr>
                <p:nvPr/>
              </p:nvSpPr>
              <p:spPr bwMode="auto">
                <a:xfrm>
                  <a:off x="2408238" y="2036763"/>
                  <a:ext cx="374650" cy="360362"/>
                </a:xfrm>
                <a:custGeom>
                  <a:avLst/>
                  <a:gdLst/>
                  <a:ahLst/>
                  <a:cxnLst>
                    <a:cxn ang="0">
                      <a:pos x="70" y="68"/>
                    </a:cxn>
                    <a:cxn ang="0">
                      <a:pos x="78" y="60"/>
                    </a:cxn>
                    <a:cxn ang="0">
                      <a:pos x="78" y="46"/>
                    </a:cxn>
                    <a:cxn ang="0">
                      <a:pos x="72" y="28"/>
                    </a:cxn>
                    <a:cxn ang="0">
                      <a:pos x="72" y="8"/>
                    </a:cxn>
                    <a:cxn ang="0">
                      <a:pos x="78" y="0"/>
                    </a:cxn>
                    <a:cxn ang="0">
                      <a:pos x="100" y="2"/>
                    </a:cxn>
                    <a:cxn ang="0">
                      <a:pos x="120" y="8"/>
                    </a:cxn>
                    <a:cxn ang="0">
                      <a:pos x="144" y="24"/>
                    </a:cxn>
                    <a:cxn ang="0">
                      <a:pos x="170" y="38"/>
                    </a:cxn>
                    <a:cxn ang="0">
                      <a:pos x="196" y="40"/>
                    </a:cxn>
                    <a:cxn ang="0">
                      <a:pos x="214" y="48"/>
                    </a:cxn>
                    <a:cxn ang="0">
                      <a:pos x="228" y="68"/>
                    </a:cxn>
                    <a:cxn ang="0">
                      <a:pos x="236" y="102"/>
                    </a:cxn>
                    <a:cxn ang="0">
                      <a:pos x="232" y="112"/>
                    </a:cxn>
                    <a:cxn ang="0">
                      <a:pos x="224" y="116"/>
                    </a:cxn>
                    <a:cxn ang="0">
                      <a:pos x="202" y="120"/>
                    </a:cxn>
                    <a:cxn ang="0">
                      <a:pos x="156" y="142"/>
                    </a:cxn>
                    <a:cxn ang="0">
                      <a:pos x="136" y="158"/>
                    </a:cxn>
                    <a:cxn ang="0">
                      <a:pos x="118" y="170"/>
                    </a:cxn>
                    <a:cxn ang="0">
                      <a:pos x="108" y="190"/>
                    </a:cxn>
                    <a:cxn ang="0">
                      <a:pos x="98" y="211"/>
                    </a:cxn>
                    <a:cxn ang="0">
                      <a:pos x="88" y="217"/>
                    </a:cxn>
                    <a:cxn ang="0">
                      <a:pos x="68" y="219"/>
                    </a:cxn>
                    <a:cxn ang="0">
                      <a:pos x="56" y="223"/>
                    </a:cxn>
                    <a:cxn ang="0">
                      <a:pos x="40" y="227"/>
                    </a:cxn>
                    <a:cxn ang="0">
                      <a:pos x="32" y="225"/>
                    </a:cxn>
                    <a:cxn ang="0">
                      <a:pos x="28" y="198"/>
                    </a:cxn>
                    <a:cxn ang="0">
                      <a:pos x="22" y="178"/>
                    </a:cxn>
                    <a:cxn ang="0">
                      <a:pos x="8" y="164"/>
                    </a:cxn>
                    <a:cxn ang="0">
                      <a:pos x="0" y="152"/>
                    </a:cxn>
                    <a:cxn ang="0">
                      <a:pos x="0" y="140"/>
                    </a:cxn>
                    <a:cxn ang="0">
                      <a:pos x="10" y="128"/>
                    </a:cxn>
                    <a:cxn ang="0">
                      <a:pos x="22" y="114"/>
                    </a:cxn>
                    <a:cxn ang="0">
                      <a:pos x="52" y="76"/>
                    </a:cxn>
                    <a:cxn ang="0">
                      <a:pos x="62" y="68"/>
                    </a:cxn>
                  </a:cxnLst>
                  <a:rect l="0" t="0" r="r" b="b"/>
                  <a:pathLst>
                    <a:path w="236" h="227">
                      <a:moveTo>
                        <a:pt x="64" y="68"/>
                      </a:moveTo>
                      <a:lnTo>
                        <a:pt x="70" y="68"/>
                      </a:lnTo>
                      <a:lnTo>
                        <a:pt x="74" y="64"/>
                      </a:lnTo>
                      <a:lnTo>
                        <a:pt x="78" y="60"/>
                      </a:lnTo>
                      <a:lnTo>
                        <a:pt x="80" y="56"/>
                      </a:lnTo>
                      <a:lnTo>
                        <a:pt x="78" y="46"/>
                      </a:lnTo>
                      <a:lnTo>
                        <a:pt x="76" y="36"/>
                      </a:lnTo>
                      <a:lnTo>
                        <a:pt x="72" y="28"/>
                      </a:lnTo>
                      <a:lnTo>
                        <a:pt x="70" y="16"/>
                      </a:lnTo>
                      <a:lnTo>
                        <a:pt x="72" y="8"/>
                      </a:lnTo>
                      <a:lnTo>
                        <a:pt x="74" y="4"/>
                      </a:lnTo>
                      <a:lnTo>
                        <a:pt x="78" y="0"/>
                      </a:lnTo>
                      <a:lnTo>
                        <a:pt x="86" y="0"/>
                      </a:lnTo>
                      <a:lnTo>
                        <a:pt x="100" y="2"/>
                      </a:lnTo>
                      <a:lnTo>
                        <a:pt x="110" y="4"/>
                      </a:lnTo>
                      <a:lnTo>
                        <a:pt x="120" y="8"/>
                      </a:lnTo>
                      <a:lnTo>
                        <a:pt x="128" y="14"/>
                      </a:lnTo>
                      <a:lnTo>
                        <a:pt x="144" y="24"/>
                      </a:lnTo>
                      <a:lnTo>
                        <a:pt x="158" y="34"/>
                      </a:lnTo>
                      <a:lnTo>
                        <a:pt x="170" y="38"/>
                      </a:lnTo>
                      <a:lnTo>
                        <a:pt x="182" y="40"/>
                      </a:lnTo>
                      <a:lnTo>
                        <a:pt x="196" y="40"/>
                      </a:lnTo>
                      <a:lnTo>
                        <a:pt x="208" y="44"/>
                      </a:lnTo>
                      <a:lnTo>
                        <a:pt x="214" y="48"/>
                      </a:lnTo>
                      <a:lnTo>
                        <a:pt x="218" y="54"/>
                      </a:lnTo>
                      <a:lnTo>
                        <a:pt x="228" y="68"/>
                      </a:lnTo>
                      <a:lnTo>
                        <a:pt x="234" y="84"/>
                      </a:lnTo>
                      <a:lnTo>
                        <a:pt x="236" y="102"/>
                      </a:lnTo>
                      <a:lnTo>
                        <a:pt x="234" y="108"/>
                      </a:lnTo>
                      <a:lnTo>
                        <a:pt x="232" y="112"/>
                      </a:lnTo>
                      <a:lnTo>
                        <a:pt x="228" y="114"/>
                      </a:lnTo>
                      <a:lnTo>
                        <a:pt x="224" y="116"/>
                      </a:lnTo>
                      <a:lnTo>
                        <a:pt x="212" y="118"/>
                      </a:lnTo>
                      <a:lnTo>
                        <a:pt x="202" y="120"/>
                      </a:lnTo>
                      <a:lnTo>
                        <a:pt x="170" y="134"/>
                      </a:lnTo>
                      <a:lnTo>
                        <a:pt x="156" y="142"/>
                      </a:lnTo>
                      <a:lnTo>
                        <a:pt x="144" y="152"/>
                      </a:lnTo>
                      <a:lnTo>
                        <a:pt x="136" y="158"/>
                      </a:lnTo>
                      <a:lnTo>
                        <a:pt x="126" y="164"/>
                      </a:lnTo>
                      <a:lnTo>
                        <a:pt x="118" y="170"/>
                      </a:lnTo>
                      <a:lnTo>
                        <a:pt x="114" y="176"/>
                      </a:lnTo>
                      <a:lnTo>
                        <a:pt x="108" y="190"/>
                      </a:lnTo>
                      <a:lnTo>
                        <a:pt x="102" y="205"/>
                      </a:lnTo>
                      <a:lnTo>
                        <a:pt x="98" y="211"/>
                      </a:lnTo>
                      <a:lnTo>
                        <a:pt x="94" y="215"/>
                      </a:lnTo>
                      <a:lnTo>
                        <a:pt x="88" y="217"/>
                      </a:lnTo>
                      <a:lnTo>
                        <a:pt x="80" y="219"/>
                      </a:lnTo>
                      <a:lnTo>
                        <a:pt x="68" y="219"/>
                      </a:lnTo>
                      <a:lnTo>
                        <a:pt x="62" y="221"/>
                      </a:lnTo>
                      <a:lnTo>
                        <a:pt x="56" y="223"/>
                      </a:lnTo>
                      <a:lnTo>
                        <a:pt x="48" y="225"/>
                      </a:lnTo>
                      <a:lnTo>
                        <a:pt x="40" y="227"/>
                      </a:lnTo>
                      <a:lnTo>
                        <a:pt x="36" y="227"/>
                      </a:lnTo>
                      <a:lnTo>
                        <a:pt x="32" y="225"/>
                      </a:lnTo>
                      <a:lnTo>
                        <a:pt x="30" y="219"/>
                      </a:lnTo>
                      <a:lnTo>
                        <a:pt x="28" y="198"/>
                      </a:lnTo>
                      <a:lnTo>
                        <a:pt x="28" y="188"/>
                      </a:lnTo>
                      <a:lnTo>
                        <a:pt x="22" y="178"/>
                      </a:lnTo>
                      <a:lnTo>
                        <a:pt x="16" y="172"/>
                      </a:lnTo>
                      <a:lnTo>
                        <a:pt x="8" y="164"/>
                      </a:lnTo>
                      <a:lnTo>
                        <a:pt x="2" y="156"/>
                      </a:lnTo>
                      <a:lnTo>
                        <a:pt x="0" y="152"/>
                      </a:lnTo>
                      <a:lnTo>
                        <a:pt x="0" y="146"/>
                      </a:lnTo>
                      <a:lnTo>
                        <a:pt x="0" y="140"/>
                      </a:lnTo>
                      <a:lnTo>
                        <a:pt x="4" y="136"/>
                      </a:lnTo>
                      <a:lnTo>
                        <a:pt x="10" y="128"/>
                      </a:lnTo>
                      <a:lnTo>
                        <a:pt x="16" y="122"/>
                      </a:lnTo>
                      <a:lnTo>
                        <a:pt x="22" y="114"/>
                      </a:lnTo>
                      <a:lnTo>
                        <a:pt x="38" y="94"/>
                      </a:lnTo>
                      <a:lnTo>
                        <a:pt x="52" y="76"/>
                      </a:lnTo>
                      <a:lnTo>
                        <a:pt x="58" y="70"/>
                      </a:lnTo>
                      <a:lnTo>
                        <a:pt x="62" y="68"/>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2" name="Freeform 17"/>
                <p:cNvSpPr>
                  <a:spLocks/>
                </p:cNvSpPr>
                <p:nvPr/>
              </p:nvSpPr>
              <p:spPr bwMode="auto">
                <a:xfrm>
                  <a:off x="2624138" y="2224088"/>
                  <a:ext cx="633412" cy="538162"/>
                </a:xfrm>
                <a:custGeom>
                  <a:avLst/>
                  <a:gdLst/>
                  <a:ahLst/>
                  <a:cxnLst>
                    <a:cxn ang="0">
                      <a:pos x="68" y="121"/>
                    </a:cxn>
                    <a:cxn ang="0">
                      <a:pos x="20" y="103"/>
                    </a:cxn>
                    <a:cxn ang="0">
                      <a:pos x="0" y="78"/>
                    </a:cxn>
                    <a:cxn ang="0">
                      <a:pos x="18" y="64"/>
                    </a:cxn>
                    <a:cxn ang="0">
                      <a:pos x="22" y="42"/>
                    </a:cxn>
                    <a:cxn ang="0">
                      <a:pos x="74" y="12"/>
                    </a:cxn>
                    <a:cxn ang="0">
                      <a:pos x="116" y="0"/>
                    </a:cxn>
                    <a:cxn ang="0">
                      <a:pos x="122" y="22"/>
                    </a:cxn>
                    <a:cxn ang="0">
                      <a:pos x="112" y="52"/>
                    </a:cxn>
                    <a:cxn ang="0">
                      <a:pos x="144" y="32"/>
                    </a:cxn>
                    <a:cxn ang="0">
                      <a:pos x="176" y="54"/>
                    </a:cxn>
                    <a:cxn ang="0">
                      <a:pos x="174" y="70"/>
                    </a:cxn>
                    <a:cxn ang="0">
                      <a:pos x="190" y="76"/>
                    </a:cxn>
                    <a:cxn ang="0">
                      <a:pos x="204" y="76"/>
                    </a:cxn>
                    <a:cxn ang="0">
                      <a:pos x="202" y="42"/>
                    </a:cxn>
                    <a:cxn ang="0">
                      <a:pos x="230" y="76"/>
                    </a:cxn>
                    <a:cxn ang="0">
                      <a:pos x="239" y="121"/>
                    </a:cxn>
                    <a:cxn ang="0">
                      <a:pos x="253" y="113"/>
                    </a:cxn>
                    <a:cxn ang="0">
                      <a:pos x="241" y="44"/>
                    </a:cxn>
                    <a:cxn ang="0">
                      <a:pos x="267" y="28"/>
                    </a:cxn>
                    <a:cxn ang="0">
                      <a:pos x="293" y="50"/>
                    </a:cxn>
                    <a:cxn ang="0">
                      <a:pos x="311" y="119"/>
                    </a:cxn>
                    <a:cxn ang="0">
                      <a:pos x="323" y="153"/>
                    </a:cxn>
                    <a:cxn ang="0">
                      <a:pos x="315" y="179"/>
                    </a:cxn>
                    <a:cxn ang="0">
                      <a:pos x="337" y="215"/>
                    </a:cxn>
                    <a:cxn ang="0">
                      <a:pos x="399" y="271"/>
                    </a:cxn>
                    <a:cxn ang="0">
                      <a:pos x="349" y="285"/>
                    </a:cxn>
                    <a:cxn ang="0">
                      <a:pos x="369" y="287"/>
                    </a:cxn>
                    <a:cxn ang="0">
                      <a:pos x="379" y="315"/>
                    </a:cxn>
                    <a:cxn ang="0">
                      <a:pos x="345" y="337"/>
                    </a:cxn>
                    <a:cxn ang="0">
                      <a:pos x="303" y="327"/>
                    </a:cxn>
                    <a:cxn ang="0">
                      <a:pos x="269" y="301"/>
                    </a:cxn>
                    <a:cxn ang="0">
                      <a:pos x="243" y="309"/>
                    </a:cxn>
                    <a:cxn ang="0">
                      <a:pos x="210" y="329"/>
                    </a:cxn>
                    <a:cxn ang="0">
                      <a:pos x="114" y="339"/>
                    </a:cxn>
                    <a:cxn ang="0">
                      <a:pos x="86" y="325"/>
                    </a:cxn>
                    <a:cxn ang="0">
                      <a:pos x="82" y="287"/>
                    </a:cxn>
                    <a:cxn ang="0">
                      <a:pos x="58" y="275"/>
                    </a:cxn>
                    <a:cxn ang="0">
                      <a:pos x="18" y="251"/>
                    </a:cxn>
                    <a:cxn ang="0">
                      <a:pos x="8" y="211"/>
                    </a:cxn>
                    <a:cxn ang="0">
                      <a:pos x="40" y="201"/>
                    </a:cxn>
                    <a:cxn ang="0">
                      <a:pos x="116" y="219"/>
                    </a:cxn>
                    <a:cxn ang="0">
                      <a:pos x="138" y="211"/>
                    </a:cxn>
                    <a:cxn ang="0">
                      <a:pos x="108" y="183"/>
                    </a:cxn>
                    <a:cxn ang="0">
                      <a:pos x="84" y="183"/>
                    </a:cxn>
                    <a:cxn ang="0">
                      <a:pos x="36" y="181"/>
                    </a:cxn>
                    <a:cxn ang="0">
                      <a:pos x="2" y="157"/>
                    </a:cxn>
                    <a:cxn ang="0">
                      <a:pos x="12" y="135"/>
                    </a:cxn>
                  </a:cxnLst>
                  <a:rect l="0" t="0" r="r" b="b"/>
                  <a:pathLst>
                    <a:path w="399" h="339">
                      <a:moveTo>
                        <a:pt x="50" y="131"/>
                      </a:moveTo>
                      <a:lnTo>
                        <a:pt x="56" y="131"/>
                      </a:lnTo>
                      <a:lnTo>
                        <a:pt x="60" y="127"/>
                      </a:lnTo>
                      <a:lnTo>
                        <a:pt x="68" y="121"/>
                      </a:lnTo>
                      <a:lnTo>
                        <a:pt x="16" y="121"/>
                      </a:lnTo>
                      <a:lnTo>
                        <a:pt x="14" y="115"/>
                      </a:lnTo>
                      <a:lnTo>
                        <a:pt x="16" y="111"/>
                      </a:lnTo>
                      <a:lnTo>
                        <a:pt x="20" y="103"/>
                      </a:lnTo>
                      <a:lnTo>
                        <a:pt x="6" y="95"/>
                      </a:lnTo>
                      <a:lnTo>
                        <a:pt x="2" y="91"/>
                      </a:lnTo>
                      <a:lnTo>
                        <a:pt x="0" y="83"/>
                      </a:lnTo>
                      <a:lnTo>
                        <a:pt x="0" y="78"/>
                      </a:lnTo>
                      <a:lnTo>
                        <a:pt x="2" y="72"/>
                      </a:lnTo>
                      <a:lnTo>
                        <a:pt x="6" y="70"/>
                      </a:lnTo>
                      <a:lnTo>
                        <a:pt x="10" y="66"/>
                      </a:lnTo>
                      <a:lnTo>
                        <a:pt x="18" y="64"/>
                      </a:lnTo>
                      <a:lnTo>
                        <a:pt x="26" y="60"/>
                      </a:lnTo>
                      <a:lnTo>
                        <a:pt x="22" y="52"/>
                      </a:lnTo>
                      <a:lnTo>
                        <a:pt x="20" y="46"/>
                      </a:lnTo>
                      <a:lnTo>
                        <a:pt x="22" y="42"/>
                      </a:lnTo>
                      <a:lnTo>
                        <a:pt x="28" y="38"/>
                      </a:lnTo>
                      <a:lnTo>
                        <a:pt x="38" y="34"/>
                      </a:lnTo>
                      <a:lnTo>
                        <a:pt x="56" y="22"/>
                      </a:lnTo>
                      <a:lnTo>
                        <a:pt x="74" y="12"/>
                      </a:lnTo>
                      <a:lnTo>
                        <a:pt x="82" y="8"/>
                      </a:lnTo>
                      <a:lnTo>
                        <a:pt x="92" y="4"/>
                      </a:lnTo>
                      <a:lnTo>
                        <a:pt x="104" y="2"/>
                      </a:lnTo>
                      <a:lnTo>
                        <a:pt x="116" y="0"/>
                      </a:lnTo>
                      <a:lnTo>
                        <a:pt x="120" y="2"/>
                      </a:lnTo>
                      <a:lnTo>
                        <a:pt x="122" y="6"/>
                      </a:lnTo>
                      <a:lnTo>
                        <a:pt x="124" y="14"/>
                      </a:lnTo>
                      <a:lnTo>
                        <a:pt x="122" y="22"/>
                      </a:lnTo>
                      <a:lnTo>
                        <a:pt x="120" y="32"/>
                      </a:lnTo>
                      <a:lnTo>
                        <a:pt x="116" y="38"/>
                      </a:lnTo>
                      <a:lnTo>
                        <a:pt x="112" y="42"/>
                      </a:lnTo>
                      <a:lnTo>
                        <a:pt x="112" y="52"/>
                      </a:lnTo>
                      <a:lnTo>
                        <a:pt x="124" y="52"/>
                      </a:lnTo>
                      <a:lnTo>
                        <a:pt x="132" y="40"/>
                      </a:lnTo>
                      <a:lnTo>
                        <a:pt x="138" y="34"/>
                      </a:lnTo>
                      <a:lnTo>
                        <a:pt x="144" y="32"/>
                      </a:lnTo>
                      <a:lnTo>
                        <a:pt x="152" y="36"/>
                      </a:lnTo>
                      <a:lnTo>
                        <a:pt x="164" y="42"/>
                      </a:lnTo>
                      <a:lnTo>
                        <a:pt x="174" y="50"/>
                      </a:lnTo>
                      <a:lnTo>
                        <a:pt x="176" y="54"/>
                      </a:lnTo>
                      <a:lnTo>
                        <a:pt x="178" y="58"/>
                      </a:lnTo>
                      <a:lnTo>
                        <a:pt x="178" y="62"/>
                      </a:lnTo>
                      <a:lnTo>
                        <a:pt x="176" y="66"/>
                      </a:lnTo>
                      <a:lnTo>
                        <a:pt x="174" y="70"/>
                      </a:lnTo>
                      <a:lnTo>
                        <a:pt x="172" y="74"/>
                      </a:lnTo>
                      <a:lnTo>
                        <a:pt x="178" y="74"/>
                      </a:lnTo>
                      <a:lnTo>
                        <a:pt x="184" y="74"/>
                      </a:lnTo>
                      <a:lnTo>
                        <a:pt x="190" y="76"/>
                      </a:lnTo>
                      <a:lnTo>
                        <a:pt x="194" y="78"/>
                      </a:lnTo>
                      <a:lnTo>
                        <a:pt x="202" y="87"/>
                      </a:lnTo>
                      <a:lnTo>
                        <a:pt x="204" y="81"/>
                      </a:lnTo>
                      <a:lnTo>
                        <a:pt x="204" y="76"/>
                      </a:lnTo>
                      <a:lnTo>
                        <a:pt x="202" y="62"/>
                      </a:lnTo>
                      <a:lnTo>
                        <a:pt x="196" y="50"/>
                      </a:lnTo>
                      <a:lnTo>
                        <a:pt x="196" y="40"/>
                      </a:lnTo>
                      <a:lnTo>
                        <a:pt x="202" y="42"/>
                      </a:lnTo>
                      <a:lnTo>
                        <a:pt x="208" y="46"/>
                      </a:lnTo>
                      <a:lnTo>
                        <a:pt x="218" y="56"/>
                      </a:lnTo>
                      <a:lnTo>
                        <a:pt x="226" y="66"/>
                      </a:lnTo>
                      <a:lnTo>
                        <a:pt x="230" y="76"/>
                      </a:lnTo>
                      <a:lnTo>
                        <a:pt x="232" y="87"/>
                      </a:lnTo>
                      <a:lnTo>
                        <a:pt x="234" y="103"/>
                      </a:lnTo>
                      <a:lnTo>
                        <a:pt x="236" y="117"/>
                      </a:lnTo>
                      <a:lnTo>
                        <a:pt x="239" y="121"/>
                      </a:lnTo>
                      <a:lnTo>
                        <a:pt x="243" y="123"/>
                      </a:lnTo>
                      <a:lnTo>
                        <a:pt x="247" y="123"/>
                      </a:lnTo>
                      <a:lnTo>
                        <a:pt x="251" y="119"/>
                      </a:lnTo>
                      <a:lnTo>
                        <a:pt x="253" y="113"/>
                      </a:lnTo>
                      <a:lnTo>
                        <a:pt x="251" y="95"/>
                      </a:lnTo>
                      <a:lnTo>
                        <a:pt x="247" y="80"/>
                      </a:lnTo>
                      <a:lnTo>
                        <a:pt x="243" y="62"/>
                      </a:lnTo>
                      <a:lnTo>
                        <a:pt x="241" y="44"/>
                      </a:lnTo>
                      <a:lnTo>
                        <a:pt x="243" y="40"/>
                      </a:lnTo>
                      <a:lnTo>
                        <a:pt x="251" y="34"/>
                      </a:lnTo>
                      <a:lnTo>
                        <a:pt x="259" y="30"/>
                      </a:lnTo>
                      <a:lnTo>
                        <a:pt x="267" y="28"/>
                      </a:lnTo>
                      <a:lnTo>
                        <a:pt x="273" y="30"/>
                      </a:lnTo>
                      <a:lnTo>
                        <a:pt x="277" y="32"/>
                      </a:lnTo>
                      <a:lnTo>
                        <a:pt x="287" y="38"/>
                      </a:lnTo>
                      <a:lnTo>
                        <a:pt x="293" y="50"/>
                      </a:lnTo>
                      <a:lnTo>
                        <a:pt x="299" y="64"/>
                      </a:lnTo>
                      <a:lnTo>
                        <a:pt x="303" y="78"/>
                      </a:lnTo>
                      <a:lnTo>
                        <a:pt x="307" y="93"/>
                      </a:lnTo>
                      <a:lnTo>
                        <a:pt x="311" y="119"/>
                      </a:lnTo>
                      <a:lnTo>
                        <a:pt x="313" y="127"/>
                      </a:lnTo>
                      <a:lnTo>
                        <a:pt x="317" y="135"/>
                      </a:lnTo>
                      <a:lnTo>
                        <a:pt x="321" y="145"/>
                      </a:lnTo>
                      <a:lnTo>
                        <a:pt x="323" y="153"/>
                      </a:lnTo>
                      <a:lnTo>
                        <a:pt x="321" y="161"/>
                      </a:lnTo>
                      <a:lnTo>
                        <a:pt x="319" y="167"/>
                      </a:lnTo>
                      <a:lnTo>
                        <a:pt x="317" y="173"/>
                      </a:lnTo>
                      <a:lnTo>
                        <a:pt x="315" y="179"/>
                      </a:lnTo>
                      <a:lnTo>
                        <a:pt x="315" y="185"/>
                      </a:lnTo>
                      <a:lnTo>
                        <a:pt x="317" y="191"/>
                      </a:lnTo>
                      <a:lnTo>
                        <a:pt x="325" y="201"/>
                      </a:lnTo>
                      <a:lnTo>
                        <a:pt x="337" y="215"/>
                      </a:lnTo>
                      <a:lnTo>
                        <a:pt x="349" y="225"/>
                      </a:lnTo>
                      <a:lnTo>
                        <a:pt x="377" y="245"/>
                      </a:lnTo>
                      <a:lnTo>
                        <a:pt x="399" y="257"/>
                      </a:lnTo>
                      <a:lnTo>
                        <a:pt x="399" y="271"/>
                      </a:lnTo>
                      <a:lnTo>
                        <a:pt x="381" y="273"/>
                      </a:lnTo>
                      <a:lnTo>
                        <a:pt x="367" y="271"/>
                      </a:lnTo>
                      <a:lnTo>
                        <a:pt x="357" y="277"/>
                      </a:lnTo>
                      <a:lnTo>
                        <a:pt x="349" y="285"/>
                      </a:lnTo>
                      <a:lnTo>
                        <a:pt x="355" y="287"/>
                      </a:lnTo>
                      <a:lnTo>
                        <a:pt x="359" y="289"/>
                      </a:lnTo>
                      <a:lnTo>
                        <a:pt x="365" y="289"/>
                      </a:lnTo>
                      <a:lnTo>
                        <a:pt x="369" y="287"/>
                      </a:lnTo>
                      <a:lnTo>
                        <a:pt x="371" y="297"/>
                      </a:lnTo>
                      <a:lnTo>
                        <a:pt x="373" y="305"/>
                      </a:lnTo>
                      <a:lnTo>
                        <a:pt x="377" y="309"/>
                      </a:lnTo>
                      <a:lnTo>
                        <a:pt x="379" y="315"/>
                      </a:lnTo>
                      <a:lnTo>
                        <a:pt x="377" y="321"/>
                      </a:lnTo>
                      <a:lnTo>
                        <a:pt x="373" y="325"/>
                      </a:lnTo>
                      <a:lnTo>
                        <a:pt x="361" y="333"/>
                      </a:lnTo>
                      <a:lnTo>
                        <a:pt x="345" y="337"/>
                      </a:lnTo>
                      <a:lnTo>
                        <a:pt x="331" y="339"/>
                      </a:lnTo>
                      <a:lnTo>
                        <a:pt x="321" y="337"/>
                      </a:lnTo>
                      <a:lnTo>
                        <a:pt x="311" y="333"/>
                      </a:lnTo>
                      <a:lnTo>
                        <a:pt x="303" y="327"/>
                      </a:lnTo>
                      <a:lnTo>
                        <a:pt x="295" y="319"/>
                      </a:lnTo>
                      <a:lnTo>
                        <a:pt x="287" y="313"/>
                      </a:lnTo>
                      <a:lnTo>
                        <a:pt x="279" y="305"/>
                      </a:lnTo>
                      <a:lnTo>
                        <a:pt x="269" y="301"/>
                      </a:lnTo>
                      <a:lnTo>
                        <a:pt x="259" y="299"/>
                      </a:lnTo>
                      <a:lnTo>
                        <a:pt x="253" y="301"/>
                      </a:lnTo>
                      <a:lnTo>
                        <a:pt x="249" y="303"/>
                      </a:lnTo>
                      <a:lnTo>
                        <a:pt x="243" y="309"/>
                      </a:lnTo>
                      <a:lnTo>
                        <a:pt x="239" y="315"/>
                      </a:lnTo>
                      <a:lnTo>
                        <a:pt x="237" y="317"/>
                      </a:lnTo>
                      <a:lnTo>
                        <a:pt x="234" y="319"/>
                      </a:lnTo>
                      <a:lnTo>
                        <a:pt x="210" y="329"/>
                      </a:lnTo>
                      <a:lnTo>
                        <a:pt x="186" y="335"/>
                      </a:lnTo>
                      <a:lnTo>
                        <a:pt x="164" y="339"/>
                      </a:lnTo>
                      <a:lnTo>
                        <a:pt x="134" y="339"/>
                      </a:lnTo>
                      <a:lnTo>
                        <a:pt x="114" y="339"/>
                      </a:lnTo>
                      <a:lnTo>
                        <a:pt x="106" y="337"/>
                      </a:lnTo>
                      <a:lnTo>
                        <a:pt x="98" y="333"/>
                      </a:lnTo>
                      <a:lnTo>
                        <a:pt x="92" y="329"/>
                      </a:lnTo>
                      <a:lnTo>
                        <a:pt x="86" y="325"/>
                      </a:lnTo>
                      <a:lnTo>
                        <a:pt x="84" y="317"/>
                      </a:lnTo>
                      <a:lnTo>
                        <a:pt x="82" y="309"/>
                      </a:lnTo>
                      <a:lnTo>
                        <a:pt x="82" y="293"/>
                      </a:lnTo>
                      <a:lnTo>
                        <a:pt x="82" y="287"/>
                      </a:lnTo>
                      <a:lnTo>
                        <a:pt x="80" y="281"/>
                      </a:lnTo>
                      <a:lnTo>
                        <a:pt x="76" y="279"/>
                      </a:lnTo>
                      <a:lnTo>
                        <a:pt x="70" y="277"/>
                      </a:lnTo>
                      <a:lnTo>
                        <a:pt x="58" y="275"/>
                      </a:lnTo>
                      <a:lnTo>
                        <a:pt x="42" y="271"/>
                      </a:lnTo>
                      <a:lnTo>
                        <a:pt x="36" y="269"/>
                      </a:lnTo>
                      <a:lnTo>
                        <a:pt x="30" y="263"/>
                      </a:lnTo>
                      <a:lnTo>
                        <a:pt x="18" y="251"/>
                      </a:lnTo>
                      <a:lnTo>
                        <a:pt x="10" y="235"/>
                      </a:lnTo>
                      <a:lnTo>
                        <a:pt x="8" y="229"/>
                      </a:lnTo>
                      <a:lnTo>
                        <a:pt x="6" y="221"/>
                      </a:lnTo>
                      <a:lnTo>
                        <a:pt x="8" y="211"/>
                      </a:lnTo>
                      <a:lnTo>
                        <a:pt x="12" y="205"/>
                      </a:lnTo>
                      <a:lnTo>
                        <a:pt x="20" y="201"/>
                      </a:lnTo>
                      <a:lnTo>
                        <a:pt x="28" y="199"/>
                      </a:lnTo>
                      <a:lnTo>
                        <a:pt x="40" y="201"/>
                      </a:lnTo>
                      <a:lnTo>
                        <a:pt x="52" y="203"/>
                      </a:lnTo>
                      <a:lnTo>
                        <a:pt x="76" y="209"/>
                      </a:lnTo>
                      <a:lnTo>
                        <a:pt x="102" y="217"/>
                      </a:lnTo>
                      <a:lnTo>
                        <a:pt x="116" y="219"/>
                      </a:lnTo>
                      <a:lnTo>
                        <a:pt x="128" y="219"/>
                      </a:lnTo>
                      <a:lnTo>
                        <a:pt x="134" y="219"/>
                      </a:lnTo>
                      <a:lnTo>
                        <a:pt x="136" y="215"/>
                      </a:lnTo>
                      <a:lnTo>
                        <a:pt x="138" y="211"/>
                      </a:lnTo>
                      <a:lnTo>
                        <a:pt x="138" y="205"/>
                      </a:lnTo>
                      <a:lnTo>
                        <a:pt x="128" y="197"/>
                      </a:lnTo>
                      <a:lnTo>
                        <a:pt x="118" y="189"/>
                      </a:lnTo>
                      <a:lnTo>
                        <a:pt x="108" y="183"/>
                      </a:lnTo>
                      <a:lnTo>
                        <a:pt x="102" y="181"/>
                      </a:lnTo>
                      <a:lnTo>
                        <a:pt x="96" y="179"/>
                      </a:lnTo>
                      <a:lnTo>
                        <a:pt x="90" y="181"/>
                      </a:lnTo>
                      <a:lnTo>
                        <a:pt x="84" y="183"/>
                      </a:lnTo>
                      <a:lnTo>
                        <a:pt x="78" y="185"/>
                      </a:lnTo>
                      <a:lnTo>
                        <a:pt x="72" y="185"/>
                      </a:lnTo>
                      <a:lnTo>
                        <a:pt x="48" y="183"/>
                      </a:lnTo>
                      <a:lnTo>
                        <a:pt x="36" y="181"/>
                      </a:lnTo>
                      <a:lnTo>
                        <a:pt x="26" y="177"/>
                      </a:lnTo>
                      <a:lnTo>
                        <a:pt x="16" y="173"/>
                      </a:lnTo>
                      <a:lnTo>
                        <a:pt x="8" y="165"/>
                      </a:lnTo>
                      <a:lnTo>
                        <a:pt x="2" y="157"/>
                      </a:lnTo>
                      <a:lnTo>
                        <a:pt x="0" y="147"/>
                      </a:lnTo>
                      <a:lnTo>
                        <a:pt x="2" y="141"/>
                      </a:lnTo>
                      <a:lnTo>
                        <a:pt x="6" y="137"/>
                      </a:lnTo>
                      <a:lnTo>
                        <a:pt x="12" y="135"/>
                      </a:lnTo>
                      <a:lnTo>
                        <a:pt x="20" y="133"/>
                      </a:lnTo>
                      <a:lnTo>
                        <a:pt x="36" y="131"/>
                      </a:lnTo>
                      <a:lnTo>
                        <a:pt x="48" y="131"/>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3" name="Freeform 18"/>
                <p:cNvSpPr>
                  <a:spLocks/>
                </p:cNvSpPr>
                <p:nvPr/>
              </p:nvSpPr>
              <p:spPr bwMode="auto">
                <a:xfrm>
                  <a:off x="3317875" y="2647950"/>
                  <a:ext cx="158750" cy="139700"/>
                </a:xfrm>
                <a:custGeom>
                  <a:avLst/>
                  <a:gdLst/>
                  <a:ahLst/>
                  <a:cxnLst>
                    <a:cxn ang="0">
                      <a:pos x="0" y="54"/>
                    </a:cxn>
                    <a:cxn ang="0">
                      <a:pos x="2" y="60"/>
                    </a:cxn>
                    <a:cxn ang="0">
                      <a:pos x="8" y="66"/>
                    </a:cxn>
                    <a:cxn ang="0">
                      <a:pos x="18" y="72"/>
                    </a:cxn>
                    <a:cxn ang="0">
                      <a:pos x="28" y="78"/>
                    </a:cxn>
                    <a:cxn ang="0">
                      <a:pos x="50" y="86"/>
                    </a:cxn>
                    <a:cxn ang="0">
                      <a:pos x="68" y="88"/>
                    </a:cxn>
                    <a:cxn ang="0">
                      <a:pos x="72" y="88"/>
                    </a:cxn>
                    <a:cxn ang="0">
                      <a:pos x="78" y="86"/>
                    </a:cxn>
                    <a:cxn ang="0">
                      <a:pos x="88" y="78"/>
                    </a:cxn>
                    <a:cxn ang="0">
                      <a:pos x="96" y="70"/>
                    </a:cxn>
                    <a:cxn ang="0">
                      <a:pos x="100" y="62"/>
                    </a:cxn>
                    <a:cxn ang="0">
                      <a:pos x="92" y="58"/>
                    </a:cxn>
                    <a:cxn ang="0">
                      <a:pos x="86" y="52"/>
                    </a:cxn>
                    <a:cxn ang="0">
                      <a:pos x="84" y="46"/>
                    </a:cxn>
                    <a:cxn ang="0">
                      <a:pos x="80" y="38"/>
                    </a:cxn>
                    <a:cxn ang="0">
                      <a:pos x="70" y="26"/>
                    </a:cxn>
                    <a:cxn ang="0">
                      <a:pos x="58" y="18"/>
                    </a:cxn>
                    <a:cxn ang="0">
                      <a:pos x="36" y="0"/>
                    </a:cxn>
                    <a:cxn ang="0">
                      <a:pos x="34" y="4"/>
                    </a:cxn>
                    <a:cxn ang="0">
                      <a:pos x="34" y="8"/>
                    </a:cxn>
                    <a:cxn ang="0">
                      <a:pos x="34" y="14"/>
                    </a:cxn>
                    <a:cxn ang="0">
                      <a:pos x="32" y="18"/>
                    </a:cxn>
                    <a:cxn ang="0">
                      <a:pos x="28" y="22"/>
                    </a:cxn>
                    <a:cxn ang="0">
                      <a:pos x="16" y="32"/>
                    </a:cxn>
                    <a:cxn ang="0">
                      <a:pos x="6" y="42"/>
                    </a:cxn>
                    <a:cxn ang="0">
                      <a:pos x="2" y="48"/>
                    </a:cxn>
                    <a:cxn ang="0">
                      <a:pos x="2" y="54"/>
                    </a:cxn>
                  </a:cxnLst>
                  <a:rect l="0" t="0" r="r" b="b"/>
                  <a:pathLst>
                    <a:path w="100" h="88">
                      <a:moveTo>
                        <a:pt x="0" y="54"/>
                      </a:moveTo>
                      <a:lnTo>
                        <a:pt x="2" y="60"/>
                      </a:lnTo>
                      <a:lnTo>
                        <a:pt x="8" y="66"/>
                      </a:lnTo>
                      <a:lnTo>
                        <a:pt x="18" y="72"/>
                      </a:lnTo>
                      <a:lnTo>
                        <a:pt x="28" y="78"/>
                      </a:lnTo>
                      <a:lnTo>
                        <a:pt x="50" y="86"/>
                      </a:lnTo>
                      <a:lnTo>
                        <a:pt x="68" y="88"/>
                      </a:lnTo>
                      <a:lnTo>
                        <a:pt x="72" y="88"/>
                      </a:lnTo>
                      <a:lnTo>
                        <a:pt x="78" y="86"/>
                      </a:lnTo>
                      <a:lnTo>
                        <a:pt x="88" y="78"/>
                      </a:lnTo>
                      <a:lnTo>
                        <a:pt x="96" y="70"/>
                      </a:lnTo>
                      <a:lnTo>
                        <a:pt x="100" y="62"/>
                      </a:lnTo>
                      <a:lnTo>
                        <a:pt x="92" y="58"/>
                      </a:lnTo>
                      <a:lnTo>
                        <a:pt x="86" y="52"/>
                      </a:lnTo>
                      <a:lnTo>
                        <a:pt x="84" y="46"/>
                      </a:lnTo>
                      <a:lnTo>
                        <a:pt x="80" y="38"/>
                      </a:lnTo>
                      <a:lnTo>
                        <a:pt x="70" y="26"/>
                      </a:lnTo>
                      <a:lnTo>
                        <a:pt x="58" y="18"/>
                      </a:lnTo>
                      <a:lnTo>
                        <a:pt x="36" y="0"/>
                      </a:lnTo>
                      <a:lnTo>
                        <a:pt x="34" y="4"/>
                      </a:lnTo>
                      <a:lnTo>
                        <a:pt x="34" y="8"/>
                      </a:lnTo>
                      <a:lnTo>
                        <a:pt x="34" y="14"/>
                      </a:lnTo>
                      <a:lnTo>
                        <a:pt x="32" y="18"/>
                      </a:lnTo>
                      <a:lnTo>
                        <a:pt x="28" y="22"/>
                      </a:lnTo>
                      <a:lnTo>
                        <a:pt x="16" y="32"/>
                      </a:lnTo>
                      <a:lnTo>
                        <a:pt x="6" y="42"/>
                      </a:lnTo>
                      <a:lnTo>
                        <a:pt x="2" y="48"/>
                      </a:lnTo>
                      <a:lnTo>
                        <a:pt x="2" y="54"/>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4" name="Freeform 19"/>
                <p:cNvSpPr>
                  <a:spLocks/>
                </p:cNvSpPr>
                <p:nvPr/>
              </p:nvSpPr>
              <p:spPr bwMode="auto">
                <a:xfrm>
                  <a:off x="3429000" y="2157413"/>
                  <a:ext cx="168275" cy="227012"/>
                </a:xfrm>
                <a:custGeom>
                  <a:avLst/>
                  <a:gdLst/>
                  <a:ahLst/>
                  <a:cxnLst>
                    <a:cxn ang="0">
                      <a:pos x="50" y="12"/>
                    </a:cxn>
                    <a:cxn ang="0">
                      <a:pos x="38" y="0"/>
                    </a:cxn>
                    <a:cxn ang="0">
                      <a:pos x="30" y="4"/>
                    </a:cxn>
                    <a:cxn ang="0">
                      <a:pos x="18" y="8"/>
                    </a:cxn>
                    <a:cxn ang="0">
                      <a:pos x="6" y="12"/>
                    </a:cxn>
                    <a:cxn ang="0">
                      <a:pos x="4" y="16"/>
                    </a:cxn>
                    <a:cxn ang="0">
                      <a:pos x="2" y="20"/>
                    </a:cxn>
                    <a:cxn ang="0">
                      <a:pos x="4" y="28"/>
                    </a:cxn>
                    <a:cxn ang="0">
                      <a:pos x="6" y="34"/>
                    </a:cxn>
                    <a:cxn ang="0">
                      <a:pos x="10" y="40"/>
                    </a:cxn>
                    <a:cxn ang="0">
                      <a:pos x="14" y="48"/>
                    </a:cxn>
                    <a:cxn ang="0">
                      <a:pos x="8" y="48"/>
                    </a:cxn>
                    <a:cxn ang="0">
                      <a:pos x="4" y="50"/>
                    </a:cxn>
                    <a:cxn ang="0">
                      <a:pos x="2" y="54"/>
                    </a:cxn>
                    <a:cxn ang="0">
                      <a:pos x="0" y="58"/>
                    </a:cxn>
                    <a:cxn ang="0">
                      <a:pos x="0" y="68"/>
                    </a:cxn>
                    <a:cxn ang="0">
                      <a:pos x="0" y="80"/>
                    </a:cxn>
                    <a:cxn ang="0">
                      <a:pos x="0" y="92"/>
                    </a:cxn>
                    <a:cxn ang="0">
                      <a:pos x="2" y="100"/>
                    </a:cxn>
                    <a:cxn ang="0">
                      <a:pos x="10" y="114"/>
                    </a:cxn>
                    <a:cxn ang="0">
                      <a:pos x="16" y="125"/>
                    </a:cxn>
                    <a:cxn ang="0">
                      <a:pos x="18" y="133"/>
                    </a:cxn>
                    <a:cxn ang="0">
                      <a:pos x="20" y="143"/>
                    </a:cxn>
                    <a:cxn ang="0">
                      <a:pos x="38" y="143"/>
                    </a:cxn>
                    <a:cxn ang="0">
                      <a:pos x="46" y="131"/>
                    </a:cxn>
                    <a:cxn ang="0">
                      <a:pos x="50" y="123"/>
                    </a:cxn>
                    <a:cxn ang="0">
                      <a:pos x="52" y="118"/>
                    </a:cxn>
                    <a:cxn ang="0">
                      <a:pos x="50" y="114"/>
                    </a:cxn>
                    <a:cxn ang="0">
                      <a:pos x="48" y="110"/>
                    </a:cxn>
                    <a:cxn ang="0">
                      <a:pos x="40" y="104"/>
                    </a:cxn>
                    <a:cxn ang="0">
                      <a:pos x="44" y="96"/>
                    </a:cxn>
                    <a:cxn ang="0">
                      <a:pos x="48" y="94"/>
                    </a:cxn>
                    <a:cxn ang="0">
                      <a:pos x="52" y="96"/>
                    </a:cxn>
                    <a:cxn ang="0">
                      <a:pos x="56" y="98"/>
                    </a:cxn>
                    <a:cxn ang="0">
                      <a:pos x="62" y="102"/>
                    </a:cxn>
                    <a:cxn ang="0">
                      <a:pos x="66" y="102"/>
                    </a:cxn>
                    <a:cxn ang="0">
                      <a:pos x="72" y="102"/>
                    </a:cxn>
                    <a:cxn ang="0">
                      <a:pos x="78" y="98"/>
                    </a:cxn>
                    <a:cxn ang="0">
                      <a:pos x="80" y="94"/>
                    </a:cxn>
                    <a:cxn ang="0">
                      <a:pos x="82" y="90"/>
                    </a:cxn>
                    <a:cxn ang="0">
                      <a:pos x="84" y="78"/>
                    </a:cxn>
                    <a:cxn ang="0">
                      <a:pos x="86" y="64"/>
                    </a:cxn>
                    <a:cxn ang="0">
                      <a:pos x="90" y="50"/>
                    </a:cxn>
                    <a:cxn ang="0">
                      <a:pos x="94" y="40"/>
                    </a:cxn>
                    <a:cxn ang="0">
                      <a:pos x="100" y="28"/>
                    </a:cxn>
                    <a:cxn ang="0">
                      <a:pos x="106" y="14"/>
                    </a:cxn>
                    <a:cxn ang="0">
                      <a:pos x="98" y="12"/>
                    </a:cxn>
                    <a:cxn ang="0">
                      <a:pos x="92" y="10"/>
                    </a:cxn>
                    <a:cxn ang="0">
                      <a:pos x="78" y="10"/>
                    </a:cxn>
                    <a:cxn ang="0">
                      <a:pos x="52" y="12"/>
                    </a:cxn>
                    <a:cxn ang="0">
                      <a:pos x="50" y="12"/>
                    </a:cxn>
                  </a:cxnLst>
                  <a:rect l="0" t="0" r="r" b="b"/>
                  <a:pathLst>
                    <a:path w="106" h="143">
                      <a:moveTo>
                        <a:pt x="50" y="12"/>
                      </a:moveTo>
                      <a:lnTo>
                        <a:pt x="38" y="0"/>
                      </a:lnTo>
                      <a:lnTo>
                        <a:pt x="30" y="4"/>
                      </a:lnTo>
                      <a:lnTo>
                        <a:pt x="18" y="8"/>
                      </a:lnTo>
                      <a:lnTo>
                        <a:pt x="6" y="12"/>
                      </a:lnTo>
                      <a:lnTo>
                        <a:pt x="4" y="16"/>
                      </a:lnTo>
                      <a:lnTo>
                        <a:pt x="2" y="20"/>
                      </a:lnTo>
                      <a:lnTo>
                        <a:pt x="4" y="28"/>
                      </a:lnTo>
                      <a:lnTo>
                        <a:pt x="6" y="34"/>
                      </a:lnTo>
                      <a:lnTo>
                        <a:pt x="10" y="40"/>
                      </a:lnTo>
                      <a:lnTo>
                        <a:pt x="14" y="48"/>
                      </a:lnTo>
                      <a:lnTo>
                        <a:pt x="8" y="48"/>
                      </a:lnTo>
                      <a:lnTo>
                        <a:pt x="4" y="50"/>
                      </a:lnTo>
                      <a:lnTo>
                        <a:pt x="2" y="54"/>
                      </a:lnTo>
                      <a:lnTo>
                        <a:pt x="0" y="58"/>
                      </a:lnTo>
                      <a:lnTo>
                        <a:pt x="0" y="68"/>
                      </a:lnTo>
                      <a:lnTo>
                        <a:pt x="0" y="80"/>
                      </a:lnTo>
                      <a:lnTo>
                        <a:pt x="0" y="92"/>
                      </a:lnTo>
                      <a:lnTo>
                        <a:pt x="2" y="100"/>
                      </a:lnTo>
                      <a:lnTo>
                        <a:pt x="10" y="114"/>
                      </a:lnTo>
                      <a:lnTo>
                        <a:pt x="16" y="125"/>
                      </a:lnTo>
                      <a:lnTo>
                        <a:pt x="18" y="133"/>
                      </a:lnTo>
                      <a:lnTo>
                        <a:pt x="20" y="143"/>
                      </a:lnTo>
                      <a:lnTo>
                        <a:pt x="38" y="143"/>
                      </a:lnTo>
                      <a:lnTo>
                        <a:pt x="46" y="131"/>
                      </a:lnTo>
                      <a:lnTo>
                        <a:pt x="50" y="123"/>
                      </a:lnTo>
                      <a:lnTo>
                        <a:pt x="52" y="118"/>
                      </a:lnTo>
                      <a:lnTo>
                        <a:pt x="50" y="114"/>
                      </a:lnTo>
                      <a:lnTo>
                        <a:pt x="48" y="110"/>
                      </a:lnTo>
                      <a:lnTo>
                        <a:pt x="40" y="104"/>
                      </a:lnTo>
                      <a:lnTo>
                        <a:pt x="44" y="96"/>
                      </a:lnTo>
                      <a:lnTo>
                        <a:pt x="48" y="94"/>
                      </a:lnTo>
                      <a:lnTo>
                        <a:pt x="52" y="96"/>
                      </a:lnTo>
                      <a:lnTo>
                        <a:pt x="56" y="98"/>
                      </a:lnTo>
                      <a:lnTo>
                        <a:pt x="62" y="102"/>
                      </a:lnTo>
                      <a:lnTo>
                        <a:pt x="66" y="102"/>
                      </a:lnTo>
                      <a:lnTo>
                        <a:pt x="72" y="102"/>
                      </a:lnTo>
                      <a:lnTo>
                        <a:pt x="78" y="98"/>
                      </a:lnTo>
                      <a:lnTo>
                        <a:pt x="80" y="94"/>
                      </a:lnTo>
                      <a:lnTo>
                        <a:pt x="82" y="90"/>
                      </a:lnTo>
                      <a:lnTo>
                        <a:pt x="84" y="78"/>
                      </a:lnTo>
                      <a:lnTo>
                        <a:pt x="86" y="64"/>
                      </a:lnTo>
                      <a:lnTo>
                        <a:pt x="90" y="50"/>
                      </a:lnTo>
                      <a:lnTo>
                        <a:pt x="94" y="40"/>
                      </a:lnTo>
                      <a:lnTo>
                        <a:pt x="100" y="28"/>
                      </a:lnTo>
                      <a:lnTo>
                        <a:pt x="106" y="14"/>
                      </a:lnTo>
                      <a:lnTo>
                        <a:pt x="98" y="12"/>
                      </a:lnTo>
                      <a:lnTo>
                        <a:pt x="92" y="10"/>
                      </a:lnTo>
                      <a:lnTo>
                        <a:pt x="78" y="10"/>
                      </a:lnTo>
                      <a:lnTo>
                        <a:pt x="52" y="12"/>
                      </a:lnTo>
                      <a:lnTo>
                        <a:pt x="50" y="12"/>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5" name="Freeform 20"/>
                <p:cNvSpPr>
                  <a:spLocks/>
                </p:cNvSpPr>
                <p:nvPr/>
              </p:nvSpPr>
              <p:spPr bwMode="auto">
                <a:xfrm>
                  <a:off x="3190875" y="2198688"/>
                  <a:ext cx="215900" cy="287337"/>
                </a:xfrm>
                <a:custGeom>
                  <a:avLst/>
                  <a:gdLst/>
                  <a:ahLst/>
                  <a:cxnLst>
                    <a:cxn ang="0">
                      <a:pos x="10" y="94"/>
                    </a:cxn>
                    <a:cxn ang="0">
                      <a:pos x="0" y="78"/>
                    </a:cxn>
                    <a:cxn ang="0">
                      <a:pos x="4" y="70"/>
                    </a:cxn>
                    <a:cxn ang="0">
                      <a:pos x="14" y="64"/>
                    </a:cxn>
                    <a:cxn ang="0">
                      <a:pos x="22" y="68"/>
                    </a:cxn>
                    <a:cxn ang="0">
                      <a:pos x="36" y="82"/>
                    </a:cxn>
                    <a:cxn ang="0">
                      <a:pos x="44" y="84"/>
                    </a:cxn>
                    <a:cxn ang="0">
                      <a:pos x="52" y="82"/>
                    </a:cxn>
                    <a:cxn ang="0">
                      <a:pos x="60" y="64"/>
                    </a:cxn>
                    <a:cxn ang="0">
                      <a:pos x="60" y="52"/>
                    </a:cxn>
                    <a:cxn ang="0">
                      <a:pos x="48" y="46"/>
                    </a:cxn>
                    <a:cxn ang="0">
                      <a:pos x="38" y="42"/>
                    </a:cxn>
                    <a:cxn ang="0">
                      <a:pos x="38" y="28"/>
                    </a:cxn>
                    <a:cxn ang="0">
                      <a:pos x="50" y="10"/>
                    </a:cxn>
                    <a:cxn ang="0">
                      <a:pos x="66" y="8"/>
                    </a:cxn>
                    <a:cxn ang="0">
                      <a:pos x="78" y="10"/>
                    </a:cxn>
                    <a:cxn ang="0">
                      <a:pos x="94" y="2"/>
                    </a:cxn>
                    <a:cxn ang="0">
                      <a:pos x="108" y="2"/>
                    </a:cxn>
                    <a:cxn ang="0">
                      <a:pos x="118" y="14"/>
                    </a:cxn>
                    <a:cxn ang="0">
                      <a:pos x="108" y="24"/>
                    </a:cxn>
                    <a:cxn ang="0">
                      <a:pos x="108" y="36"/>
                    </a:cxn>
                    <a:cxn ang="0">
                      <a:pos x="106" y="44"/>
                    </a:cxn>
                    <a:cxn ang="0">
                      <a:pos x="94" y="60"/>
                    </a:cxn>
                    <a:cxn ang="0">
                      <a:pos x="92" y="72"/>
                    </a:cxn>
                    <a:cxn ang="0">
                      <a:pos x="98" y="78"/>
                    </a:cxn>
                    <a:cxn ang="0">
                      <a:pos x="106" y="72"/>
                    </a:cxn>
                    <a:cxn ang="0">
                      <a:pos x="118" y="74"/>
                    </a:cxn>
                    <a:cxn ang="0">
                      <a:pos x="128" y="80"/>
                    </a:cxn>
                    <a:cxn ang="0">
                      <a:pos x="134" y="97"/>
                    </a:cxn>
                    <a:cxn ang="0">
                      <a:pos x="136" y="127"/>
                    </a:cxn>
                    <a:cxn ang="0">
                      <a:pos x="132" y="141"/>
                    </a:cxn>
                    <a:cxn ang="0">
                      <a:pos x="120" y="153"/>
                    </a:cxn>
                    <a:cxn ang="0">
                      <a:pos x="98" y="153"/>
                    </a:cxn>
                    <a:cxn ang="0">
                      <a:pos x="98" y="165"/>
                    </a:cxn>
                    <a:cxn ang="0">
                      <a:pos x="96" y="175"/>
                    </a:cxn>
                    <a:cxn ang="0">
                      <a:pos x="88" y="181"/>
                    </a:cxn>
                    <a:cxn ang="0">
                      <a:pos x="80" y="181"/>
                    </a:cxn>
                    <a:cxn ang="0">
                      <a:pos x="74" y="171"/>
                    </a:cxn>
                    <a:cxn ang="0">
                      <a:pos x="58" y="141"/>
                    </a:cxn>
                    <a:cxn ang="0">
                      <a:pos x="34" y="115"/>
                    </a:cxn>
                    <a:cxn ang="0">
                      <a:pos x="24" y="107"/>
                    </a:cxn>
                  </a:cxnLst>
                  <a:rect l="0" t="0" r="r" b="b"/>
                  <a:pathLst>
                    <a:path w="136" h="181">
                      <a:moveTo>
                        <a:pt x="24" y="107"/>
                      </a:moveTo>
                      <a:lnTo>
                        <a:pt x="10" y="94"/>
                      </a:lnTo>
                      <a:lnTo>
                        <a:pt x="4" y="84"/>
                      </a:lnTo>
                      <a:lnTo>
                        <a:pt x="0" y="78"/>
                      </a:lnTo>
                      <a:lnTo>
                        <a:pt x="2" y="74"/>
                      </a:lnTo>
                      <a:lnTo>
                        <a:pt x="4" y="70"/>
                      </a:lnTo>
                      <a:lnTo>
                        <a:pt x="10" y="66"/>
                      </a:lnTo>
                      <a:lnTo>
                        <a:pt x="14" y="64"/>
                      </a:lnTo>
                      <a:lnTo>
                        <a:pt x="18" y="66"/>
                      </a:lnTo>
                      <a:lnTo>
                        <a:pt x="22" y="68"/>
                      </a:lnTo>
                      <a:lnTo>
                        <a:pt x="28" y="74"/>
                      </a:lnTo>
                      <a:lnTo>
                        <a:pt x="36" y="82"/>
                      </a:lnTo>
                      <a:lnTo>
                        <a:pt x="40" y="84"/>
                      </a:lnTo>
                      <a:lnTo>
                        <a:pt x="44" y="84"/>
                      </a:lnTo>
                      <a:lnTo>
                        <a:pt x="48" y="84"/>
                      </a:lnTo>
                      <a:lnTo>
                        <a:pt x="52" y="82"/>
                      </a:lnTo>
                      <a:lnTo>
                        <a:pt x="56" y="74"/>
                      </a:lnTo>
                      <a:lnTo>
                        <a:pt x="60" y="64"/>
                      </a:lnTo>
                      <a:lnTo>
                        <a:pt x="60" y="56"/>
                      </a:lnTo>
                      <a:lnTo>
                        <a:pt x="60" y="52"/>
                      </a:lnTo>
                      <a:lnTo>
                        <a:pt x="56" y="48"/>
                      </a:lnTo>
                      <a:lnTo>
                        <a:pt x="48" y="46"/>
                      </a:lnTo>
                      <a:lnTo>
                        <a:pt x="40" y="44"/>
                      </a:lnTo>
                      <a:lnTo>
                        <a:pt x="38" y="42"/>
                      </a:lnTo>
                      <a:lnTo>
                        <a:pt x="36" y="38"/>
                      </a:lnTo>
                      <a:lnTo>
                        <a:pt x="38" y="28"/>
                      </a:lnTo>
                      <a:lnTo>
                        <a:pt x="42" y="18"/>
                      </a:lnTo>
                      <a:lnTo>
                        <a:pt x="50" y="10"/>
                      </a:lnTo>
                      <a:lnTo>
                        <a:pt x="56" y="2"/>
                      </a:lnTo>
                      <a:lnTo>
                        <a:pt x="66" y="8"/>
                      </a:lnTo>
                      <a:lnTo>
                        <a:pt x="72" y="12"/>
                      </a:lnTo>
                      <a:lnTo>
                        <a:pt x="78" y="10"/>
                      </a:lnTo>
                      <a:lnTo>
                        <a:pt x="86" y="6"/>
                      </a:lnTo>
                      <a:lnTo>
                        <a:pt x="94" y="2"/>
                      </a:lnTo>
                      <a:lnTo>
                        <a:pt x="102" y="0"/>
                      </a:lnTo>
                      <a:lnTo>
                        <a:pt x="108" y="2"/>
                      </a:lnTo>
                      <a:lnTo>
                        <a:pt x="112" y="6"/>
                      </a:lnTo>
                      <a:lnTo>
                        <a:pt x="118" y="14"/>
                      </a:lnTo>
                      <a:lnTo>
                        <a:pt x="112" y="20"/>
                      </a:lnTo>
                      <a:lnTo>
                        <a:pt x="108" y="24"/>
                      </a:lnTo>
                      <a:lnTo>
                        <a:pt x="108" y="28"/>
                      </a:lnTo>
                      <a:lnTo>
                        <a:pt x="108" y="36"/>
                      </a:lnTo>
                      <a:lnTo>
                        <a:pt x="108" y="40"/>
                      </a:lnTo>
                      <a:lnTo>
                        <a:pt x="106" y="44"/>
                      </a:lnTo>
                      <a:lnTo>
                        <a:pt x="100" y="52"/>
                      </a:lnTo>
                      <a:lnTo>
                        <a:pt x="94" y="60"/>
                      </a:lnTo>
                      <a:lnTo>
                        <a:pt x="92" y="66"/>
                      </a:lnTo>
                      <a:lnTo>
                        <a:pt x="92" y="72"/>
                      </a:lnTo>
                      <a:lnTo>
                        <a:pt x="94" y="76"/>
                      </a:lnTo>
                      <a:lnTo>
                        <a:pt x="98" y="78"/>
                      </a:lnTo>
                      <a:lnTo>
                        <a:pt x="102" y="76"/>
                      </a:lnTo>
                      <a:lnTo>
                        <a:pt x="106" y="72"/>
                      </a:lnTo>
                      <a:lnTo>
                        <a:pt x="110" y="64"/>
                      </a:lnTo>
                      <a:lnTo>
                        <a:pt x="118" y="74"/>
                      </a:lnTo>
                      <a:lnTo>
                        <a:pt x="122" y="78"/>
                      </a:lnTo>
                      <a:lnTo>
                        <a:pt x="128" y="80"/>
                      </a:lnTo>
                      <a:lnTo>
                        <a:pt x="132" y="88"/>
                      </a:lnTo>
                      <a:lnTo>
                        <a:pt x="134" y="97"/>
                      </a:lnTo>
                      <a:lnTo>
                        <a:pt x="136" y="117"/>
                      </a:lnTo>
                      <a:lnTo>
                        <a:pt x="136" y="127"/>
                      </a:lnTo>
                      <a:lnTo>
                        <a:pt x="134" y="135"/>
                      </a:lnTo>
                      <a:lnTo>
                        <a:pt x="132" y="141"/>
                      </a:lnTo>
                      <a:lnTo>
                        <a:pt x="128" y="145"/>
                      </a:lnTo>
                      <a:lnTo>
                        <a:pt x="120" y="153"/>
                      </a:lnTo>
                      <a:lnTo>
                        <a:pt x="112" y="163"/>
                      </a:lnTo>
                      <a:lnTo>
                        <a:pt x="98" y="153"/>
                      </a:lnTo>
                      <a:lnTo>
                        <a:pt x="98" y="161"/>
                      </a:lnTo>
                      <a:lnTo>
                        <a:pt x="98" y="165"/>
                      </a:lnTo>
                      <a:lnTo>
                        <a:pt x="98" y="169"/>
                      </a:lnTo>
                      <a:lnTo>
                        <a:pt x="96" y="175"/>
                      </a:lnTo>
                      <a:lnTo>
                        <a:pt x="92" y="179"/>
                      </a:lnTo>
                      <a:lnTo>
                        <a:pt x="88" y="181"/>
                      </a:lnTo>
                      <a:lnTo>
                        <a:pt x="84" y="181"/>
                      </a:lnTo>
                      <a:lnTo>
                        <a:pt x="80" y="181"/>
                      </a:lnTo>
                      <a:lnTo>
                        <a:pt x="78" y="179"/>
                      </a:lnTo>
                      <a:lnTo>
                        <a:pt x="74" y="171"/>
                      </a:lnTo>
                      <a:lnTo>
                        <a:pt x="68" y="157"/>
                      </a:lnTo>
                      <a:lnTo>
                        <a:pt x="58" y="141"/>
                      </a:lnTo>
                      <a:lnTo>
                        <a:pt x="48" y="127"/>
                      </a:lnTo>
                      <a:lnTo>
                        <a:pt x="34" y="115"/>
                      </a:lnTo>
                      <a:lnTo>
                        <a:pt x="20" y="103"/>
                      </a:lnTo>
                      <a:lnTo>
                        <a:pt x="24" y="107"/>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6" name="Freeform 21"/>
                <p:cNvSpPr>
                  <a:spLocks/>
                </p:cNvSpPr>
                <p:nvPr/>
              </p:nvSpPr>
              <p:spPr bwMode="auto">
                <a:xfrm>
                  <a:off x="3365500" y="1839913"/>
                  <a:ext cx="522288" cy="266700"/>
                </a:xfrm>
                <a:custGeom>
                  <a:avLst/>
                  <a:gdLst/>
                  <a:ahLst/>
                  <a:cxnLst>
                    <a:cxn ang="0">
                      <a:pos x="90" y="86"/>
                    </a:cxn>
                    <a:cxn ang="0">
                      <a:pos x="92" y="78"/>
                    </a:cxn>
                    <a:cxn ang="0">
                      <a:pos x="82" y="68"/>
                    </a:cxn>
                    <a:cxn ang="0">
                      <a:pos x="76" y="60"/>
                    </a:cxn>
                    <a:cxn ang="0">
                      <a:pos x="52" y="52"/>
                    </a:cxn>
                    <a:cxn ang="0">
                      <a:pos x="16" y="40"/>
                    </a:cxn>
                    <a:cxn ang="0">
                      <a:pos x="2" y="28"/>
                    </a:cxn>
                    <a:cxn ang="0">
                      <a:pos x="0" y="16"/>
                    </a:cxn>
                    <a:cxn ang="0">
                      <a:pos x="12" y="6"/>
                    </a:cxn>
                    <a:cxn ang="0">
                      <a:pos x="30" y="0"/>
                    </a:cxn>
                    <a:cxn ang="0">
                      <a:pos x="50" y="8"/>
                    </a:cxn>
                    <a:cxn ang="0">
                      <a:pos x="58" y="22"/>
                    </a:cxn>
                    <a:cxn ang="0">
                      <a:pos x="70" y="28"/>
                    </a:cxn>
                    <a:cxn ang="0">
                      <a:pos x="84" y="26"/>
                    </a:cxn>
                    <a:cxn ang="0">
                      <a:pos x="102" y="32"/>
                    </a:cxn>
                    <a:cxn ang="0">
                      <a:pos x="114" y="34"/>
                    </a:cxn>
                    <a:cxn ang="0">
                      <a:pos x="118" y="40"/>
                    </a:cxn>
                    <a:cxn ang="0">
                      <a:pos x="136" y="44"/>
                    </a:cxn>
                    <a:cxn ang="0">
                      <a:pos x="130" y="50"/>
                    </a:cxn>
                    <a:cxn ang="0">
                      <a:pos x="114" y="56"/>
                    </a:cxn>
                    <a:cxn ang="0">
                      <a:pos x="112" y="62"/>
                    </a:cxn>
                    <a:cxn ang="0">
                      <a:pos x="114" y="70"/>
                    </a:cxn>
                    <a:cxn ang="0">
                      <a:pos x="130" y="72"/>
                    </a:cxn>
                    <a:cxn ang="0">
                      <a:pos x="140" y="80"/>
                    </a:cxn>
                    <a:cxn ang="0">
                      <a:pos x="146" y="90"/>
                    </a:cxn>
                    <a:cxn ang="0">
                      <a:pos x="152" y="84"/>
                    </a:cxn>
                    <a:cxn ang="0">
                      <a:pos x="160" y="82"/>
                    </a:cxn>
                    <a:cxn ang="0">
                      <a:pos x="176" y="86"/>
                    </a:cxn>
                    <a:cxn ang="0">
                      <a:pos x="190" y="92"/>
                    </a:cxn>
                    <a:cxn ang="0">
                      <a:pos x="206" y="92"/>
                    </a:cxn>
                    <a:cxn ang="0">
                      <a:pos x="234" y="70"/>
                    </a:cxn>
                    <a:cxn ang="0">
                      <a:pos x="262" y="48"/>
                    </a:cxn>
                    <a:cxn ang="0">
                      <a:pos x="284" y="48"/>
                    </a:cxn>
                    <a:cxn ang="0">
                      <a:pos x="315" y="62"/>
                    </a:cxn>
                    <a:cxn ang="0">
                      <a:pos x="323" y="70"/>
                    </a:cxn>
                    <a:cxn ang="0">
                      <a:pos x="325" y="98"/>
                    </a:cxn>
                    <a:cxn ang="0">
                      <a:pos x="329" y="116"/>
                    </a:cxn>
                    <a:cxn ang="0">
                      <a:pos x="311" y="132"/>
                    </a:cxn>
                    <a:cxn ang="0">
                      <a:pos x="290" y="138"/>
                    </a:cxn>
                    <a:cxn ang="0">
                      <a:pos x="270" y="136"/>
                    </a:cxn>
                    <a:cxn ang="0">
                      <a:pos x="260" y="126"/>
                    </a:cxn>
                    <a:cxn ang="0">
                      <a:pos x="256" y="136"/>
                    </a:cxn>
                    <a:cxn ang="0">
                      <a:pos x="238" y="152"/>
                    </a:cxn>
                    <a:cxn ang="0">
                      <a:pos x="210" y="162"/>
                    </a:cxn>
                    <a:cxn ang="0">
                      <a:pos x="176" y="168"/>
                    </a:cxn>
                    <a:cxn ang="0">
                      <a:pos x="170" y="164"/>
                    </a:cxn>
                    <a:cxn ang="0">
                      <a:pos x="164" y="146"/>
                    </a:cxn>
                    <a:cxn ang="0">
                      <a:pos x="156" y="160"/>
                    </a:cxn>
                    <a:cxn ang="0">
                      <a:pos x="150" y="166"/>
                    </a:cxn>
                    <a:cxn ang="0">
                      <a:pos x="138" y="166"/>
                    </a:cxn>
                    <a:cxn ang="0">
                      <a:pos x="128" y="156"/>
                    </a:cxn>
                    <a:cxn ang="0">
                      <a:pos x="122" y="156"/>
                    </a:cxn>
                    <a:cxn ang="0">
                      <a:pos x="114" y="160"/>
                    </a:cxn>
                    <a:cxn ang="0">
                      <a:pos x="102" y="152"/>
                    </a:cxn>
                    <a:cxn ang="0">
                      <a:pos x="90" y="132"/>
                    </a:cxn>
                    <a:cxn ang="0">
                      <a:pos x="88" y="92"/>
                    </a:cxn>
                  </a:cxnLst>
                  <a:rect l="0" t="0" r="r" b="b"/>
                  <a:pathLst>
                    <a:path w="329" h="168">
                      <a:moveTo>
                        <a:pt x="88" y="90"/>
                      </a:moveTo>
                      <a:lnTo>
                        <a:pt x="90" y="86"/>
                      </a:lnTo>
                      <a:lnTo>
                        <a:pt x="92" y="82"/>
                      </a:lnTo>
                      <a:lnTo>
                        <a:pt x="92" y="78"/>
                      </a:lnTo>
                      <a:lnTo>
                        <a:pt x="88" y="72"/>
                      </a:lnTo>
                      <a:lnTo>
                        <a:pt x="82" y="68"/>
                      </a:lnTo>
                      <a:lnTo>
                        <a:pt x="78" y="62"/>
                      </a:lnTo>
                      <a:lnTo>
                        <a:pt x="76" y="60"/>
                      </a:lnTo>
                      <a:lnTo>
                        <a:pt x="74" y="54"/>
                      </a:lnTo>
                      <a:lnTo>
                        <a:pt x="52" y="52"/>
                      </a:lnTo>
                      <a:lnTo>
                        <a:pt x="28" y="46"/>
                      </a:lnTo>
                      <a:lnTo>
                        <a:pt x="16" y="40"/>
                      </a:lnTo>
                      <a:lnTo>
                        <a:pt x="8" y="36"/>
                      </a:lnTo>
                      <a:lnTo>
                        <a:pt x="2" y="28"/>
                      </a:lnTo>
                      <a:lnTo>
                        <a:pt x="0" y="20"/>
                      </a:lnTo>
                      <a:lnTo>
                        <a:pt x="0" y="16"/>
                      </a:lnTo>
                      <a:lnTo>
                        <a:pt x="4" y="14"/>
                      </a:lnTo>
                      <a:lnTo>
                        <a:pt x="12" y="6"/>
                      </a:lnTo>
                      <a:lnTo>
                        <a:pt x="22" y="2"/>
                      </a:lnTo>
                      <a:lnTo>
                        <a:pt x="30" y="0"/>
                      </a:lnTo>
                      <a:lnTo>
                        <a:pt x="40" y="2"/>
                      </a:lnTo>
                      <a:lnTo>
                        <a:pt x="50" y="8"/>
                      </a:lnTo>
                      <a:lnTo>
                        <a:pt x="56" y="18"/>
                      </a:lnTo>
                      <a:lnTo>
                        <a:pt x="58" y="22"/>
                      </a:lnTo>
                      <a:lnTo>
                        <a:pt x="58" y="28"/>
                      </a:lnTo>
                      <a:lnTo>
                        <a:pt x="70" y="28"/>
                      </a:lnTo>
                      <a:lnTo>
                        <a:pt x="78" y="26"/>
                      </a:lnTo>
                      <a:lnTo>
                        <a:pt x="84" y="26"/>
                      </a:lnTo>
                      <a:lnTo>
                        <a:pt x="94" y="30"/>
                      </a:lnTo>
                      <a:lnTo>
                        <a:pt x="102" y="32"/>
                      </a:lnTo>
                      <a:lnTo>
                        <a:pt x="108" y="34"/>
                      </a:lnTo>
                      <a:lnTo>
                        <a:pt x="114" y="34"/>
                      </a:lnTo>
                      <a:lnTo>
                        <a:pt x="116" y="36"/>
                      </a:lnTo>
                      <a:lnTo>
                        <a:pt x="118" y="40"/>
                      </a:lnTo>
                      <a:lnTo>
                        <a:pt x="126" y="42"/>
                      </a:lnTo>
                      <a:lnTo>
                        <a:pt x="136" y="44"/>
                      </a:lnTo>
                      <a:lnTo>
                        <a:pt x="134" y="48"/>
                      </a:lnTo>
                      <a:lnTo>
                        <a:pt x="130" y="50"/>
                      </a:lnTo>
                      <a:lnTo>
                        <a:pt x="122" y="52"/>
                      </a:lnTo>
                      <a:lnTo>
                        <a:pt x="114" y="56"/>
                      </a:lnTo>
                      <a:lnTo>
                        <a:pt x="112" y="58"/>
                      </a:lnTo>
                      <a:lnTo>
                        <a:pt x="112" y="62"/>
                      </a:lnTo>
                      <a:lnTo>
                        <a:pt x="112" y="66"/>
                      </a:lnTo>
                      <a:lnTo>
                        <a:pt x="114" y="70"/>
                      </a:lnTo>
                      <a:lnTo>
                        <a:pt x="122" y="72"/>
                      </a:lnTo>
                      <a:lnTo>
                        <a:pt x="130" y="72"/>
                      </a:lnTo>
                      <a:lnTo>
                        <a:pt x="138" y="72"/>
                      </a:lnTo>
                      <a:lnTo>
                        <a:pt x="140" y="80"/>
                      </a:lnTo>
                      <a:lnTo>
                        <a:pt x="142" y="86"/>
                      </a:lnTo>
                      <a:lnTo>
                        <a:pt x="146" y="90"/>
                      </a:lnTo>
                      <a:lnTo>
                        <a:pt x="150" y="94"/>
                      </a:lnTo>
                      <a:lnTo>
                        <a:pt x="152" y="84"/>
                      </a:lnTo>
                      <a:lnTo>
                        <a:pt x="158" y="82"/>
                      </a:lnTo>
                      <a:lnTo>
                        <a:pt x="160" y="82"/>
                      </a:lnTo>
                      <a:lnTo>
                        <a:pt x="168" y="84"/>
                      </a:lnTo>
                      <a:lnTo>
                        <a:pt x="176" y="86"/>
                      </a:lnTo>
                      <a:lnTo>
                        <a:pt x="182" y="90"/>
                      </a:lnTo>
                      <a:lnTo>
                        <a:pt x="190" y="92"/>
                      </a:lnTo>
                      <a:lnTo>
                        <a:pt x="200" y="94"/>
                      </a:lnTo>
                      <a:lnTo>
                        <a:pt x="206" y="92"/>
                      </a:lnTo>
                      <a:lnTo>
                        <a:pt x="216" y="86"/>
                      </a:lnTo>
                      <a:lnTo>
                        <a:pt x="234" y="70"/>
                      </a:lnTo>
                      <a:lnTo>
                        <a:pt x="252" y="54"/>
                      </a:lnTo>
                      <a:lnTo>
                        <a:pt x="262" y="48"/>
                      </a:lnTo>
                      <a:lnTo>
                        <a:pt x="272" y="46"/>
                      </a:lnTo>
                      <a:lnTo>
                        <a:pt x="284" y="48"/>
                      </a:lnTo>
                      <a:lnTo>
                        <a:pt x="300" y="54"/>
                      </a:lnTo>
                      <a:lnTo>
                        <a:pt x="315" y="62"/>
                      </a:lnTo>
                      <a:lnTo>
                        <a:pt x="321" y="66"/>
                      </a:lnTo>
                      <a:lnTo>
                        <a:pt x="323" y="70"/>
                      </a:lnTo>
                      <a:lnTo>
                        <a:pt x="323" y="82"/>
                      </a:lnTo>
                      <a:lnTo>
                        <a:pt x="325" y="98"/>
                      </a:lnTo>
                      <a:lnTo>
                        <a:pt x="327" y="110"/>
                      </a:lnTo>
                      <a:lnTo>
                        <a:pt x="329" y="116"/>
                      </a:lnTo>
                      <a:lnTo>
                        <a:pt x="321" y="124"/>
                      </a:lnTo>
                      <a:lnTo>
                        <a:pt x="311" y="132"/>
                      </a:lnTo>
                      <a:lnTo>
                        <a:pt x="302" y="136"/>
                      </a:lnTo>
                      <a:lnTo>
                        <a:pt x="290" y="138"/>
                      </a:lnTo>
                      <a:lnTo>
                        <a:pt x="280" y="138"/>
                      </a:lnTo>
                      <a:lnTo>
                        <a:pt x="270" y="136"/>
                      </a:lnTo>
                      <a:lnTo>
                        <a:pt x="264" y="132"/>
                      </a:lnTo>
                      <a:lnTo>
                        <a:pt x="260" y="126"/>
                      </a:lnTo>
                      <a:lnTo>
                        <a:pt x="260" y="130"/>
                      </a:lnTo>
                      <a:lnTo>
                        <a:pt x="256" y="136"/>
                      </a:lnTo>
                      <a:lnTo>
                        <a:pt x="250" y="144"/>
                      </a:lnTo>
                      <a:lnTo>
                        <a:pt x="238" y="152"/>
                      </a:lnTo>
                      <a:lnTo>
                        <a:pt x="224" y="158"/>
                      </a:lnTo>
                      <a:lnTo>
                        <a:pt x="210" y="162"/>
                      </a:lnTo>
                      <a:lnTo>
                        <a:pt x="196" y="166"/>
                      </a:lnTo>
                      <a:lnTo>
                        <a:pt x="176" y="168"/>
                      </a:lnTo>
                      <a:lnTo>
                        <a:pt x="172" y="168"/>
                      </a:lnTo>
                      <a:lnTo>
                        <a:pt x="170" y="164"/>
                      </a:lnTo>
                      <a:lnTo>
                        <a:pt x="166" y="158"/>
                      </a:lnTo>
                      <a:lnTo>
                        <a:pt x="164" y="146"/>
                      </a:lnTo>
                      <a:lnTo>
                        <a:pt x="160" y="152"/>
                      </a:lnTo>
                      <a:lnTo>
                        <a:pt x="156" y="160"/>
                      </a:lnTo>
                      <a:lnTo>
                        <a:pt x="152" y="164"/>
                      </a:lnTo>
                      <a:lnTo>
                        <a:pt x="150" y="166"/>
                      </a:lnTo>
                      <a:lnTo>
                        <a:pt x="146" y="166"/>
                      </a:lnTo>
                      <a:lnTo>
                        <a:pt x="138" y="166"/>
                      </a:lnTo>
                      <a:lnTo>
                        <a:pt x="132" y="162"/>
                      </a:lnTo>
                      <a:lnTo>
                        <a:pt x="128" y="156"/>
                      </a:lnTo>
                      <a:lnTo>
                        <a:pt x="124" y="150"/>
                      </a:lnTo>
                      <a:lnTo>
                        <a:pt x="122" y="156"/>
                      </a:lnTo>
                      <a:lnTo>
                        <a:pt x="120" y="162"/>
                      </a:lnTo>
                      <a:lnTo>
                        <a:pt x="114" y="160"/>
                      </a:lnTo>
                      <a:lnTo>
                        <a:pt x="108" y="158"/>
                      </a:lnTo>
                      <a:lnTo>
                        <a:pt x="102" y="152"/>
                      </a:lnTo>
                      <a:lnTo>
                        <a:pt x="96" y="146"/>
                      </a:lnTo>
                      <a:lnTo>
                        <a:pt x="90" y="132"/>
                      </a:lnTo>
                      <a:lnTo>
                        <a:pt x="88" y="116"/>
                      </a:lnTo>
                      <a:lnTo>
                        <a:pt x="88" y="92"/>
                      </a:lnTo>
                      <a:lnTo>
                        <a:pt x="88" y="90"/>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7" name="Freeform 24"/>
                <p:cNvSpPr>
                  <a:spLocks/>
                </p:cNvSpPr>
                <p:nvPr/>
              </p:nvSpPr>
              <p:spPr bwMode="auto">
                <a:xfrm>
                  <a:off x="2757488" y="1858963"/>
                  <a:ext cx="363537" cy="257175"/>
                </a:xfrm>
                <a:custGeom>
                  <a:avLst/>
                  <a:gdLst/>
                  <a:ahLst/>
                  <a:cxnLst>
                    <a:cxn ang="0">
                      <a:pos x="82" y="28"/>
                    </a:cxn>
                    <a:cxn ang="0">
                      <a:pos x="80" y="10"/>
                    </a:cxn>
                    <a:cxn ang="0">
                      <a:pos x="70" y="4"/>
                    </a:cxn>
                    <a:cxn ang="0">
                      <a:pos x="58" y="4"/>
                    </a:cxn>
                    <a:cxn ang="0">
                      <a:pos x="50" y="10"/>
                    </a:cxn>
                    <a:cxn ang="0">
                      <a:pos x="50" y="20"/>
                    </a:cxn>
                    <a:cxn ang="0">
                      <a:pos x="60" y="28"/>
                    </a:cxn>
                    <a:cxn ang="0">
                      <a:pos x="40" y="30"/>
                    </a:cxn>
                    <a:cxn ang="0">
                      <a:pos x="32" y="36"/>
                    </a:cxn>
                    <a:cxn ang="0">
                      <a:pos x="34" y="46"/>
                    </a:cxn>
                    <a:cxn ang="0">
                      <a:pos x="52" y="52"/>
                    </a:cxn>
                    <a:cxn ang="0">
                      <a:pos x="32" y="56"/>
                    </a:cxn>
                    <a:cxn ang="0">
                      <a:pos x="16" y="52"/>
                    </a:cxn>
                    <a:cxn ang="0">
                      <a:pos x="20" y="64"/>
                    </a:cxn>
                    <a:cxn ang="0">
                      <a:pos x="0" y="78"/>
                    </a:cxn>
                    <a:cxn ang="0">
                      <a:pos x="8" y="92"/>
                    </a:cxn>
                    <a:cxn ang="0">
                      <a:pos x="24" y="96"/>
                    </a:cxn>
                    <a:cxn ang="0">
                      <a:pos x="28" y="104"/>
                    </a:cxn>
                    <a:cxn ang="0">
                      <a:pos x="36" y="106"/>
                    </a:cxn>
                    <a:cxn ang="0">
                      <a:pos x="52" y="108"/>
                    </a:cxn>
                    <a:cxn ang="0">
                      <a:pos x="62" y="98"/>
                    </a:cxn>
                    <a:cxn ang="0">
                      <a:pos x="72" y="108"/>
                    </a:cxn>
                    <a:cxn ang="0">
                      <a:pos x="80" y="112"/>
                    </a:cxn>
                    <a:cxn ang="0">
                      <a:pos x="86" y="110"/>
                    </a:cxn>
                    <a:cxn ang="0">
                      <a:pos x="92" y="106"/>
                    </a:cxn>
                    <a:cxn ang="0">
                      <a:pos x="100" y="110"/>
                    </a:cxn>
                    <a:cxn ang="0">
                      <a:pos x="100" y="116"/>
                    </a:cxn>
                    <a:cxn ang="0">
                      <a:pos x="74" y="124"/>
                    </a:cxn>
                    <a:cxn ang="0">
                      <a:pos x="54" y="136"/>
                    </a:cxn>
                    <a:cxn ang="0">
                      <a:pos x="52" y="144"/>
                    </a:cxn>
                    <a:cxn ang="0">
                      <a:pos x="62" y="156"/>
                    </a:cxn>
                    <a:cxn ang="0">
                      <a:pos x="80" y="162"/>
                    </a:cxn>
                    <a:cxn ang="0">
                      <a:pos x="104" y="158"/>
                    </a:cxn>
                    <a:cxn ang="0">
                      <a:pos x="126" y="146"/>
                    </a:cxn>
                    <a:cxn ang="0">
                      <a:pos x="171" y="128"/>
                    </a:cxn>
                    <a:cxn ang="0">
                      <a:pos x="189" y="136"/>
                    </a:cxn>
                    <a:cxn ang="0">
                      <a:pos x="207" y="134"/>
                    </a:cxn>
                    <a:cxn ang="0">
                      <a:pos x="217" y="124"/>
                    </a:cxn>
                    <a:cxn ang="0">
                      <a:pos x="227" y="100"/>
                    </a:cxn>
                    <a:cxn ang="0">
                      <a:pos x="229" y="78"/>
                    </a:cxn>
                    <a:cxn ang="0">
                      <a:pos x="223" y="68"/>
                    </a:cxn>
                    <a:cxn ang="0">
                      <a:pos x="211" y="68"/>
                    </a:cxn>
                    <a:cxn ang="0">
                      <a:pos x="199" y="74"/>
                    </a:cxn>
                    <a:cxn ang="0">
                      <a:pos x="187" y="66"/>
                    </a:cxn>
                    <a:cxn ang="0">
                      <a:pos x="183" y="56"/>
                    </a:cxn>
                    <a:cxn ang="0">
                      <a:pos x="179" y="50"/>
                    </a:cxn>
                    <a:cxn ang="0">
                      <a:pos x="185" y="0"/>
                    </a:cxn>
                    <a:cxn ang="0">
                      <a:pos x="161" y="18"/>
                    </a:cxn>
                    <a:cxn ang="0">
                      <a:pos x="153" y="40"/>
                    </a:cxn>
                    <a:cxn ang="0">
                      <a:pos x="157" y="46"/>
                    </a:cxn>
                    <a:cxn ang="0">
                      <a:pos x="159" y="54"/>
                    </a:cxn>
                    <a:cxn ang="0">
                      <a:pos x="150" y="62"/>
                    </a:cxn>
                    <a:cxn ang="0">
                      <a:pos x="148" y="68"/>
                    </a:cxn>
                    <a:cxn ang="0">
                      <a:pos x="155" y="78"/>
                    </a:cxn>
                    <a:cxn ang="0">
                      <a:pos x="161" y="86"/>
                    </a:cxn>
                    <a:cxn ang="0">
                      <a:pos x="157" y="92"/>
                    </a:cxn>
                    <a:cxn ang="0">
                      <a:pos x="140" y="86"/>
                    </a:cxn>
                    <a:cxn ang="0">
                      <a:pos x="122" y="70"/>
                    </a:cxn>
                    <a:cxn ang="0">
                      <a:pos x="108" y="48"/>
                    </a:cxn>
                  </a:cxnLst>
                  <a:rect l="0" t="0" r="r" b="b"/>
                  <a:pathLst>
                    <a:path w="229" h="162">
                      <a:moveTo>
                        <a:pt x="100" y="28"/>
                      </a:moveTo>
                      <a:lnTo>
                        <a:pt x="82" y="28"/>
                      </a:lnTo>
                      <a:lnTo>
                        <a:pt x="82" y="14"/>
                      </a:lnTo>
                      <a:lnTo>
                        <a:pt x="80" y="10"/>
                      </a:lnTo>
                      <a:lnTo>
                        <a:pt x="76" y="6"/>
                      </a:lnTo>
                      <a:lnTo>
                        <a:pt x="70" y="4"/>
                      </a:lnTo>
                      <a:lnTo>
                        <a:pt x="64" y="4"/>
                      </a:lnTo>
                      <a:lnTo>
                        <a:pt x="58" y="4"/>
                      </a:lnTo>
                      <a:lnTo>
                        <a:pt x="52" y="6"/>
                      </a:lnTo>
                      <a:lnTo>
                        <a:pt x="50" y="10"/>
                      </a:lnTo>
                      <a:lnTo>
                        <a:pt x="48" y="14"/>
                      </a:lnTo>
                      <a:lnTo>
                        <a:pt x="50" y="20"/>
                      </a:lnTo>
                      <a:lnTo>
                        <a:pt x="52" y="22"/>
                      </a:lnTo>
                      <a:lnTo>
                        <a:pt x="60" y="28"/>
                      </a:lnTo>
                      <a:lnTo>
                        <a:pt x="50" y="28"/>
                      </a:lnTo>
                      <a:lnTo>
                        <a:pt x="40" y="30"/>
                      </a:lnTo>
                      <a:lnTo>
                        <a:pt x="34" y="34"/>
                      </a:lnTo>
                      <a:lnTo>
                        <a:pt x="32" y="36"/>
                      </a:lnTo>
                      <a:lnTo>
                        <a:pt x="32" y="40"/>
                      </a:lnTo>
                      <a:lnTo>
                        <a:pt x="34" y="46"/>
                      </a:lnTo>
                      <a:lnTo>
                        <a:pt x="38" y="48"/>
                      </a:lnTo>
                      <a:lnTo>
                        <a:pt x="52" y="52"/>
                      </a:lnTo>
                      <a:lnTo>
                        <a:pt x="42" y="54"/>
                      </a:lnTo>
                      <a:lnTo>
                        <a:pt x="32" y="56"/>
                      </a:lnTo>
                      <a:lnTo>
                        <a:pt x="22" y="54"/>
                      </a:lnTo>
                      <a:lnTo>
                        <a:pt x="16" y="52"/>
                      </a:lnTo>
                      <a:lnTo>
                        <a:pt x="16" y="60"/>
                      </a:lnTo>
                      <a:lnTo>
                        <a:pt x="20" y="64"/>
                      </a:lnTo>
                      <a:lnTo>
                        <a:pt x="26" y="70"/>
                      </a:lnTo>
                      <a:lnTo>
                        <a:pt x="0" y="78"/>
                      </a:lnTo>
                      <a:lnTo>
                        <a:pt x="2" y="86"/>
                      </a:lnTo>
                      <a:lnTo>
                        <a:pt x="8" y="92"/>
                      </a:lnTo>
                      <a:lnTo>
                        <a:pt x="16" y="94"/>
                      </a:lnTo>
                      <a:lnTo>
                        <a:pt x="24" y="96"/>
                      </a:lnTo>
                      <a:lnTo>
                        <a:pt x="26" y="100"/>
                      </a:lnTo>
                      <a:lnTo>
                        <a:pt x="28" y="104"/>
                      </a:lnTo>
                      <a:lnTo>
                        <a:pt x="32" y="106"/>
                      </a:lnTo>
                      <a:lnTo>
                        <a:pt x="36" y="106"/>
                      </a:lnTo>
                      <a:lnTo>
                        <a:pt x="44" y="114"/>
                      </a:lnTo>
                      <a:lnTo>
                        <a:pt x="52" y="108"/>
                      </a:lnTo>
                      <a:lnTo>
                        <a:pt x="58" y="102"/>
                      </a:lnTo>
                      <a:lnTo>
                        <a:pt x="62" y="98"/>
                      </a:lnTo>
                      <a:lnTo>
                        <a:pt x="70" y="96"/>
                      </a:lnTo>
                      <a:lnTo>
                        <a:pt x="72" y="108"/>
                      </a:lnTo>
                      <a:lnTo>
                        <a:pt x="76" y="110"/>
                      </a:lnTo>
                      <a:lnTo>
                        <a:pt x="80" y="112"/>
                      </a:lnTo>
                      <a:lnTo>
                        <a:pt x="84" y="112"/>
                      </a:lnTo>
                      <a:lnTo>
                        <a:pt x="86" y="110"/>
                      </a:lnTo>
                      <a:lnTo>
                        <a:pt x="88" y="108"/>
                      </a:lnTo>
                      <a:lnTo>
                        <a:pt x="92" y="106"/>
                      </a:lnTo>
                      <a:lnTo>
                        <a:pt x="96" y="108"/>
                      </a:lnTo>
                      <a:lnTo>
                        <a:pt x="100" y="110"/>
                      </a:lnTo>
                      <a:lnTo>
                        <a:pt x="106" y="112"/>
                      </a:lnTo>
                      <a:lnTo>
                        <a:pt x="100" y="116"/>
                      </a:lnTo>
                      <a:lnTo>
                        <a:pt x="92" y="120"/>
                      </a:lnTo>
                      <a:lnTo>
                        <a:pt x="74" y="124"/>
                      </a:lnTo>
                      <a:lnTo>
                        <a:pt x="58" y="132"/>
                      </a:lnTo>
                      <a:lnTo>
                        <a:pt x="54" y="136"/>
                      </a:lnTo>
                      <a:lnTo>
                        <a:pt x="52" y="140"/>
                      </a:lnTo>
                      <a:lnTo>
                        <a:pt x="52" y="144"/>
                      </a:lnTo>
                      <a:lnTo>
                        <a:pt x="54" y="148"/>
                      </a:lnTo>
                      <a:lnTo>
                        <a:pt x="62" y="156"/>
                      </a:lnTo>
                      <a:lnTo>
                        <a:pt x="72" y="160"/>
                      </a:lnTo>
                      <a:lnTo>
                        <a:pt x="80" y="162"/>
                      </a:lnTo>
                      <a:lnTo>
                        <a:pt x="92" y="162"/>
                      </a:lnTo>
                      <a:lnTo>
                        <a:pt x="104" y="158"/>
                      </a:lnTo>
                      <a:lnTo>
                        <a:pt x="116" y="152"/>
                      </a:lnTo>
                      <a:lnTo>
                        <a:pt x="126" y="146"/>
                      </a:lnTo>
                      <a:lnTo>
                        <a:pt x="165" y="122"/>
                      </a:lnTo>
                      <a:lnTo>
                        <a:pt x="171" y="128"/>
                      </a:lnTo>
                      <a:lnTo>
                        <a:pt x="179" y="132"/>
                      </a:lnTo>
                      <a:lnTo>
                        <a:pt x="189" y="136"/>
                      </a:lnTo>
                      <a:lnTo>
                        <a:pt x="199" y="136"/>
                      </a:lnTo>
                      <a:lnTo>
                        <a:pt x="207" y="134"/>
                      </a:lnTo>
                      <a:lnTo>
                        <a:pt x="213" y="130"/>
                      </a:lnTo>
                      <a:lnTo>
                        <a:pt x="217" y="124"/>
                      </a:lnTo>
                      <a:lnTo>
                        <a:pt x="221" y="116"/>
                      </a:lnTo>
                      <a:lnTo>
                        <a:pt x="227" y="100"/>
                      </a:lnTo>
                      <a:lnTo>
                        <a:pt x="229" y="84"/>
                      </a:lnTo>
                      <a:lnTo>
                        <a:pt x="229" y="78"/>
                      </a:lnTo>
                      <a:lnTo>
                        <a:pt x="227" y="72"/>
                      </a:lnTo>
                      <a:lnTo>
                        <a:pt x="223" y="68"/>
                      </a:lnTo>
                      <a:lnTo>
                        <a:pt x="217" y="66"/>
                      </a:lnTo>
                      <a:lnTo>
                        <a:pt x="211" y="68"/>
                      </a:lnTo>
                      <a:lnTo>
                        <a:pt x="207" y="70"/>
                      </a:lnTo>
                      <a:lnTo>
                        <a:pt x="199" y="74"/>
                      </a:lnTo>
                      <a:lnTo>
                        <a:pt x="195" y="70"/>
                      </a:lnTo>
                      <a:lnTo>
                        <a:pt x="187" y="66"/>
                      </a:lnTo>
                      <a:lnTo>
                        <a:pt x="185" y="60"/>
                      </a:lnTo>
                      <a:lnTo>
                        <a:pt x="183" y="56"/>
                      </a:lnTo>
                      <a:lnTo>
                        <a:pt x="179" y="54"/>
                      </a:lnTo>
                      <a:lnTo>
                        <a:pt x="179" y="50"/>
                      </a:lnTo>
                      <a:lnTo>
                        <a:pt x="181" y="26"/>
                      </a:lnTo>
                      <a:lnTo>
                        <a:pt x="185" y="0"/>
                      </a:lnTo>
                      <a:lnTo>
                        <a:pt x="173" y="0"/>
                      </a:lnTo>
                      <a:lnTo>
                        <a:pt x="161" y="18"/>
                      </a:lnTo>
                      <a:lnTo>
                        <a:pt x="155" y="28"/>
                      </a:lnTo>
                      <a:lnTo>
                        <a:pt x="153" y="40"/>
                      </a:lnTo>
                      <a:lnTo>
                        <a:pt x="155" y="42"/>
                      </a:lnTo>
                      <a:lnTo>
                        <a:pt x="157" y="46"/>
                      </a:lnTo>
                      <a:lnTo>
                        <a:pt x="163" y="48"/>
                      </a:lnTo>
                      <a:lnTo>
                        <a:pt x="159" y="54"/>
                      </a:lnTo>
                      <a:lnTo>
                        <a:pt x="153" y="58"/>
                      </a:lnTo>
                      <a:lnTo>
                        <a:pt x="150" y="62"/>
                      </a:lnTo>
                      <a:lnTo>
                        <a:pt x="148" y="64"/>
                      </a:lnTo>
                      <a:lnTo>
                        <a:pt x="148" y="68"/>
                      </a:lnTo>
                      <a:lnTo>
                        <a:pt x="150" y="72"/>
                      </a:lnTo>
                      <a:lnTo>
                        <a:pt x="155" y="78"/>
                      </a:lnTo>
                      <a:lnTo>
                        <a:pt x="159" y="82"/>
                      </a:lnTo>
                      <a:lnTo>
                        <a:pt x="161" y="86"/>
                      </a:lnTo>
                      <a:lnTo>
                        <a:pt x="161" y="90"/>
                      </a:lnTo>
                      <a:lnTo>
                        <a:pt x="157" y="92"/>
                      </a:lnTo>
                      <a:lnTo>
                        <a:pt x="152" y="90"/>
                      </a:lnTo>
                      <a:lnTo>
                        <a:pt x="140" y="86"/>
                      </a:lnTo>
                      <a:lnTo>
                        <a:pt x="132" y="80"/>
                      </a:lnTo>
                      <a:lnTo>
                        <a:pt x="122" y="70"/>
                      </a:lnTo>
                      <a:lnTo>
                        <a:pt x="114" y="60"/>
                      </a:lnTo>
                      <a:lnTo>
                        <a:pt x="108" y="48"/>
                      </a:lnTo>
                      <a:lnTo>
                        <a:pt x="102" y="28"/>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8" name="Freeform 25"/>
                <p:cNvSpPr>
                  <a:spLocks/>
                </p:cNvSpPr>
                <p:nvPr/>
              </p:nvSpPr>
              <p:spPr bwMode="auto">
                <a:xfrm>
                  <a:off x="3378200" y="1989138"/>
                  <a:ext cx="107950" cy="136525"/>
                </a:xfrm>
                <a:custGeom>
                  <a:avLst/>
                  <a:gdLst/>
                  <a:ahLst/>
                  <a:cxnLst>
                    <a:cxn ang="0">
                      <a:pos x="68" y="70"/>
                    </a:cxn>
                    <a:cxn ang="0">
                      <a:pos x="66" y="76"/>
                    </a:cxn>
                    <a:cxn ang="0">
                      <a:pos x="64" y="82"/>
                    </a:cxn>
                    <a:cxn ang="0">
                      <a:pos x="58" y="84"/>
                    </a:cxn>
                    <a:cxn ang="0">
                      <a:pos x="52" y="86"/>
                    </a:cxn>
                    <a:cxn ang="0">
                      <a:pos x="44" y="84"/>
                    </a:cxn>
                    <a:cxn ang="0">
                      <a:pos x="36" y="82"/>
                    </a:cxn>
                    <a:cxn ang="0">
                      <a:pos x="20" y="70"/>
                    </a:cxn>
                    <a:cxn ang="0">
                      <a:pos x="12" y="62"/>
                    </a:cxn>
                    <a:cxn ang="0">
                      <a:pos x="6" y="56"/>
                    </a:cxn>
                    <a:cxn ang="0">
                      <a:pos x="2" y="48"/>
                    </a:cxn>
                    <a:cxn ang="0">
                      <a:pos x="0" y="42"/>
                    </a:cxn>
                    <a:cxn ang="0">
                      <a:pos x="2" y="36"/>
                    </a:cxn>
                    <a:cxn ang="0">
                      <a:pos x="4" y="26"/>
                    </a:cxn>
                    <a:cxn ang="0">
                      <a:pos x="10" y="18"/>
                    </a:cxn>
                    <a:cxn ang="0">
                      <a:pos x="16" y="10"/>
                    </a:cxn>
                    <a:cxn ang="0">
                      <a:pos x="24" y="4"/>
                    </a:cxn>
                    <a:cxn ang="0">
                      <a:pos x="30" y="0"/>
                    </a:cxn>
                    <a:cxn ang="0">
                      <a:pos x="36" y="0"/>
                    </a:cxn>
                    <a:cxn ang="0">
                      <a:pos x="40" y="2"/>
                    </a:cxn>
                    <a:cxn ang="0">
                      <a:pos x="42" y="6"/>
                    </a:cxn>
                    <a:cxn ang="0">
                      <a:pos x="52" y="20"/>
                    </a:cxn>
                    <a:cxn ang="0">
                      <a:pos x="60" y="34"/>
                    </a:cxn>
                    <a:cxn ang="0">
                      <a:pos x="66" y="50"/>
                    </a:cxn>
                    <a:cxn ang="0">
                      <a:pos x="68" y="60"/>
                    </a:cxn>
                    <a:cxn ang="0">
                      <a:pos x="68" y="68"/>
                    </a:cxn>
                  </a:cxnLst>
                  <a:rect l="0" t="0" r="r" b="b"/>
                  <a:pathLst>
                    <a:path w="68" h="86">
                      <a:moveTo>
                        <a:pt x="68" y="70"/>
                      </a:moveTo>
                      <a:lnTo>
                        <a:pt x="66" y="76"/>
                      </a:lnTo>
                      <a:lnTo>
                        <a:pt x="64" y="82"/>
                      </a:lnTo>
                      <a:lnTo>
                        <a:pt x="58" y="84"/>
                      </a:lnTo>
                      <a:lnTo>
                        <a:pt x="52" y="86"/>
                      </a:lnTo>
                      <a:lnTo>
                        <a:pt x="44" y="84"/>
                      </a:lnTo>
                      <a:lnTo>
                        <a:pt x="36" y="82"/>
                      </a:lnTo>
                      <a:lnTo>
                        <a:pt x="20" y="70"/>
                      </a:lnTo>
                      <a:lnTo>
                        <a:pt x="12" y="62"/>
                      </a:lnTo>
                      <a:lnTo>
                        <a:pt x="6" y="56"/>
                      </a:lnTo>
                      <a:lnTo>
                        <a:pt x="2" y="48"/>
                      </a:lnTo>
                      <a:lnTo>
                        <a:pt x="0" y="42"/>
                      </a:lnTo>
                      <a:lnTo>
                        <a:pt x="2" y="36"/>
                      </a:lnTo>
                      <a:lnTo>
                        <a:pt x="4" y="26"/>
                      </a:lnTo>
                      <a:lnTo>
                        <a:pt x="10" y="18"/>
                      </a:lnTo>
                      <a:lnTo>
                        <a:pt x="16" y="10"/>
                      </a:lnTo>
                      <a:lnTo>
                        <a:pt x="24" y="4"/>
                      </a:lnTo>
                      <a:lnTo>
                        <a:pt x="30" y="0"/>
                      </a:lnTo>
                      <a:lnTo>
                        <a:pt x="36" y="0"/>
                      </a:lnTo>
                      <a:lnTo>
                        <a:pt x="40" y="2"/>
                      </a:lnTo>
                      <a:lnTo>
                        <a:pt x="42" y="6"/>
                      </a:lnTo>
                      <a:lnTo>
                        <a:pt x="52" y="20"/>
                      </a:lnTo>
                      <a:lnTo>
                        <a:pt x="60" y="34"/>
                      </a:lnTo>
                      <a:lnTo>
                        <a:pt x="66" y="50"/>
                      </a:lnTo>
                      <a:lnTo>
                        <a:pt x="68" y="60"/>
                      </a:lnTo>
                      <a:lnTo>
                        <a:pt x="68" y="68"/>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19" name="Freeform 26"/>
                <p:cNvSpPr>
                  <a:spLocks/>
                </p:cNvSpPr>
                <p:nvPr/>
              </p:nvSpPr>
              <p:spPr bwMode="auto">
                <a:xfrm>
                  <a:off x="3194050" y="1887538"/>
                  <a:ext cx="165100" cy="187325"/>
                </a:xfrm>
                <a:custGeom>
                  <a:avLst/>
                  <a:gdLst/>
                  <a:ahLst/>
                  <a:cxnLst>
                    <a:cxn ang="0">
                      <a:pos x="4" y="40"/>
                    </a:cxn>
                    <a:cxn ang="0">
                      <a:pos x="0" y="48"/>
                    </a:cxn>
                    <a:cxn ang="0">
                      <a:pos x="4" y="54"/>
                    </a:cxn>
                    <a:cxn ang="0">
                      <a:pos x="32" y="64"/>
                    </a:cxn>
                    <a:cxn ang="0">
                      <a:pos x="12" y="70"/>
                    </a:cxn>
                    <a:cxn ang="0">
                      <a:pos x="14" y="78"/>
                    </a:cxn>
                    <a:cxn ang="0">
                      <a:pos x="38" y="76"/>
                    </a:cxn>
                    <a:cxn ang="0">
                      <a:pos x="52" y="92"/>
                    </a:cxn>
                    <a:cxn ang="0">
                      <a:pos x="50" y="112"/>
                    </a:cxn>
                    <a:cxn ang="0">
                      <a:pos x="54" y="116"/>
                    </a:cxn>
                    <a:cxn ang="0">
                      <a:pos x="70" y="116"/>
                    </a:cxn>
                    <a:cxn ang="0">
                      <a:pos x="94" y="106"/>
                    </a:cxn>
                    <a:cxn ang="0">
                      <a:pos x="98" y="98"/>
                    </a:cxn>
                    <a:cxn ang="0">
                      <a:pos x="94" y="90"/>
                    </a:cxn>
                    <a:cxn ang="0">
                      <a:pos x="90" y="82"/>
                    </a:cxn>
                    <a:cxn ang="0">
                      <a:pos x="96" y="76"/>
                    </a:cxn>
                    <a:cxn ang="0">
                      <a:pos x="100" y="62"/>
                    </a:cxn>
                    <a:cxn ang="0">
                      <a:pos x="94" y="26"/>
                    </a:cxn>
                    <a:cxn ang="0">
                      <a:pos x="84" y="8"/>
                    </a:cxn>
                    <a:cxn ang="0">
                      <a:pos x="64" y="0"/>
                    </a:cxn>
                    <a:cxn ang="0">
                      <a:pos x="56" y="4"/>
                    </a:cxn>
                    <a:cxn ang="0">
                      <a:pos x="48" y="20"/>
                    </a:cxn>
                    <a:cxn ang="0">
                      <a:pos x="50" y="32"/>
                    </a:cxn>
                    <a:cxn ang="0">
                      <a:pos x="54" y="42"/>
                    </a:cxn>
                    <a:cxn ang="0">
                      <a:pos x="48" y="44"/>
                    </a:cxn>
                    <a:cxn ang="0">
                      <a:pos x="38" y="28"/>
                    </a:cxn>
                    <a:cxn ang="0">
                      <a:pos x="28" y="22"/>
                    </a:cxn>
                    <a:cxn ang="0">
                      <a:pos x="20" y="28"/>
                    </a:cxn>
                    <a:cxn ang="0">
                      <a:pos x="20" y="38"/>
                    </a:cxn>
                    <a:cxn ang="0">
                      <a:pos x="28" y="48"/>
                    </a:cxn>
                    <a:cxn ang="0">
                      <a:pos x="10" y="46"/>
                    </a:cxn>
                    <a:cxn ang="0">
                      <a:pos x="12" y="36"/>
                    </a:cxn>
                  </a:cxnLst>
                  <a:rect l="0" t="0" r="r" b="b"/>
                  <a:pathLst>
                    <a:path w="104" h="118">
                      <a:moveTo>
                        <a:pt x="12" y="36"/>
                      </a:moveTo>
                      <a:lnTo>
                        <a:pt x="4" y="40"/>
                      </a:lnTo>
                      <a:lnTo>
                        <a:pt x="0" y="44"/>
                      </a:lnTo>
                      <a:lnTo>
                        <a:pt x="0" y="48"/>
                      </a:lnTo>
                      <a:lnTo>
                        <a:pt x="2" y="50"/>
                      </a:lnTo>
                      <a:lnTo>
                        <a:pt x="4" y="54"/>
                      </a:lnTo>
                      <a:lnTo>
                        <a:pt x="16" y="58"/>
                      </a:lnTo>
                      <a:lnTo>
                        <a:pt x="32" y="64"/>
                      </a:lnTo>
                      <a:lnTo>
                        <a:pt x="18" y="68"/>
                      </a:lnTo>
                      <a:lnTo>
                        <a:pt x="12" y="70"/>
                      </a:lnTo>
                      <a:lnTo>
                        <a:pt x="8" y="76"/>
                      </a:lnTo>
                      <a:lnTo>
                        <a:pt x="14" y="78"/>
                      </a:lnTo>
                      <a:lnTo>
                        <a:pt x="20" y="78"/>
                      </a:lnTo>
                      <a:lnTo>
                        <a:pt x="38" y="76"/>
                      </a:lnTo>
                      <a:lnTo>
                        <a:pt x="58" y="74"/>
                      </a:lnTo>
                      <a:lnTo>
                        <a:pt x="52" y="92"/>
                      </a:lnTo>
                      <a:lnTo>
                        <a:pt x="50" y="102"/>
                      </a:lnTo>
                      <a:lnTo>
                        <a:pt x="50" y="112"/>
                      </a:lnTo>
                      <a:lnTo>
                        <a:pt x="52" y="114"/>
                      </a:lnTo>
                      <a:lnTo>
                        <a:pt x="54" y="116"/>
                      </a:lnTo>
                      <a:lnTo>
                        <a:pt x="60" y="118"/>
                      </a:lnTo>
                      <a:lnTo>
                        <a:pt x="70" y="116"/>
                      </a:lnTo>
                      <a:lnTo>
                        <a:pt x="84" y="112"/>
                      </a:lnTo>
                      <a:lnTo>
                        <a:pt x="94" y="106"/>
                      </a:lnTo>
                      <a:lnTo>
                        <a:pt x="96" y="102"/>
                      </a:lnTo>
                      <a:lnTo>
                        <a:pt x="98" y="98"/>
                      </a:lnTo>
                      <a:lnTo>
                        <a:pt x="96" y="94"/>
                      </a:lnTo>
                      <a:lnTo>
                        <a:pt x="94" y="90"/>
                      </a:lnTo>
                      <a:lnTo>
                        <a:pt x="92" y="86"/>
                      </a:lnTo>
                      <a:lnTo>
                        <a:pt x="90" y="82"/>
                      </a:lnTo>
                      <a:lnTo>
                        <a:pt x="92" y="78"/>
                      </a:lnTo>
                      <a:lnTo>
                        <a:pt x="96" y="76"/>
                      </a:lnTo>
                      <a:lnTo>
                        <a:pt x="104" y="72"/>
                      </a:lnTo>
                      <a:lnTo>
                        <a:pt x="100" y="62"/>
                      </a:lnTo>
                      <a:lnTo>
                        <a:pt x="98" y="50"/>
                      </a:lnTo>
                      <a:lnTo>
                        <a:pt x="94" y="26"/>
                      </a:lnTo>
                      <a:lnTo>
                        <a:pt x="90" y="16"/>
                      </a:lnTo>
                      <a:lnTo>
                        <a:pt x="84" y="8"/>
                      </a:lnTo>
                      <a:lnTo>
                        <a:pt x="76" y="2"/>
                      </a:lnTo>
                      <a:lnTo>
                        <a:pt x="64" y="0"/>
                      </a:lnTo>
                      <a:lnTo>
                        <a:pt x="60" y="2"/>
                      </a:lnTo>
                      <a:lnTo>
                        <a:pt x="56" y="4"/>
                      </a:lnTo>
                      <a:lnTo>
                        <a:pt x="52" y="10"/>
                      </a:lnTo>
                      <a:lnTo>
                        <a:pt x="48" y="20"/>
                      </a:lnTo>
                      <a:lnTo>
                        <a:pt x="48" y="26"/>
                      </a:lnTo>
                      <a:lnTo>
                        <a:pt x="50" y="32"/>
                      </a:lnTo>
                      <a:lnTo>
                        <a:pt x="54" y="34"/>
                      </a:lnTo>
                      <a:lnTo>
                        <a:pt x="54" y="42"/>
                      </a:lnTo>
                      <a:lnTo>
                        <a:pt x="56" y="50"/>
                      </a:lnTo>
                      <a:lnTo>
                        <a:pt x="48" y="44"/>
                      </a:lnTo>
                      <a:lnTo>
                        <a:pt x="42" y="36"/>
                      </a:lnTo>
                      <a:lnTo>
                        <a:pt x="38" y="28"/>
                      </a:lnTo>
                      <a:lnTo>
                        <a:pt x="34" y="20"/>
                      </a:lnTo>
                      <a:lnTo>
                        <a:pt x="28" y="22"/>
                      </a:lnTo>
                      <a:lnTo>
                        <a:pt x="22" y="24"/>
                      </a:lnTo>
                      <a:lnTo>
                        <a:pt x="20" y="28"/>
                      </a:lnTo>
                      <a:lnTo>
                        <a:pt x="18" y="32"/>
                      </a:lnTo>
                      <a:lnTo>
                        <a:pt x="20" y="38"/>
                      </a:lnTo>
                      <a:lnTo>
                        <a:pt x="22" y="42"/>
                      </a:lnTo>
                      <a:lnTo>
                        <a:pt x="28" y="48"/>
                      </a:lnTo>
                      <a:lnTo>
                        <a:pt x="16" y="48"/>
                      </a:lnTo>
                      <a:lnTo>
                        <a:pt x="10" y="46"/>
                      </a:lnTo>
                      <a:lnTo>
                        <a:pt x="8" y="40"/>
                      </a:lnTo>
                      <a:lnTo>
                        <a:pt x="12" y="36"/>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0" name="Freeform 27"/>
                <p:cNvSpPr>
                  <a:spLocks/>
                </p:cNvSpPr>
                <p:nvPr/>
              </p:nvSpPr>
              <p:spPr bwMode="auto">
                <a:xfrm>
                  <a:off x="2646363" y="1744663"/>
                  <a:ext cx="215900" cy="168275"/>
                </a:xfrm>
                <a:custGeom>
                  <a:avLst/>
                  <a:gdLst/>
                  <a:ahLst/>
                  <a:cxnLst>
                    <a:cxn ang="0">
                      <a:pos x="100" y="82"/>
                    </a:cxn>
                    <a:cxn ang="0">
                      <a:pos x="104" y="82"/>
                    </a:cxn>
                    <a:cxn ang="0">
                      <a:pos x="108" y="78"/>
                    </a:cxn>
                    <a:cxn ang="0">
                      <a:pos x="116" y="68"/>
                    </a:cxn>
                    <a:cxn ang="0">
                      <a:pos x="124" y="56"/>
                    </a:cxn>
                    <a:cxn ang="0">
                      <a:pos x="126" y="46"/>
                    </a:cxn>
                    <a:cxn ang="0">
                      <a:pos x="124" y="40"/>
                    </a:cxn>
                    <a:cxn ang="0">
                      <a:pos x="122" y="34"/>
                    </a:cxn>
                    <a:cxn ang="0">
                      <a:pos x="114" y="24"/>
                    </a:cxn>
                    <a:cxn ang="0">
                      <a:pos x="118" y="22"/>
                    </a:cxn>
                    <a:cxn ang="0">
                      <a:pos x="124" y="22"/>
                    </a:cxn>
                    <a:cxn ang="0">
                      <a:pos x="136" y="22"/>
                    </a:cxn>
                    <a:cxn ang="0">
                      <a:pos x="136" y="10"/>
                    </a:cxn>
                    <a:cxn ang="0">
                      <a:pos x="136" y="0"/>
                    </a:cxn>
                    <a:cxn ang="0">
                      <a:pos x="126" y="0"/>
                    </a:cxn>
                    <a:cxn ang="0">
                      <a:pos x="118" y="6"/>
                    </a:cxn>
                    <a:cxn ang="0">
                      <a:pos x="114" y="8"/>
                    </a:cxn>
                    <a:cxn ang="0">
                      <a:pos x="110" y="8"/>
                    </a:cxn>
                    <a:cxn ang="0">
                      <a:pos x="96" y="8"/>
                    </a:cxn>
                    <a:cxn ang="0">
                      <a:pos x="88" y="10"/>
                    </a:cxn>
                    <a:cxn ang="0">
                      <a:pos x="80" y="14"/>
                    </a:cxn>
                    <a:cxn ang="0">
                      <a:pos x="64" y="26"/>
                    </a:cxn>
                    <a:cxn ang="0">
                      <a:pos x="48" y="40"/>
                    </a:cxn>
                    <a:cxn ang="0">
                      <a:pos x="42" y="46"/>
                    </a:cxn>
                    <a:cxn ang="0">
                      <a:pos x="34" y="50"/>
                    </a:cxn>
                    <a:cxn ang="0">
                      <a:pos x="22" y="54"/>
                    </a:cxn>
                    <a:cxn ang="0">
                      <a:pos x="12" y="60"/>
                    </a:cxn>
                    <a:cxn ang="0">
                      <a:pos x="8" y="64"/>
                    </a:cxn>
                    <a:cxn ang="0">
                      <a:pos x="4" y="68"/>
                    </a:cxn>
                    <a:cxn ang="0">
                      <a:pos x="2" y="72"/>
                    </a:cxn>
                    <a:cxn ang="0">
                      <a:pos x="0" y="78"/>
                    </a:cxn>
                    <a:cxn ang="0">
                      <a:pos x="0" y="84"/>
                    </a:cxn>
                    <a:cxn ang="0">
                      <a:pos x="4" y="88"/>
                    </a:cxn>
                    <a:cxn ang="0">
                      <a:pos x="6" y="90"/>
                    </a:cxn>
                    <a:cxn ang="0">
                      <a:pos x="12" y="90"/>
                    </a:cxn>
                    <a:cxn ang="0">
                      <a:pos x="18" y="90"/>
                    </a:cxn>
                    <a:cxn ang="0">
                      <a:pos x="22" y="88"/>
                    </a:cxn>
                    <a:cxn ang="0">
                      <a:pos x="30" y="84"/>
                    </a:cxn>
                    <a:cxn ang="0">
                      <a:pos x="38" y="98"/>
                    </a:cxn>
                    <a:cxn ang="0">
                      <a:pos x="44" y="104"/>
                    </a:cxn>
                    <a:cxn ang="0">
                      <a:pos x="48" y="106"/>
                    </a:cxn>
                    <a:cxn ang="0">
                      <a:pos x="52" y="106"/>
                    </a:cxn>
                    <a:cxn ang="0">
                      <a:pos x="52" y="76"/>
                    </a:cxn>
                    <a:cxn ang="0">
                      <a:pos x="60" y="80"/>
                    </a:cxn>
                    <a:cxn ang="0">
                      <a:pos x="68" y="82"/>
                    </a:cxn>
                    <a:cxn ang="0">
                      <a:pos x="74" y="74"/>
                    </a:cxn>
                    <a:cxn ang="0">
                      <a:pos x="74" y="70"/>
                    </a:cxn>
                    <a:cxn ang="0">
                      <a:pos x="74" y="66"/>
                    </a:cxn>
                    <a:cxn ang="0">
                      <a:pos x="78" y="62"/>
                    </a:cxn>
                    <a:cxn ang="0">
                      <a:pos x="80" y="58"/>
                    </a:cxn>
                    <a:cxn ang="0">
                      <a:pos x="84" y="50"/>
                    </a:cxn>
                    <a:cxn ang="0">
                      <a:pos x="86" y="58"/>
                    </a:cxn>
                    <a:cxn ang="0">
                      <a:pos x="88" y="68"/>
                    </a:cxn>
                    <a:cxn ang="0">
                      <a:pos x="94" y="78"/>
                    </a:cxn>
                    <a:cxn ang="0">
                      <a:pos x="96" y="82"/>
                    </a:cxn>
                    <a:cxn ang="0">
                      <a:pos x="98" y="82"/>
                    </a:cxn>
                  </a:cxnLst>
                  <a:rect l="0" t="0" r="r" b="b"/>
                  <a:pathLst>
                    <a:path w="136" h="106">
                      <a:moveTo>
                        <a:pt x="100" y="82"/>
                      </a:moveTo>
                      <a:lnTo>
                        <a:pt x="104" y="82"/>
                      </a:lnTo>
                      <a:lnTo>
                        <a:pt x="108" y="78"/>
                      </a:lnTo>
                      <a:lnTo>
                        <a:pt x="116" y="68"/>
                      </a:lnTo>
                      <a:lnTo>
                        <a:pt x="124" y="56"/>
                      </a:lnTo>
                      <a:lnTo>
                        <a:pt x="126" y="46"/>
                      </a:lnTo>
                      <a:lnTo>
                        <a:pt x="124" y="40"/>
                      </a:lnTo>
                      <a:lnTo>
                        <a:pt x="122" y="34"/>
                      </a:lnTo>
                      <a:lnTo>
                        <a:pt x="114" y="24"/>
                      </a:lnTo>
                      <a:lnTo>
                        <a:pt x="118" y="22"/>
                      </a:lnTo>
                      <a:lnTo>
                        <a:pt x="124" y="22"/>
                      </a:lnTo>
                      <a:lnTo>
                        <a:pt x="136" y="22"/>
                      </a:lnTo>
                      <a:lnTo>
                        <a:pt x="136" y="10"/>
                      </a:lnTo>
                      <a:lnTo>
                        <a:pt x="136" y="0"/>
                      </a:lnTo>
                      <a:lnTo>
                        <a:pt x="126" y="0"/>
                      </a:lnTo>
                      <a:lnTo>
                        <a:pt x="118" y="6"/>
                      </a:lnTo>
                      <a:lnTo>
                        <a:pt x="114" y="8"/>
                      </a:lnTo>
                      <a:lnTo>
                        <a:pt x="110" y="8"/>
                      </a:lnTo>
                      <a:lnTo>
                        <a:pt x="96" y="8"/>
                      </a:lnTo>
                      <a:lnTo>
                        <a:pt x="88" y="10"/>
                      </a:lnTo>
                      <a:lnTo>
                        <a:pt x="80" y="14"/>
                      </a:lnTo>
                      <a:lnTo>
                        <a:pt x="64" y="26"/>
                      </a:lnTo>
                      <a:lnTo>
                        <a:pt x="48" y="40"/>
                      </a:lnTo>
                      <a:lnTo>
                        <a:pt x="42" y="46"/>
                      </a:lnTo>
                      <a:lnTo>
                        <a:pt x="34" y="50"/>
                      </a:lnTo>
                      <a:lnTo>
                        <a:pt x="22" y="54"/>
                      </a:lnTo>
                      <a:lnTo>
                        <a:pt x="12" y="60"/>
                      </a:lnTo>
                      <a:lnTo>
                        <a:pt x="8" y="64"/>
                      </a:lnTo>
                      <a:lnTo>
                        <a:pt x="4" y="68"/>
                      </a:lnTo>
                      <a:lnTo>
                        <a:pt x="2" y="72"/>
                      </a:lnTo>
                      <a:lnTo>
                        <a:pt x="0" y="78"/>
                      </a:lnTo>
                      <a:lnTo>
                        <a:pt x="0" y="84"/>
                      </a:lnTo>
                      <a:lnTo>
                        <a:pt x="4" y="88"/>
                      </a:lnTo>
                      <a:lnTo>
                        <a:pt x="6" y="90"/>
                      </a:lnTo>
                      <a:lnTo>
                        <a:pt x="12" y="90"/>
                      </a:lnTo>
                      <a:lnTo>
                        <a:pt x="18" y="90"/>
                      </a:lnTo>
                      <a:lnTo>
                        <a:pt x="22" y="88"/>
                      </a:lnTo>
                      <a:lnTo>
                        <a:pt x="30" y="84"/>
                      </a:lnTo>
                      <a:lnTo>
                        <a:pt x="38" y="98"/>
                      </a:lnTo>
                      <a:lnTo>
                        <a:pt x="44" y="104"/>
                      </a:lnTo>
                      <a:lnTo>
                        <a:pt x="48" y="106"/>
                      </a:lnTo>
                      <a:lnTo>
                        <a:pt x="52" y="106"/>
                      </a:lnTo>
                      <a:lnTo>
                        <a:pt x="52" y="76"/>
                      </a:lnTo>
                      <a:lnTo>
                        <a:pt x="60" y="80"/>
                      </a:lnTo>
                      <a:lnTo>
                        <a:pt x="68" y="82"/>
                      </a:lnTo>
                      <a:lnTo>
                        <a:pt x="74" y="74"/>
                      </a:lnTo>
                      <a:lnTo>
                        <a:pt x="74" y="70"/>
                      </a:lnTo>
                      <a:lnTo>
                        <a:pt x="74" y="66"/>
                      </a:lnTo>
                      <a:lnTo>
                        <a:pt x="78" y="62"/>
                      </a:lnTo>
                      <a:lnTo>
                        <a:pt x="80" y="58"/>
                      </a:lnTo>
                      <a:lnTo>
                        <a:pt x="84" y="50"/>
                      </a:lnTo>
                      <a:lnTo>
                        <a:pt x="86" y="58"/>
                      </a:lnTo>
                      <a:lnTo>
                        <a:pt x="88" y="68"/>
                      </a:lnTo>
                      <a:lnTo>
                        <a:pt x="94" y="78"/>
                      </a:lnTo>
                      <a:lnTo>
                        <a:pt x="96" y="82"/>
                      </a:lnTo>
                      <a:lnTo>
                        <a:pt x="98" y="82"/>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1" name="Freeform 28"/>
                <p:cNvSpPr>
                  <a:spLocks/>
                </p:cNvSpPr>
                <p:nvPr/>
              </p:nvSpPr>
              <p:spPr bwMode="auto">
                <a:xfrm>
                  <a:off x="2941638" y="1704975"/>
                  <a:ext cx="87312" cy="68263"/>
                </a:xfrm>
                <a:custGeom>
                  <a:avLst/>
                  <a:gdLst/>
                  <a:ahLst/>
                  <a:cxnLst>
                    <a:cxn ang="0">
                      <a:pos x="41" y="11"/>
                    </a:cxn>
                    <a:cxn ang="0">
                      <a:pos x="43" y="17"/>
                    </a:cxn>
                    <a:cxn ang="0">
                      <a:pos x="45" y="21"/>
                    </a:cxn>
                    <a:cxn ang="0">
                      <a:pos x="47" y="25"/>
                    </a:cxn>
                    <a:cxn ang="0">
                      <a:pos x="47" y="29"/>
                    </a:cxn>
                    <a:cxn ang="0">
                      <a:pos x="45" y="37"/>
                    </a:cxn>
                    <a:cxn ang="0">
                      <a:pos x="41" y="41"/>
                    </a:cxn>
                    <a:cxn ang="0">
                      <a:pos x="34" y="43"/>
                    </a:cxn>
                    <a:cxn ang="0">
                      <a:pos x="26" y="43"/>
                    </a:cxn>
                    <a:cxn ang="0">
                      <a:pos x="16" y="41"/>
                    </a:cxn>
                    <a:cxn ang="0">
                      <a:pos x="8" y="37"/>
                    </a:cxn>
                    <a:cxn ang="0">
                      <a:pos x="2" y="29"/>
                    </a:cxn>
                    <a:cxn ang="0">
                      <a:pos x="0" y="21"/>
                    </a:cxn>
                    <a:cxn ang="0">
                      <a:pos x="2" y="13"/>
                    </a:cxn>
                    <a:cxn ang="0">
                      <a:pos x="6" y="8"/>
                    </a:cxn>
                    <a:cxn ang="0">
                      <a:pos x="12" y="4"/>
                    </a:cxn>
                    <a:cxn ang="0">
                      <a:pos x="20" y="2"/>
                    </a:cxn>
                    <a:cxn ang="0">
                      <a:pos x="39" y="2"/>
                    </a:cxn>
                    <a:cxn ang="0">
                      <a:pos x="55" y="0"/>
                    </a:cxn>
                    <a:cxn ang="0">
                      <a:pos x="55" y="11"/>
                    </a:cxn>
                    <a:cxn ang="0">
                      <a:pos x="43" y="11"/>
                    </a:cxn>
                  </a:cxnLst>
                  <a:rect l="0" t="0" r="r" b="b"/>
                  <a:pathLst>
                    <a:path w="55" h="43">
                      <a:moveTo>
                        <a:pt x="41" y="11"/>
                      </a:moveTo>
                      <a:lnTo>
                        <a:pt x="43" y="17"/>
                      </a:lnTo>
                      <a:lnTo>
                        <a:pt x="45" y="21"/>
                      </a:lnTo>
                      <a:lnTo>
                        <a:pt x="47" y="25"/>
                      </a:lnTo>
                      <a:lnTo>
                        <a:pt x="47" y="29"/>
                      </a:lnTo>
                      <a:lnTo>
                        <a:pt x="45" y="37"/>
                      </a:lnTo>
                      <a:lnTo>
                        <a:pt x="41" y="41"/>
                      </a:lnTo>
                      <a:lnTo>
                        <a:pt x="34" y="43"/>
                      </a:lnTo>
                      <a:lnTo>
                        <a:pt x="26" y="43"/>
                      </a:lnTo>
                      <a:lnTo>
                        <a:pt x="16" y="41"/>
                      </a:lnTo>
                      <a:lnTo>
                        <a:pt x="8" y="37"/>
                      </a:lnTo>
                      <a:lnTo>
                        <a:pt x="2" y="29"/>
                      </a:lnTo>
                      <a:lnTo>
                        <a:pt x="0" y="21"/>
                      </a:lnTo>
                      <a:lnTo>
                        <a:pt x="2" y="13"/>
                      </a:lnTo>
                      <a:lnTo>
                        <a:pt x="6" y="8"/>
                      </a:lnTo>
                      <a:lnTo>
                        <a:pt x="12" y="4"/>
                      </a:lnTo>
                      <a:lnTo>
                        <a:pt x="20" y="2"/>
                      </a:lnTo>
                      <a:lnTo>
                        <a:pt x="39" y="2"/>
                      </a:lnTo>
                      <a:lnTo>
                        <a:pt x="55" y="0"/>
                      </a:lnTo>
                      <a:lnTo>
                        <a:pt x="55" y="11"/>
                      </a:lnTo>
                      <a:lnTo>
                        <a:pt x="43" y="11"/>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2" name="Freeform 29"/>
                <p:cNvSpPr>
                  <a:spLocks/>
                </p:cNvSpPr>
                <p:nvPr/>
              </p:nvSpPr>
              <p:spPr bwMode="auto">
                <a:xfrm>
                  <a:off x="3165475" y="1581150"/>
                  <a:ext cx="139700" cy="166688"/>
                </a:xfrm>
                <a:custGeom>
                  <a:avLst/>
                  <a:gdLst/>
                  <a:ahLst/>
                  <a:cxnLst>
                    <a:cxn ang="0">
                      <a:pos x="72" y="105"/>
                    </a:cxn>
                    <a:cxn ang="0">
                      <a:pos x="76" y="103"/>
                    </a:cxn>
                    <a:cxn ang="0">
                      <a:pos x="82" y="99"/>
                    </a:cxn>
                    <a:cxn ang="0">
                      <a:pos x="86" y="95"/>
                    </a:cxn>
                    <a:cxn ang="0">
                      <a:pos x="88" y="89"/>
                    </a:cxn>
                    <a:cxn ang="0">
                      <a:pos x="88" y="86"/>
                    </a:cxn>
                    <a:cxn ang="0">
                      <a:pos x="86" y="82"/>
                    </a:cxn>
                    <a:cxn ang="0">
                      <a:pos x="78" y="76"/>
                    </a:cxn>
                    <a:cxn ang="0">
                      <a:pos x="72" y="70"/>
                    </a:cxn>
                    <a:cxn ang="0">
                      <a:pos x="70" y="66"/>
                    </a:cxn>
                    <a:cxn ang="0">
                      <a:pos x="70" y="62"/>
                    </a:cxn>
                    <a:cxn ang="0">
                      <a:pos x="70" y="50"/>
                    </a:cxn>
                    <a:cxn ang="0">
                      <a:pos x="70" y="32"/>
                    </a:cxn>
                    <a:cxn ang="0">
                      <a:pos x="62" y="30"/>
                    </a:cxn>
                    <a:cxn ang="0">
                      <a:pos x="58" y="26"/>
                    </a:cxn>
                    <a:cxn ang="0">
                      <a:pos x="54" y="24"/>
                    </a:cxn>
                    <a:cxn ang="0">
                      <a:pos x="50" y="22"/>
                    </a:cxn>
                    <a:cxn ang="0">
                      <a:pos x="34" y="22"/>
                    </a:cxn>
                    <a:cxn ang="0">
                      <a:pos x="32" y="20"/>
                    </a:cxn>
                    <a:cxn ang="0">
                      <a:pos x="30" y="16"/>
                    </a:cxn>
                    <a:cxn ang="0">
                      <a:pos x="28" y="0"/>
                    </a:cxn>
                    <a:cxn ang="0">
                      <a:pos x="16" y="0"/>
                    </a:cxn>
                    <a:cxn ang="0">
                      <a:pos x="6" y="6"/>
                    </a:cxn>
                    <a:cxn ang="0">
                      <a:pos x="2" y="10"/>
                    </a:cxn>
                    <a:cxn ang="0">
                      <a:pos x="0" y="16"/>
                    </a:cxn>
                    <a:cxn ang="0">
                      <a:pos x="2" y="22"/>
                    </a:cxn>
                    <a:cxn ang="0">
                      <a:pos x="4" y="26"/>
                    </a:cxn>
                    <a:cxn ang="0">
                      <a:pos x="14" y="34"/>
                    </a:cxn>
                    <a:cxn ang="0">
                      <a:pos x="34" y="46"/>
                    </a:cxn>
                    <a:cxn ang="0">
                      <a:pos x="20" y="52"/>
                    </a:cxn>
                    <a:cxn ang="0">
                      <a:pos x="12" y="58"/>
                    </a:cxn>
                    <a:cxn ang="0">
                      <a:pos x="10" y="60"/>
                    </a:cxn>
                    <a:cxn ang="0">
                      <a:pos x="10" y="64"/>
                    </a:cxn>
                    <a:cxn ang="0">
                      <a:pos x="12" y="66"/>
                    </a:cxn>
                    <a:cxn ang="0">
                      <a:pos x="16" y="68"/>
                    </a:cxn>
                    <a:cxn ang="0">
                      <a:pos x="28" y="72"/>
                    </a:cxn>
                    <a:cxn ang="0">
                      <a:pos x="40" y="74"/>
                    </a:cxn>
                    <a:cxn ang="0">
                      <a:pos x="46" y="76"/>
                    </a:cxn>
                    <a:cxn ang="0">
                      <a:pos x="50" y="80"/>
                    </a:cxn>
                    <a:cxn ang="0">
                      <a:pos x="58" y="95"/>
                    </a:cxn>
                    <a:cxn ang="0">
                      <a:pos x="64" y="103"/>
                    </a:cxn>
                    <a:cxn ang="0">
                      <a:pos x="68" y="105"/>
                    </a:cxn>
                    <a:cxn ang="0">
                      <a:pos x="70" y="105"/>
                    </a:cxn>
                  </a:cxnLst>
                  <a:rect l="0" t="0" r="r" b="b"/>
                  <a:pathLst>
                    <a:path w="88" h="105">
                      <a:moveTo>
                        <a:pt x="72" y="105"/>
                      </a:moveTo>
                      <a:lnTo>
                        <a:pt x="76" y="103"/>
                      </a:lnTo>
                      <a:lnTo>
                        <a:pt x="82" y="99"/>
                      </a:lnTo>
                      <a:lnTo>
                        <a:pt x="86" y="95"/>
                      </a:lnTo>
                      <a:lnTo>
                        <a:pt x="88" y="89"/>
                      </a:lnTo>
                      <a:lnTo>
                        <a:pt x="88" y="86"/>
                      </a:lnTo>
                      <a:lnTo>
                        <a:pt x="86" y="82"/>
                      </a:lnTo>
                      <a:lnTo>
                        <a:pt x="78" y="76"/>
                      </a:lnTo>
                      <a:lnTo>
                        <a:pt x="72" y="70"/>
                      </a:lnTo>
                      <a:lnTo>
                        <a:pt x="70" y="66"/>
                      </a:lnTo>
                      <a:lnTo>
                        <a:pt x="70" y="62"/>
                      </a:lnTo>
                      <a:lnTo>
                        <a:pt x="70" y="50"/>
                      </a:lnTo>
                      <a:lnTo>
                        <a:pt x="70" y="32"/>
                      </a:lnTo>
                      <a:lnTo>
                        <a:pt x="62" y="30"/>
                      </a:lnTo>
                      <a:lnTo>
                        <a:pt x="58" y="26"/>
                      </a:lnTo>
                      <a:lnTo>
                        <a:pt x="54" y="24"/>
                      </a:lnTo>
                      <a:lnTo>
                        <a:pt x="50" y="22"/>
                      </a:lnTo>
                      <a:lnTo>
                        <a:pt x="34" y="22"/>
                      </a:lnTo>
                      <a:lnTo>
                        <a:pt x="32" y="20"/>
                      </a:lnTo>
                      <a:lnTo>
                        <a:pt x="30" y="16"/>
                      </a:lnTo>
                      <a:lnTo>
                        <a:pt x="28" y="0"/>
                      </a:lnTo>
                      <a:lnTo>
                        <a:pt x="16" y="0"/>
                      </a:lnTo>
                      <a:lnTo>
                        <a:pt x="6" y="6"/>
                      </a:lnTo>
                      <a:lnTo>
                        <a:pt x="2" y="10"/>
                      </a:lnTo>
                      <a:lnTo>
                        <a:pt x="0" y="16"/>
                      </a:lnTo>
                      <a:lnTo>
                        <a:pt x="2" y="22"/>
                      </a:lnTo>
                      <a:lnTo>
                        <a:pt x="4" y="26"/>
                      </a:lnTo>
                      <a:lnTo>
                        <a:pt x="14" y="34"/>
                      </a:lnTo>
                      <a:lnTo>
                        <a:pt x="34" y="46"/>
                      </a:lnTo>
                      <a:lnTo>
                        <a:pt x="20" y="52"/>
                      </a:lnTo>
                      <a:lnTo>
                        <a:pt x="12" y="58"/>
                      </a:lnTo>
                      <a:lnTo>
                        <a:pt x="10" y="60"/>
                      </a:lnTo>
                      <a:lnTo>
                        <a:pt x="10" y="64"/>
                      </a:lnTo>
                      <a:lnTo>
                        <a:pt x="12" y="66"/>
                      </a:lnTo>
                      <a:lnTo>
                        <a:pt x="16" y="68"/>
                      </a:lnTo>
                      <a:lnTo>
                        <a:pt x="28" y="72"/>
                      </a:lnTo>
                      <a:lnTo>
                        <a:pt x="40" y="74"/>
                      </a:lnTo>
                      <a:lnTo>
                        <a:pt x="46" y="76"/>
                      </a:lnTo>
                      <a:lnTo>
                        <a:pt x="50" y="80"/>
                      </a:lnTo>
                      <a:lnTo>
                        <a:pt x="58" y="95"/>
                      </a:lnTo>
                      <a:lnTo>
                        <a:pt x="64" y="103"/>
                      </a:lnTo>
                      <a:lnTo>
                        <a:pt x="68" y="105"/>
                      </a:lnTo>
                      <a:lnTo>
                        <a:pt x="70" y="105"/>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3" name="Freeform 30"/>
                <p:cNvSpPr>
                  <a:spLocks/>
                </p:cNvSpPr>
                <p:nvPr/>
              </p:nvSpPr>
              <p:spPr bwMode="auto">
                <a:xfrm>
                  <a:off x="2947988" y="1628775"/>
                  <a:ext cx="90487" cy="53975"/>
                </a:xfrm>
                <a:custGeom>
                  <a:avLst/>
                  <a:gdLst/>
                  <a:ahLst/>
                  <a:cxnLst>
                    <a:cxn ang="0">
                      <a:pos x="33" y="0"/>
                    </a:cxn>
                    <a:cxn ang="0">
                      <a:pos x="37" y="2"/>
                    </a:cxn>
                    <a:cxn ang="0">
                      <a:pos x="43" y="4"/>
                    </a:cxn>
                    <a:cxn ang="0">
                      <a:pos x="49" y="12"/>
                    </a:cxn>
                    <a:cxn ang="0">
                      <a:pos x="55" y="20"/>
                    </a:cxn>
                    <a:cxn ang="0">
                      <a:pos x="57" y="28"/>
                    </a:cxn>
                    <a:cxn ang="0">
                      <a:pos x="49" y="32"/>
                    </a:cxn>
                    <a:cxn ang="0">
                      <a:pos x="41" y="34"/>
                    </a:cxn>
                    <a:cxn ang="0">
                      <a:pos x="35" y="32"/>
                    </a:cxn>
                    <a:cxn ang="0">
                      <a:pos x="32" y="30"/>
                    </a:cxn>
                    <a:cxn ang="0">
                      <a:pos x="28" y="30"/>
                    </a:cxn>
                    <a:cxn ang="0">
                      <a:pos x="22" y="32"/>
                    </a:cxn>
                    <a:cxn ang="0">
                      <a:pos x="8" y="30"/>
                    </a:cxn>
                    <a:cxn ang="0">
                      <a:pos x="4" y="28"/>
                    </a:cxn>
                    <a:cxn ang="0">
                      <a:pos x="2" y="26"/>
                    </a:cxn>
                    <a:cxn ang="0">
                      <a:pos x="0" y="24"/>
                    </a:cxn>
                    <a:cxn ang="0">
                      <a:pos x="2" y="20"/>
                    </a:cxn>
                    <a:cxn ang="0">
                      <a:pos x="4" y="16"/>
                    </a:cxn>
                    <a:cxn ang="0">
                      <a:pos x="14" y="10"/>
                    </a:cxn>
                    <a:cxn ang="0">
                      <a:pos x="24" y="2"/>
                    </a:cxn>
                    <a:cxn ang="0">
                      <a:pos x="32" y="0"/>
                    </a:cxn>
                  </a:cxnLst>
                  <a:rect l="0" t="0" r="r" b="b"/>
                  <a:pathLst>
                    <a:path w="57" h="34">
                      <a:moveTo>
                        <a:pt x="33" y="0"/>
                      </a:moveTo>
                      <a:lnTo>
                        <a:pt x="37" y="2"/>
                      </a:lnTo>
                      <a:lnTo>
                        <a:pt x="43" y="4"/>
                      </a:lnTo>
                      <a:lnTo>
                        <a:pt x="49" y="12"/>
                      </a:lnTo>
                      <a:lnTo>
                        <a:pt x="55" y="20"/>
                      </a:lnTo>
                      <a:lnTo>
                        <a:pt x="57" y="28"/>
                      </a:lnTo>
                      <a:lnTo>
                        <a:pt x="49" y="32"/>
                      </a:lnTo>
                      <a:lnTo>
                        <a:pt x="41" y="34"/>
                      </a:lnTo>
                      <a:lnTo>
                        <a:pt x="35" y="32"/>
                      </a:lnTo>
                      <a:lnTo>
                        <a:pt x="32" y="30"/>
                      </a:lnTo>
                      <a:lnTo>
                        <a:pt x="28" y="30"/>
                      </a:lnTo>
                      <a:lnTo>
                        <a:pt x="22" y="32"/>
                      </a:lnTo>
                      <a:lnTo>
                        <a:pt x="8" y="30"/>
                      </a:lnTo>
                      <a:lnTo>
                        <a:pt x="4" y="28"/>
                      </a:lnTo>
                      <a:lnTo>
                        <a:pt x="2" y="26"/>
                      </a:lnTo>
                      <a:lnTo>
                        <a:pt x="0" y="24"/>
                      </a:lnTo>
                      <a:lnTo>
                        <a:pt x="2" y="20"/>
                      </a:lnTo>
                      <a:lnTo>
                        <a:pt x="4" y="16"/>
                      </a:lnTo>
                      <a:lnTo>
                        <a:pt x="14" y="10"/>
                      </a:lnTo>
                      <a:lnTo>
                        <a:pt x="24" y="2"/>
                      </a:lnTo>
                      <a:lnTo>
                        <a:pt x="32" y="0"/>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4" name="Freeform 31"/>
                <p:cNvSpPr>
                  <a:spLocks/>
                </p:cNvSpPr>
                <p:nvPr/>
              </p:nvSpPr>
              <p:spPr bwMode="auto">
                <a:xfrm>
                  <a:off x="3508375" y="1754188"/>
                  <a:ext cx="44450" cy="31750"/>
                </a:xfrm>
                <a:custGeom>
                  <a:avLst/>
                  <a:gdLst/>
                  <a:ahLst/>
                  <a:cxnLst>
                    <a:cxn ang="0">
                      <a:pos x="14" y="0"/>
                    </a:cxn>
                    <a:cxn ang="0">
                      <a:pos x="18" y="2"/>
                    </a:cxn>
                    <a:cxn ang="0">
                      <a:pos x="22" y="4"/>
                    </a:cxn>
                    <a:cxn ang="0">
                      <a:pos x="26" y="8"/>
                    </a:cxn>
                    <a:cxn ang="0">
                      <a:pos x="28" y="12"/>
                    </a:cxn>
                    <a:cxn ang="0">
                      <a:pos x="28" y="16"/>
                    </a:cxn>
                    <a:cxn ang="0">
                      <a:pos x="24" y="18"/>
                    </a:cxn>
                    <a:cxn ang="0">
                      <a:pos x="18" y="20"/>
                    </a:cxn>
                    <a:cxn ang="0">
                      <a:pos x="10" y="18"/>
                    </a:cxn>
                    <a:cxn ang="0">
                      <a:pos x="6" y="14"/>
                    </a:cxn>
                    <a:cxn ang="0">
                      <a:pos x="2" y="8"/>
                    </a:cxn>
                    <a:cxn ang="0">
                      <a:pos x="0" y="2"/>
                    </a:cxn>
                    <a:cxn ang="0">
                      <a:pos x="8" y="0"/>
                    </a:cxn>
                    <a:cxn ang="0">
                      <a:pos x="12" y="0"/>
                    </a:cxn>
                  </a:cxnLst>
                  <a:rect l="0" t="0" r="r" b="b"/>
                  <a:pathLst>
                    <a:path w="28" h="20">
                      <a:moveTo>
                        <a:pt x="14" y="0"/>
                      </a:moveTo>
                      <a:lnTo>
                        <a:pt x="18" y="2"/>
                      </a:lnTo>
                      <a:lnTo>
                        <a:pt x="22" y="4"/>
                      </a:lnTo>
                      <a:lnTo>
                        <a:pt x="26" y="8"/>
                      </a:lnTo>
                      <a:lnTo>
                        <a:pt x="28" y="12"/>
                      </a:lnTo>
                      <a:lnTo>
                        <a:pt x="28" y="16"/>
                      </a:lnTo>
                      <a:lnTo>
                        <a:pt x="24" y="18"/>
                      </a:lnTo>
                      <a:lnTo>
                        <a:pt x="18" y="20"/>
                      </a:lnTo>
                      <a:lnTo>
                        <a:pt x="10" y="18"/>
                      </a:lnTo>
                      <a:lnTo>
                        <a:pt x="6" y="14"/>
                      </a:lnTo>
                      <a:lnTo>
                        <a:pt x="2" y="8"/>
                      </a:lnTo>
                      <a:lnTo>
                        <a:pt x="0" y="2"/>
                      </a:lnTo>
                      <a:lnTo>
                        <a:pt x="8" y="0"/>
                      </a:lnTo>
                      <a:lnTo>
                        <a:pt x="12" y="0"/>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5" name="Freeform 32"/>
                <p:cNvSpPr>
                  <a:spLocks/>
                </p:cNvSpPr>
                <p:nvPr/>
              </p:nvSpPr>
              <p:spPr bwMode="auto">
                <a:xfrm>
                  <a:off x="4097338" y="3275013"/>
                  <a:ext cx="82550" cy="92075"/>
                </a:xfrm>
                <a:custGeom>
                  <a:avLst/>
                  <a:gdLst/>
                  <a:ahLst/>
                  <a:cxnLst>
                    <a:cxn ang="0">
                      <a:pos x="14" y="58"/>
                    </a:cxn>
                    <a:cxn ang="0">
                      <a:pos x="8" y="58"/>
                    </a:cxn>
                    <a:cxn ang="0">
                      <a:pos x="4" y="54"/>
                    </a:cxn>
                    <a:cxn ang="0">
                      <a:pos x="2" y="52"/>
                    </a:cxn>
                    <a:cxn ang="0">
                      <a:pos x="0" y="46"/>
                    </a:cxn>
                    <a:cxn ang="0">
                      <a:pos x="0" y="36"/>
                    </a:cxn>
                    <a:cxn ang="0">
                      <a:pos x="0" y="26"/>
                    </a:cxn>
                    <a:cxn ang="0">
                      <a:pos x="2" y="22"/>
                    </a:cxn>
                    <a:cxn ang="0">
                      <a:pos x="6" y="20"/>
                    </a:cxn>
                    <a:cxn ang="0">
                      <a:pos x="18" y="12"/>
                    </a:cxn>
                    <a:cxn ang="0">
                      <a:pos x="40" y="0"/>
                    </a:cxn>
                    <a:cxn ang="0">
                      <a:pos x="52" y="0"/>
                    </a:cxn>
                    <a:cxn ang="0">
                      <a:pos x="48" y="16"/>
                    </a:cxn>
                    <a:cxn ang="0">
                      <a:pos x="40" y="34"/>
                    </a:cxn>
                    <a:cxn ang="0">
                      <a:pos x="34" y="44"/>
                    </a:cxn>
                    <a:cxn ang="0">
                      <a:pos x="28" y="52"/>
                    </a:cxn>
                    <a:cxn ang="0">
                      <a:pos x="22" y="56"/>
                    </a:cxn>
                    <a:cxn ang="0">
                      <a:pos x="16" y="58"/>
                    </a:cxn>
                  </a:cxnLst>
                  <a:rect l="0" t="0" r="r" b="b"/>
                  <a:pathLst>
                    <a:path w="52" h="58">
                      <a:moveTo>
                        <a:pt x="14" y="58"/>
                      </a:moveTo>
                      <a:lnTo>
                        <a:pt x="8" y="58"/>
                      </a:lnTo>
                      <a:lnTo>
                        <a:pt x="4" y="54"/>
                      </a:lnTo>
                      <a:lnTo>
                        <a:pt x="2" y="52"/>
                      </a:lnTo>
                      <a:lnTo>
                        <a:pt x="0" y="46"/>
                      </a:lnTo>
                      <a:lnTo>
                        <a:pt x="0" y="36"/>
                      </a:lnTo>
                      <a:lnTo>
                        <a:pt x="0" y="26"/>
                      </a:lnTo>
                      <a:lnTo>
                        <a:pt x="2" y="22"/>
                      </a:lnTo>
                      <a:lnTo>
                        <a:pt x="6" y="20"/>
                      </a:lnTo>
                      <a:lnTo>
                        <a:pt x="18" y="12"/>
                      </a:lnTo>
                      <a:lnTo>
                        <a:pt x="40" y="0"/>
                      </a:lnTo>
                      <a:lnTo>
                        <a:pt x="52" y="0"/>
                      </a:lnTo>
                      <a:lnTo>
                        <a:pt x="48" y="16"/>
                      </a:lnTo>
                      <a:lnTo>
                        <a:pt x="40" y="34"/>
                      </a:lnTo>
                      <a:lnTo>
                        <a:pt x="34" y="44"/>
                      </a:lnTo>
                      <a:lnTo>
                        <a:pt x="28" y="52"/>
                      </a:lnTo>
                      <a:lnTo>
                        <a:pt x="22" y="56"/>
                      </a:lnTo>
                      <a:lnTo>
                        <a:pt x="16" y="58"/>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6" name="Freeform 33"/>
                <p:cNvSpPr>
                  <a:spLocks/>
                </p:cNvSpPr>
                <p:nvPr/>
              </p:nvSpPr>
              <p:spPr bwMode="auto">
                <a:xfrm>
                  <a:off x="4284663" y="3300413"/>
                  <a:ext cx="44450" cy="82550"/>
                </a:xfrm>
                <a:custGeom>
                  <a:avLst/>
                  <a:gdLst/>
                  <a:ahLst/>
                  <a:cxnLst>
                    <a:cxn ang="0">
                      <a:pos x="28" y="14"/>
                    </a:cxn>
                    <a:cxn ang="0">
                      <a:pos x="24" y="24"/>
                    </a:cxn>
                    <a:cxn ang="0">
                      <a:pos x="24" y="34"/>
                    </a:cxn>
                    <a:cxn ang="0">
                      <a:pos x="20" y="44"/>
                    </a:cxn>
                    <a:cxn ang="0">
                      <a:pos x="16" y="52"/>
                    </a:cxn>
                    <a:cxn ang="0">
                      <a:pos x="10" y="48"/>
                    </a:cxn>
                    <a:cxn ang="0">
                      <a:pos x="6" y="38"/>
                    </a:cxn>
                    <a:cxn ang="0">
                      <a:pos x="2" y="28"/>
                    </a:cxn>
                    <a:cxn ang="0">
                      <a:pos x="0" y="20"/>
                    </a:cxn>
                    <a:cxn ang="0">
                      <a:pos x="2" y="12"/>
                    </a:cxn>
                    <a:cxn ang="0">
                      <a:pos x="6" y="8"/>
                    </a:cxn>
                    <a:cxn ang="0">
                      <a:pos x="10" y="4"/>
                    </a:cxn>
                    <a:cxn ang="0">
                      <a:pos x="14" y="0"/>
                    </a:cxn>
                    <a:cxn ang="0">
                      <a:pos x="18" y="4"/>
                    </a:cxn>
                    <a:cxn ang="0">
                      <a:pos x="22" y="8"/>
                    </a:cxn>
                    <a:cxn ang="0">
                      <a:pos x="26" y="14"/>
                    </a:cxn>
                  </a:cxnLst>
                  <a:rect l="0" t="0" r="r" b="b"/>
                  <a:pathLst>
                    <a:path w="28" h="52">
                      <a:moveTo>
                        <a:pt x="28" y="14"/>
                      </a:moveTo>
                      <a:lnTo>
                        <a:pt x="24" y="24"/>
                      </a:lnTo>
                      <a:lnTo>
                        <a:pt x="24" y="34"/>
                      </a:lnTo>
                      <a:lnTo>
                        <a:pt x="20" y="44"/>
                      </a:lnTo>
                      <a:lnTo>
                        <a:pt x="16" y="52"/>
                      </a:lnTo>
                      <a:lnTo>
                        <a:pt x="10" y="48"/>
                      </a:lnTo>
                      <a:lnTo>
                        <a:pt x="6" y="38"/>
                      </a:lnTo>
                      <a:lnTo>
                        <a:pt x="2" y="28"/>
                      </a:lnTo>
                      <a:lnTo>
                        <a:pt x="0" y="20"/>
                      </a:lnTo>
                      <a:lnTo>
                        <a:pt x="2" y="12"/>
                      </a:lnTo>
                      <a:lnTo>
                        <a:pt x="6" y="8"/>
                      </a:lnTo>
                      <a:lnTo>
                        <a:pt x="10" y="4"/>
                      </a:lnTo>
                      <a:lnTo>
                        <a:pt x="14" y="0"/>
                      </a:lnTo>
                      <a:lnTo>
                        <a:pt x="18" y="4"/>
                      </a:lnTo>
                      <a:lnTo>
                        <a:pt x="22" y="8"/>
                      </a:lnTo>
                      <a:lnTo>
                        <a:pt x="26" y="14"/>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7" name="Freeform 34"/>
                <p:cNvSpPr>
                  <a:spLocks/>
                </p:cNvSpPr>
                <p:nvPr/>
              </p:nvSpPr>
              <p:spPr bwMode="auto">
                <a:xfrm>
                  <a:off x="4316413" y="3163888"/>
                  <a:ext cx="53975" cy="28575"/>
                </a:xfrm>
                <a:custGeom>
                  <a:avLst/>
                  <a:gdLst/>
                  <a:ahLst/>
                  <a:cxnLst>
                    <a:cxn ang="0">
                      <a:pos x="30" y="6"/>
                    </a:cxn>
                    <a:cxn ang="0">
                      <a:pos x="26" y="2"/>
                    </a:cxn>
                    <a:cxn ang="0">
                      <a:pos x="22" y="2"/>
                    </a:cxn>
                    <a:cxn ang="0">
                      <a:pos x="14" y="0"/>
                    </a:cxn>
                    <a:cxn ang="0">
                      <a:pos x="6" y="4"/>
                    </a:cxn>
                    <a:cxn ang="0">
                      <a:pos x="0" y="10"/>
                    </a:cxn>
                    <a:cxn ang="0">
                      <a:pos x="8" y="16"/>
                    </a:cxn>
                    <a:cxn ang="0">
                      <a:pos x="14" y="18"/>
                    </a:cxn>
                    <a:cxn ang="0">
                      <a:pos x="18" y="18"/>
                    </a:cxn>
                    <a:cxn ang="0">
                      <a:pos x="24" y="18"/>
                    </a:cxn>
                    <a:cxn ang="0">
                      <a:pos x="28" y="14"/>
                    </a:cxn>
                    <a:cxn ang="0">
                      <a:pos x="34" y="8"/>
                    </a:cxn>
                    <a:cxn ang="0">
                      <a:pos x="32" y="6"/>
                    </a:cxn>
                    <a:cxn ang="0">
                      <a:pos x="28" y="6"/>
                    </a:cxn>
                    <a:cxn ang="0">
                      <a:pos x="30" y="6"/>
                    </a:cxn>
                  </a:cxnLst>
                  <a:rect l="0" t="0" r="r" b="b"/>
                  <a:pathLst>
                    <a:path w="34" h="18">
                      <a:moveTo>
                        <a:pt x="30" y="6"/>
                      </a:moveTo>
                      <a:lnTo>
                        <a:pt x="26" y="2"/>
                      </a:lnTo>
                      <a:lnTo>
                        <a:pt x="22" y="2"/>
                      </a:lnTo>
                      <a:lnTo>
                        <a:pt x="14" y="0"/>
                      </a:lnTo>
                      <a:lnTo>
                        <a:pt x="6" y="4"/>
                      </a:lnTo>
                      <a:lnTo>
                        <a:pt x="0" y="10"/>
                      </a:lnTo>
                      <a:lnTo>
                        <a:pt x="8" y="16"/>
                      </a:lnTo>
                      <a:lnTo>
                        <a:pt x="14" y="18"/>
                      </a:lnTo>
                      <a:lnTo>
                        <a:pt x="18" y="18"/>
                      </a:lnTo>
                      <a:lnTo>
                        <a:pt x="24" y="18"/>
                      </a:lnTo>
                      <a:lnTo>
                        <a:pt x="28" y="14"/>
                      </a:lnTo>
                      <a:lnTo>
                        <a:pt x="34" y="8"/>
                      </a:lnTo>
                      <a:lnTo>
                        <a:pt x="32" y="6"/>
                      </a:lnTo>
                      <a:lnTo>
                        <a:pt x="28" y="6"/>
                      </a:lnTo>
                      <a:lnTo>
                        <a:pt x="30" y="6"/>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8" name="Freeform 35"/>
                <p:cNvSpPr>
                  <a:spLocks/>
                </p:cNvSpPr>
                <p:nvPr/>
              </p:nvSpPr>
              <p:spPr bwMode="auto">
                <a:xfrm>
                  <a:off x="1346200" y="3905250"/>
                  <a:ext cx="88900" cy="222250"/>
                </a:xfrm>
                <a:custGeom>
                  <a:avLst/>
                  <a:gdLst/>
                  <a:ahLst/>
                  <a:cxnLst>
                    <a:cxn ang="0">
                      <a:pos x="8" y="10"/>
                    </a:cxn>
                    <a:cxn ang="0">
                      <a:pos x="12" y="0"/>
                    </a:cxn>
                    <a:cxn ang="0">
                      <a:pos x="24" y="8"/>
                    </a:cxn>
                    <a:cxn ang="0">
                      <a:pos x="34" y="16"/>
                    </a:cxn>
                    <a:cxn ang="0">
                      <a:pos x="44" y="22"/>
                    </a:cxn>
                    <a:cxn ang="0">
                      <a:pos x="56" y="30"/>
                    </a:cxn>
                    <a:cxn ang="0">
                      <a:pos x="44" y="42"/>
                    </a:cxn>
                    <a:cxn ang="0">
                      <a:pos x="32" y="58"/>
                    </a:cxn>
                    <a:cxn ang="0">
                      <a:pos x="28" y="66"/>
                    </a:cxn>
                    <a:cxn ang="0">
                      <a:pos x="24" y="76"/>
                    </a:cxn>
                    <a:cxn ang="0">
                      <a:pos x="22" y="86"/>
                    </a:cxn>
                    <a:cxn ang="0">
                      <a:pos x="20" y="96"/>
                    </a:cxn>
                    <a:cxn ang="0">
                      <a:pos x="22" y="140"/>
                    </a:cxn>
                    <a:cxn ang="0">
                      <a:pos x="16" y="130"/>
                    </a:cxn>
                    <a:cxn ang="0">
                      <a:pos x="12" y="118"/>
                    </a:cxn>
                    <a:cxn ang="0">
                      <a:pos x="4" y="88"/>
                    </a:cxn>
                    <a:cxn ang="0">
                      <a:pos x="2" y="58"/>
                    </a:cxn>
                    <a:cxn ang="0">
                      <a:pos x="0" y="36"/>
                    </a:cxn>
                    <a:cxn ang="0">
                      <a:pos x="2" y="28"/>
                    </a:cxn>
                    <a:cxn ang="0">
                      <a:pos x="4" y="20"/>
                    </a:cxn>
                    <a:cxn ang="0">
                      <a:pos x="6" y="10"/>
                    </a:cxn>
                  </a:cxnLst>
                  <a:rect l="0" t="0" r="r" b="b"/>
                  <a:pathLst>
                    <a:path w="56" h="140">
                      <a:moveTo>
                        <a:pt x="8" y="10"/>
                      </a:moveTo>
                      <a:lnTo>
                        <a:pt x="12" y="0"/>
                      </a:lnTo>
                      <a:lnTo>
                        <a:pt x="24" y="8"/>
                      </a:lnTo>
                      <a:lnTo>
                        <a:pt x="34" y="16"/>
                      </a:lnTo>
                      <a:lnTo>
                        <a:pt x="44" y="22"/>
                      </a:lnTo>
                      <a:lnTo>
                        <a:pt x="56" y="30"/>
                      </a:lnTo>
                      <a:lnTo>
                        <a:pt x="44" y="42"/>
                      </a:lnTo>
                      <a:lnTo>
                        <a:pt x="32" y="58"/>
                      </a:lnTo>
                      <a:lnTo>
                        <a:pt x="28" y="66"/>
                      </a:lnTo>
                      <a:lnTo>
                        <a:pt x="24" y="76"/>
                      </a:lnTo>
                      <a:lnTo>
                        <a:pt x="22" y="86"/>
                      </a:lnTo>
                      <a:lnTo>
                        <a:pt x="20" y="96"/>
                      </a:lnTo>
                      <a:lnTo>
                        <a:pt x="22" y="140"/>
                      </a:lnTo>
                      <a:lnTo>
                        <a:pt x="16" y="130"/>
                      </a:lnTo>
                      <a:lnTo>
                        <a:pt x="12" y="118"/>
                      </a:lnTo>
                      <a:lnTo>
                        <a:pt x="4" y="88"/>
                      </a:lnTo>
                      <a:lnTo>
                        <a:pt x="2" y="58"/>
                      </a:lnTo>
                      <a:lnTo>
                        <a:pt x="0" y="36"/>
                      </a:lnTo>
                      <a:lnTo>
                        <a:pt x="2" y="28"/>
                      </a:lnTo>
                      <a:lnTo>
                        <a:pt x="4" y="20"/>
                      </a:lnTo>
                      <a:lnTo>
                        <a:pt x="6" y="10"/>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29" name="Freeform 36"/>
                <p:cNvSpPr>
                  <a:spLocks/>
                </p:cNvSpPr>
                <p:nvPr/>
              </p:nvSpPr>
              <p:spPr bwMode="auto">
                <a:xfrm>
                  <a:off x="1492250" y="4338638"/>
                  <a:ext cx="250825" cy="352425"/>
                </a:xfrm>
                <a:custGeom>
                  <a:avLst/>
                  <a:gdLst/>
                  <a:ahLst/>
                  <a:cxnLst>
                    <a:cxn ang="0">
                      <a:pos x="14" y="28"/>
                    </a:cxn>
                    <a:cxn ang="0">
                      <a:pos x="30" y="24"/>
                    </a:cxn>
                    <a:cxn ang="0">
                      <a:pos x="18" y="20"/>
                    </a:cxn>
                    <a:cxn ang="0">
                      <a:pos x="4" y="20"/>
                    </a:cxn>
                    <a:cxn ang="0">
                      <a:pos x="0" y="10"/>
                    </a:cxn>
                    <a:cxn ang="0">
                      <a:pos x="4" y="2"/>
                    </a:cxn>
                    <a:cxn ang="0">
                      <a:pos x="14" y="0"/>
                    </a:cxn>
                    <a:cxn ang="0">
                      <a:pos x="26" y="6"/>
                    </a:cxn>
                    <a:cxn ang="0">
                      <a:pos x="50" y="34"/>
                    </a:cxn>
                    <a:cxn ang="0">
                      <a:pos x="80" y="56"/>
                    </a:cxn>
                    <a:cxn ang="0">
                      <a:pos x="98" y="68"/>
                    </a:cxn>
                    <a:cxn ang="0">
                      <a:pos x="104" y="80"/>
                    </a:cxn>
                    <a:cxn ang="0">
                      <a:pos x="106" y="98"/>
                    </a:cxn>
                    <a:cxn ang="0">
                      <a:pos x="114" y="124"/>
                    </a:cxn>
                    <a:cxn ang="0">
                      <a:pos x="132" y="150"/>
                    </a:cxn>
                    <a:cxn ang="0">
                      <a:pos x="150" y="176"/>
                    </a:cxn>
                    <a:cxn ang="0">
                      <a:pos x="158" y="202"/>
                    </a:cxn>
                    <a:cxn ang="0">
                      <a:pos x="156" y="216"/>
                    </a:cxn>
                    <a:cxn ang="0">
                      <a:pos x="148" y="222"/>
                    </a:cxn>
                    <a:cxn ang="0">
                      <a:pos x="140" y="220"/>
                    </a:cxn>
                    <a:cxn ang="0">
                      <a:pos x="130" y="214"/>
                    </a:cxn>
                    <a:cxn ang="0">
                      <a:pos x="104" y="194"/>
                    </a:cxn>
                    <a:cxn ang="0">
                      <a:pos x="90" y="176"/>
                    </a:cxn>
                    <a:cxn ang="0">
                      <a:pos x="90" y="166"/>
                    </a:cxn>
                    <a:cxn ang="0">
                      <a:pos x="100" y="158"/>
                    </a:cxn>
                    <a:cxn ang="0">
                      <a:pos x="80" y="152"/>
                    </a:cxn>
                    <a:cxn ang="0">
                      <a:pos x="66" y="146"/>
                    </a:cxn>
                    <a:cxn ang="0">
                      <a:pos x="76" y="138"/>
                    </a:cxn>
                    <a:cxn ang="0">
                      <a:pos x="78" y="124"/>
                    </a:cxn>
                    <a:cxn ang="0">
                      <a:pos x="68" y="116"/>
                    </a:cxn>
                    <a:cxn ang="0">
                      <a:pos x="56" y="112"/>
                    </a:cxn>
                    <a:cxn ang="0">
                      <a:pos x="58" y="102"/>
                    </a:cxn>
                    <a:cxn ang="0">
                      <a:pos x="60" y="98"/>
                    </a:cxn>
                    <a:cxn ang="0">
                      <a:pos x="58" y="92"/>
                    </a:cxn>
                    <a:cxn ang="0">
                      <a:pos x="50" y="84"/>
                    </a:cxn>
                    <a:cxn ang="0">
                      <a:pos x="50" y="74"/>
                    </a:cxn>
                    <a:cxn ang="0">
                      <a:pos x="42" y="68"/>
                    </a:cxn>
                    <a:cxn ang="0">
                      <a:pos x="22" y="56"/>
                    </a:cxn>
                  </a:cxnLst>
                  <a:rect l="0" t="0" r="r" b="b"/>
                  <a:pathLst>
                    <a:path w="158" h="222">
                      <a:moveTo>
                        <a:pt x="14" y="48"/>
                      </a:moveTo>
                      <a:lnTo>
                        <a:pt x="14" y="28"/>
                      </a:lnTo>
                      <a:lnTo>
                        <a:pt x="24" y="28"/>
                      </a:lnTo>
                      <a:lnTo>
                        <a:pt x="30" y="24"/>
                      </a:lnTo>
                      <a:lnTo>
                        <a:pt x="24" y="20"/>
                      </a:lnTo>
                      <a:lnTo>
                        <a:pt x="18" y="20"/>
                      </a:lnTo>
                      <a:lnTo>
                        <a:pt x="6" y="22"/>
                      </a:lnTo>
                      <a:lnTo>
                        <a:pt x="4" y="20"/>
                      </a:lnTo>
                      <a:lnTo>
                        <a:pt x="2" y="18"/>
                      </a:lnTo>
                      <a:lnTo>
                        <a:pt x="0" y="10"/>
                      </a:lnTo>
                      <a:lnTo>
                        <a:pt x="2" y="4"/>
                      </a:lnTo>
                      <a:lnTo>
                        <a:pt x="4" y="2"/>
                      </a:lnTo>
                      <a:lnTo>
                        <a:pt x="10" y="0"/>
                      </a:lnTo>
                      <a:lnTo>
                        <a:pt x="14" y="0"/>
                      </a:lnTo>
                      <a:lnTo>
                        <a:pt x="22" y="2"/>
                      </a:lnTo>
                      <a:lnTo>
                        <a:pt x="26" y="6"/>
                      </a:lnTo>
                      <a:lnTo>
                        <a:pt x="34" y="14"/>
                      </a:lnTo>
                      <a:lnTo>
                        <a:pt x="50" y="34"/>
                      </a:lnTo>
                      <a:lnTo>
                        <a:pt x="70" y="50"/>
                      </a:lnTo>
                      <a:lnTo>
                        <a:pt x="80" y="56"/>
                      </a:lnTo>
                      <a:lnTo>
                        <a:pt x="92" y="64"/>
                      </a:lnTo>
                      <a:lnTo>
                        <a:pt x="98" y="68"/>
                      </a:lnTo>
                      <a:lnTo>
                        <a:pt x="102" y="74"/>
                      </a:lnTo>
                      <a:lnTo>
                        <a:pt x="104" y="80"/>
                      </a:lnTo>
                      <a:lnTo>
                        <a:pt x="106" y="88"/>
                      </a:lnTo>
                      <a:lnTo>
                        <a:pt x="106" y="98"/>
                      </a:lnTo>
                      <a:lnTo>
                        <a:pt x="108" y="108"/>
                      </a:lnTo>
                      <a:lnTo>
                        <a:pt x="114" y="124"/>
                      </a:lnTo>
                      <a:lnTo>
                        <a:pt x="122" y="138"/>
                      </a:lnTo>
                      <a:lnTo>
                        <a:pt x="132" y="150"/>
                      </a:lnTo>
                      <a:lnTo>
                        <a:pt x="142" y="162"/>
                      </a:lnTo>
                      <a:lnTo>
                        <a:pt x="150" y="176"/>
                      </a:lnTo>
                      <a:lnTo>
                        <a:pt x="156" y="192"/>
                      </a:lnTo>
                      <a:lnTo>
                        <a:pt x="158" y="202"/>
                      </a:lnTo>
                      <a:lnTo>
                        <a:pt x="158" y="212"/>
                      </a:lnTo>
                      <a:lnTo>
                        <a:pt x="156" y="216"/>
                      </a:lnTo>
                      <a:lnTo>
                        <a:pt x="154" y="220"/>
                      </a:lnTo>
                      <a:lnTo>
                        <a:pt x="148" y="222"/>
                      </a:lnTo>
                      <a:lnTo>
                        <a:pt x="144" y="222"/>
                      </a:lnTo>
                      <a:lnTo>
                        <a:pt x="140" y="220"/>
                      </a:lnTo>
                      <a:lnTo>
                        <a:pt x="136" y="218"/>
                      </a:lnTo>
                      <a:lnTo>
                        <a:pt x="130" y="214"/>
                      </a:lnTo>
                      <a:lnTo>
                        <a:pt x="118" y="204"/>
                      </a:lnTo>
                      <a:lnTo>
                        <a:pt x="104" y="194"/>
                      </a:lnTo>
                      <a:lnTo>
                        <a:pt x="94" y="182"/>
                      </a:lnTo>
                      <a:lnTo>
                        <a:pt x="90" y="176"/>
                      </a:lnTo>
                      <a:lnTo>
                        <a:pt x="88" y="170"/>
                      </a:lnTo>
                      <a:lnTo>
                        <a:pt x="90" y="166"/>
                      </a:lnTo>
                      <a:lnTo>
                        <a:pt x="96" y="162"/>
                      </a:lnTo>
                      <a:lnTo>
                        <a:pt x="100" y="158"/>
                      </a:lnTo>
                      <a:lnTo>
                        <a:pt x="104" y="154"/>
                      </a:lnTo>
                      <a:lnTo>
                        <a:pt x="80" y="152"/>
                      </a:lnTo>
                      <a:lnTo>
                        <a:pt x="72" y="150"/>
                      </a:lnTo>
                      <a:lnTo>
                        <a:pt x="66" y="146"/>
                      </a:lnTo>
                      <a:lnTo>
                        <a:pt x="74" y="142"/>
                      </a:lnTo>
                      <a:lnTo>
                        <a:pt x="76" y="138"/>
                      </a:lnTo>
                      <a:lnTo>
                        <a:pt x="78" y="134"/>
                      </a:lnTo>
                      <a:lnTo>
                        <a:pt x="78" y="124"/>
                      </a:lnTo>
                      <a:lnTo>
                        <a:pt x="78" y="116"/>
                      </a:lnTo>
                      <a:lnTo>
                        <a:pt x="68" y="116"/>
                      </a:lnTo>
                      <a:lnTo>
                        <a:pt x="62" y="114"/>
                      </a:lnTo>
                      <a:lnTo>
                        <a:pt x="56" y="112"/>
                      </a:lnTo>
                      <a:lnTo>
                        <a:pt x="52" y="106"/>
                      </a:lnTo>
                      <a:lnTo>
                        <a:pt x="58" y="102"/>
                      </a:lnTo>
                      <a:lnTo>
                        <a:pt x="60" y="100"/>
                      </a:lnTo>
                      <a:lnTo>
                        <a:pt x="60" y="98"/>
                      </a:lnTo>
                      <a:lnTo>
                        <a:pt x="60" y="94"/>
                      </a:lnTo>
                      <a:lnTo>
                        <a:pt x="58" y="92"/>
                      </a:lnTo>
                      <a:lnTo>
                        <a:pt x="54" y="88"/>
                      </a:lnTo>
                      <a:lnTo>
                        <a:pt x="50" y="84"/>
                      </a:lnTo>
                      <a:lnTo>
                        <a:pt x="48" y="78"/>
                      </a:lnTo>
                      <a:lnTo>
                        <a:pt x="50" y="74"/>
                      </a:lnTo>
                      <a:lnTo>
                        <a:pt x="54" y="72"/>
                      </a:lnTo>
                      <a:lnTo>
                        <a:pt x="42" y="68"/>
                      </a:lnTo>
                      <a:lnTo>
                        <a:pt x="30" y="62"/>
                      </a:lnTo>
                      <a:lnTo>
                        <a:pt x="22" y="56"/>
                      </a:lnTo>
                      <a:lnTo>
                        <a:pt x="16" y="48"/>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0" name="Freeform 37"/>
                <p:cNvSpPr>
                  <a:spLocks/>
                </p:cNvSpPr>
                <p:nvPr/>
              </p:nvSpPr>
              <p:spPr bwMode="auto">
                <a:xfrm>
                  <a:off x="1774825" y="6416675"/>
                  <a:ext cx="3054350" cy="2198688"/>
                </a:xfrm>
                <a:custGeom>
                  <a:avLst/>
                  <a:gdLst/>
                  <a:ahLst/>
                  <a:cxnLst>
                    <a:cxn ang="0">
                      <a:pos x="1128" y="549"/>
                    </a:cxn>
                    <a:cxn ang="0">
                      <a:pos x="1040" y="461"/>
                    </a:cxn>
                    <a:cxn ang="0">
                      <a:pos x="954" y="337"/>
                    </a:cxn>
                    <a:cxn ang="0">
                      <a:pos x="840" y="297"/>
                    </a:cxn>
                    <a:cxn ang="0">
                      <a:pos x="792" y="343"/>
                    </a:cxn>
                    <a:cxn ang="0">
                      <a:pos x="711" y="245"/>
                    </a:cxn>
                    <a:cxn ang="0">
                      <a:pos x="511" y="136"/>
                    </a:cxn>
                    <a:cxn ang="0">
                      <a:pos x="18" y="50"/>
                    </a:cxn>
                    <a:cxn ang="0">
                      <a:pos x="40" y="156"/>
                    </a:cxn>
                    <a:cxn ang="0">
                      <a:pos x="66" y="230"/>
                    </a:cxn>
                    <a:cxn ang="0">
                      <a:pos x="130" y="303"/>
                    </a:cxn>
                    <a:cxn ang="0">
                      <a:pos x="102" y="355"/>
                    </a:cxn>
                    <a:cxn ang="0">
                      <a:pos x="104" y="401"/>
                    </a:cxn>
                    <a:cxn ang="0">
                      <a:pos x="168" y="449"/>
                    </a:cxn>
                    <a:cxn ang="0">
                      <a:pos x="222" y="551"/>
                    </a:cxn>
                    <a:cxn ang="0">
                      <a:pos x="216" y="605"/>
                    </a:cxn>
                    <a:cxn ang="0">
                      <a:pos x="321" y="714"/>
                    </a:cxn>
                    <a:cxn ang="0">
                      <a:pos x="361" y="740"/>
                    </a:cxn>
                    <a:cxn ang="0">
                      <a:pos x="341" y="660"/>
                    </a:cxn>
                    <a:cxn ang="0">
                      <a:pos x="307" y="629"/>
                    </a:cxn>
                    <a:cxn ang="0">
                      <a:pos x="279" y="555"/>
                    </a:cxn>
                    <a:cxn ang="0">
                      <a:pos x="226" y="413"/>
                    </a:cxn>
                    <a:cxn ang="0">
                      <a:pos x="148" y="236"/>
                    </a:cxn>
                    <a:cxn ang="0">
                      <a:pos x="124" y="152"/>
                    </a:cxn>
                    <a:cxn ang="0">
                      <a:pos x="144" y="96"/>
                    </a:cxn>
                    <a:cxn ang="0">
                      <a:pos x="206" y="134"/>
                    </a:cxn>
                    <a:cxn ang="0">
                      <a:pos x="222" y="188"/>
                    </a:cxn>
                    <a:cxn ang="0">
                      <a:pos x="295" y="369"/>
                    </a:cxn>
                    <a:cxn ang="0">
                      <a:pos x="339" y="433"/>
                    </a:cxn>
                    <a:cxn ang="0">
                      <a:pos x="387" y="485"/>
                    </a:cxn>
                    <a:cxn ang="0">
                      <a:pos x="395" y="537"/>
                    </a:cxn>
                    <a:cxn ang="0">
                      <a:pos x="465" y="619"/>
                    </a:cxn>
                    <a:cxn ang="0">
                      <a:pos x="595" y="778"/>
                    </a:cxn>
                    <a:cxn ang="0">
                      <a:pos x="649" y="898"/>
                    </a:cxn>
                    <a:cxn ang="0">
                      <a:pos x="639" y="938"/>
                    </a:cxn>
                    <a:cxn ang="0">
                      <a:pos x="617" y="964"/>
                    </a:cxn>
                    <a:cxn ang="0">
                      <a:pos x="689" y="1063"/>
                    </a:cxn>
                    <a:cxn ang="0">
                      <a:pos x="796" y="1135"/>
                    </a:cxn>
                    <a:cxn ang="0">
                      <a:pos x="934" y="1203"/>
                    </a:cxn>
                    <a:cxn ang="0">
                      <a:pos x="1172" y="1297"/>
                    </a:cxn>
                    <a:cxn ang="0">
                      <a:pos x="1323" y="1313"/>
                    </a:cxn>
                    <a:cxn ang="0">
                      <a:pos x="1433" y="1271"/>
                    </a:cxn>
                    <a:cxn ang="0">
                      <a:pos x="1589" y="1363"/>
                    </a:cxn>
                    <a:cxn ang="0">
                      <a:pos x="1617" y="1335"/>
                    </a:cxn>
                    <a:cxn ang="0">
                      <a:pos x="1643" y="1255"/>
                    </a:cxn>
                    <a:cxn ang="0">
                      <a:pos x="1691" y="1191"/>
                    </a:cxn>
                    <a:cxn ang="0">
                      <a:pos x="1687" y="1111"/>
                    </a:cxn>
                    <a:cxn ang="0">
                      <a:pos x="1813" y="1085"/>
                    </a:cxn>
                    <a:cxn ang="0">
                      <a:pos x="1854" y="1039"/>
                    </a:cxn>
                    <a:cxn ang="0">
                      <a:pos x="1892" y="994"/>
                    </a:cxn>
                    <a:cxn ang="0">
                      <a:pos x="1900" y="872"/>
                    </a:cxn>
                    <a:cxn ang="0">
                      <a:pos x="1904" y="796"/>
                    </a:cxn>
                    <a:cxn ang="0">
                      <a:pos x="1809" y="814"/>
                    </a:cxn>
                    <a:cxn ang="0">
                      <a:pos x="1689" y="864"/>
                    </a:cxn>
                    <a:cxn ang="0">
                      <a:pos x="1683" y="946"/>
                    </a:cxn>
                    <a:cxn ang="0">
                      <a:pos x="1641" y="1051"/>
                    </a:cxn>
                    <a:cxn ang="0">
                      <a:pos x="1593" y="1059"/>
                    </a:cxn>
                    <a:cxn ang="0">
                      <a:pos x="1433" y="1115"/>
                    </a:cxn>
                    <a:cxn ang="0">
                      <a:pos x="1351" y="1079"/>
                    </a:cxn>
                    <a:cxn ang="0">
                      <a:pos x="1296" y="1053"/>
                    </a:cxn>
                    <a:cxn ang="0">
                      <a:pos x="1194" y="918"/>
                    </a:cxn>
                    <a:cxn ang="0">
                      <a:pos x="1160" y="810"/>
                    </a:cxn>
                    <a:cxn ang="0">
                      <a:pos x="1184" y="567"/>
                    </a:cxn>
                  </a:cxnLst>
                  <a:rect l="0" t="0" r="r" b="b"/>
                  <a:pathLst>
                    <a:path w="1924" h="1385">
                      <a:moveTo>
                        <a:pt x="1186" y="557"/>
                      </a:moveTo>
                      <a:lnTo>
                        <a:pt x="1186" y="569"/>
                      </a:lnTo>
                      <a:lnTo>
                        <a:pt x="1178" y="567"/>
                      </a:lnTo>
                      <a:lnTo>
                        <a:pt x="1174" y="565"/>
                      </a:lnTo>
                      <a:lnTo>
                        <a:pt x="1166" y="559"/>
                      </a:lnTo>
                      <a:lnTo>
                        <a:pt x="1158" y="551"/>
                      </a:lnTo>
                      <a:lnTo>
                        <a:pt x="1154" y="549"/>
                      </a:lnTo>
                      <a:lnTo>
                        <a:pt x="1150" y="549"/>
                      </a:lnTo>
                      <a:lnTo>
                        <a:pt x="1128" y="549"/>
                      </a:lnTo>
                      <a:lnTo>
                        <a:pt x="1114" y="547"/>
                      </a:lnTo>
                      <a:lnTo>
                        <a:pt x="1100" y="545"/>
                      </a:lnTo>
                      <a:lnTo>
                        <a:pt x="1086" y="539"/>
                      </a:lnTo>
                      <a:lnTo>
                        <a:pt x="1072" y="531"/>
                      </a:lnTo>
                      <a:lnTo>
                        <a:pt x="1062" y="521"/>
                      </a:lnTo>
                      <a:lnTo>
                        <a:pt x="1052" y="507"/>
                      </a:lnTo>
                      <a:lnTo>
                        <a:pt x="1046" y="491"/>
                      </a:lnTo>
                      <a:lnTo>
                        <a:pt x="1042" y="471"/>
                      </a:lnTo>
                      <a:lnTo>
                        <a:pt x="1040" y="461"/>
                      </a:lnTo>
                      <a:lnTo>
                        <a:pt x="1034" y="453"/>
                      </a:lnTo>
                      <a:lnTo>
                        <a:pt x="1028" y="445"/>
                      </a:lnTo>
                      <a:lnTo>
                        <a:pt x="1020" y="439"/>
                      </a:lnTo>
                      <a:lnTo>
                        <a:pt x="1006" y="425"/>
                      </a:lnTo>
                      <a:lnTo>
                        <a:pt x="998" y="419"/>
                      </a:lnTo>
                      <a:lnTo>
                        <a:pt x="994" y="413"/>
                      </a:lnTo>
                      <a:lnTo>
                        <a:pt x="980" y="387"/>
                      </a:lnTo>
                      <a:lnTo>
                        <a:pt x="966" y="361"/>
                      </a:lnTo>
                      <a:lnTo>
                        <a:pt x="954" y="337"/>
                      </a:lnTo>
                      <a:lnTo>
                        <a:pt x="946" y="325"/>
                      </a:lnTo>
                      <a:lnTo>
                        <a:pt x="940" y="313"/>
                      </a:lnTo>
                      <a:lnTo>
                        <a:pt x="932" y="303"/>
                      </a:lnTo>
                      <a:lnTo>
                        <a:pt x="922" y="295"/>
                      </a:lnTo>
                      <a:lnTo>
                        <a:pt x="908" y="291"/>
                      </a:lnTo>
                      <a:lnTo>
                        <a:pt x="894" y="289"/>
                      </a:lnTo>
                      <a:lnTo>
                        <a:pt x="876" y="289"/>
                      </a:lnTo>
                      <a:lnTo>
                        <a:pt x="856" y="291"/>
                      </a:lnTo>
                      <a:lnTo>
                        <a:pt x="840" y="297"/>
                      </a:lnTo>
                      <a:lnTo>
                        <a:pt x="832" y="301"/>
                      </a:lnTo>
                      <a:lnTo>
                        <a:pt x="828" y="305"/>
                      </a:lnTo>
                      <a:lnTo>
                        <a:pt x="822" y="317"/>
                      </a:lnTo>
                      <a:lnTo>
                        <a:pt x="818" y="329"/>
                      </a:lnTo>
                      <a:lnTo>
                        <a:pt x="814" y="335"/>
                      </a:lnTo>
                      <a:lnTo>
                        <a:pt x="810" y="339"/>
                      </a:lnTo>
                      <a:lnTo>
                        <a:pt x="806" y="343"/>
                      </a:lnTo>
                      <a:lnTo>
                        <a:pt x="800" y="343"/>
                      </a:lnTo>
                      <a:lnTo>
                        <a:pt x="792" y="343"/>
                      </a:lnTo>
                      <a:lnTo>
                        <a:pt x="776" y="335"/>
                      </a:lnTo>
                      <a:lnTo>
                        <a:pt x="757" y="321"/>
                      </a:lnTo>
                      <a:lnTo>
                        <a:pt x="739" y="307"/>
                      </a:lnTo>
                      <a:lnTo>
                        <a:pt x="731" y="301"/>
                      </a:lnTo>
                      <a:lnTo>
                        <a:pt x="727" y="295"/>
                      </a:lnTo>
                      <a:lnTo>
                        <a:pt x="721" y="283"/>
                      </a:lnTo>
                      <a:lnTo>
                        <a:pt x="719" y="271"/>
                      </a:lnTo>
                      <a:lnTo>
                        <a:pt x="717" y="257"/>
                      </a:lnTo>
                      <a:lnTo>
                        <a:pt x="711" y="245"/>
                      </a:lnTo>
                      <a:lnTo>
                        <a:pt x="701" y="232"/>
                      </a:lnTo>
                      <a:lnTo>
                        <a:pt x="689" y="220"/>
                      </a:lnTo>
                      <a:lnTo>
                        <a:pt x="663" y="194"/>
                      </a:lnTo>
                      <a:lnTo>
                        <a:pt x="649" y="182"/>
                      </a:lnTo>
                      <a:lnTo>
                        <a:pt x="639" y="168"/>
                      </a:lnTo>
                      <a:lnTo>
                        <a:pt x="631" y="156"/>
                      </a:lnTo>
                      <a:lnTo>
                        <a:pt x="629" y="148"/>
                      </a:lnTo>
                      <a:lnTo>
                        <a:pt x="627" y="142"/>
                      </a:lnTo>
                      <a:lnTo>
                        <a:pt x="511" y="136"/>
                      </a:lnTo>
                      <a:lnTo>
                        <a:pt x="511" y="160"/>
                      </a:lnTo>
                      <a:lnTo>
                        <a:pt x="371" y="154"/>
                      </a:lnTo>
                      <a:lnTo>
                        <a:pt x="138" y="26"/>
                      </a:lnTo>
                      <a:lnTo>
                        <a:pt x="138" y="20"/>
                      </a:lnTo>
                      <a:lnTo>
                        <a:pt x="4" y="4"/>
                      </a:lnTo>
                      <a:lnTo>
                        <a:pt x="0" y="0"/>
                      </a:lnTo>
                      <a:lnTo>
                        <a:pt x="0" y="12"/>
                      </a:lnTo>
                      <a:lnTo>
                        <a:pt x="12" y="38"/>
                      </a:lnTo>
                      <a:lnTo>
                        <a:pt x="18" y="50"/>
                      </a:lnTo>
                      <a:lnTo>
                        <a:pt x="20" y="62"/>
                      </a:lnTo>
                      <a:lnTo>
                        <a:pt x="20" y="72"/>
                      </a:lnTo>
                      <a:lnTo>
                        <a:pt x="20" y="82"/>
                      </a:lnTo>
                      <a:lnTo>
                        <a:pt x="22" y="92"/>
                      </a:lnTo>
                      <a:lnTo>
                        <a:pt x="30" y="108"/>
                      </a:lnTo>
                      <a:lnTo>
                        <a:pt x="36" y="126"/>
                      </a:lnTo>
                      <a:lnTo>
                        <a:pt x="40" y="134"/>
                      </a:lnTo>
                      <a:lnTo>
                        <a:pt x="40" y="142"/>
                      </a:lnTo>
                      <a:lnTo>
                        <a:pt x="40" y="156"/>
                      </a:lnTo>
                      <a:lnTo>
                        <a:pt x="40" y="162"/>
                      </a:lnTo>
                      <a:lnTo>
                        <a:pt x="44" y="168"/>
                      </a:lnTo>
                      <a:lnTo>
                        <a:pt x="46" y="176"/>
                      </a:lnTo>
                      <a:lnTo>
                        <a:pt x="46" y="182"/>
                      </a:lnTo>
                      <a:lnTo>
                        <a:pt x="46" y="198"/>
                      </a:lnTo>
                      <a:lnTo>
                        <a:pt x="48" y="208"/>
                      </a:lnTo>
                      <a:lnTo>
                        <a:pt x="52" y="218"/>
                      </a:lnTo>
                      <a:lnTo>
                        <a:pt x="58" y="224"/>
                      </a:lnTo>
                      <a:lnTo>
                        <a:pt x="66" y="230"/>
                      </a:lnTo>
                      <a:lnTo>
                        <a:pt x="84" y="241"/>
                      </a:lnTo>
                      <a:lnTo>
                        <a:pt x="92" y="247"/>
                      </a:lnTo>
                      <a:lnTo>
                        <a:pt x="100" y="253"/>
                      </a:lnTo>
                      <a:lnTo>
                        <a:pt x="106" y="261"/>
                      </a:lnTo>
                      <a:lnTo>
                        <a:pt x="112" y="271"/>
                      </a:lnTo>
                      <a:lnTo>
                        <a:pt x="114" y="283"/>
                      </a:lnTo>
                      <a:lnTo>
                        <a:pt x="120" y="293"/>
                      </a:lnTo>
                      <a:lnTo>
                        <a:pt x="124" y="297"/>
                      </a:lnTo>
                      <a:lnTo>
                        <a:pt x="130" y="303"/>
                      </a:lnTo>
                      <a:lnTo>
                        <a:pt x="134" y="309"/>
                      </a:lnTo>
                      <a:lnTo>
                        <a:pt x="136" y="315"/>
                      </a:lnTo>
                      <a:lnTo>
                        <a:pt x="134" y="323"/>
                      </a:lnTo>
                      <a:lnTo>
                        <a:pt x="132" y="331"/>
                      </a:lnTo>
                      <a:lnTo>
                        <a:pt x="128" y="337"/>
                      </a:lnTo>
                      <a:lnTo>
                        <a:pt x="122" y="343"/>
                      </a:lnTo>
                      <a:lnTo>
                        <a:pt x="116" y="349"/>
                      </a:lnTo>
                      <a:lnTo>
                        <a:pt x="108" y="353"/>
                      </a:lnTo>
                      <a:lnTo>
                        <a:pt x="102" y="355"/>
                      </a:lnTo>
                      <a:lnTo>
                        <a:pt x="94" y="357"/>
                      </a:lnTo>
                      <a:lnTo>
                        <a:pt x="86" y="355"/>
                      </a:lnTo>
                      <a:lnTo>
                        <a:pt x="78" y="353"/>
                      </a:lnTo>
                      <a:lnTo>
                        <a:pt x="64" y="345"/>
                      </a:lnTo>
                      <a:lnTo>
                        <a:pt x="66" y="357"/>
                      </a:lnTo>
                      <a:lnTo>
                        <a:pt x="72" y="367"/>
                      </a:lnTo>
                      <a:lnTo>
                        <a:pt x="80" y="377"/>
                      </a:lnTo>
                      <a:lnTo>
                        <a:pt x="88" y="385"/>
                      </a:lnTo>
                      <a:lnTo>
                        <a:pt x="104" y="401"/>
                      </a:lnTo>
                      <a:lnTo>
                        <a:pt x="112" y="409"/>
                      </a:lnTo>
                      <a:lnTo>
                        <a:pt x="118" y="419"/>
                      </a:lnTo>
                      <a:lnTo>
                        <a:pt x="126" y="435"/>
                      </a:lnTo>
                      <a:lnTo>
                        <a:pt x="132" y="443"/>
                      </a:lnTo>
                      <a:lnTo>
                        <a:pt x="138" y="447"/>
                      </a:lnTo>
                      <a:lnTo>
                        <a:pt x="150" y="449"/>
                      </a:lnTo>
                      <a:lnTo>
                        <a:pt x="160" y="449"/>
                      </a:lnTo>
                      <a:lnTo>
                        <a:pt x="164" y="449"/>
                      </a:lnTo>
                      <a:lnTo>
                        <a:pt x="168" y="449"/>
                      </a:lnTo>
                      <a:lnTo>
                        <a:pt x="172" y="453"/>
                      </a:lnTo>
                      <a:lnTo>
                        <a:pt x="176" y="459"/>
                      </a:lnTo>
                      <a:lnTo>
                        <a:pt x="182" y="469"/>
                      </a:lnTo>
                      <a:lnTo>
                        <a:pt x="188" y="479"/>
                      </a:lnTo>
                      <a:lnTo>
                        <a:pt x="204" y="499"/>
                      </a:lnTo>
                      <a:lnTo>
                        <a:pt x="210" y="509"/>
                      </a:lnTo>
                      <a:lnTo>
                        <a:pt x="216" y="523"/>
                      </a:lnTo>
                      <a:lnTo>
                        <a:pt x="220" y="535"/>
                      </a:lnTo>
                      <a:lnTo>
                        <a:pt x="222" y="551"/>
                      </a:lnTo>
                      <a:lnTo>
                        <a:pt x="222" y="557"/>
                      </a:lnTo>
                      <a:lnTo>
                        <a:pt x="220" y="561"/>
                      </a:lnTo>
                      <a:lnTo>
                        <a:pt x="214" y="569"/>
                      </a:lnTo>
                      <a:lnTo>
                        <a:pt x="208" y="577"/>
                      </a:lnTo>
                      <a:lnTo>
                        <a:pt x="206" y="583"/>
                      </a:lnTo>
                      <a:lnTo>
                        <a:pt x="206" y="589"/>
                      </a:lnTo>
                      <a:lnTo>
                        <a:pt x="206" y="593"/>
                      </a:lnTo>
                      <a:lnTo>
                        <a:pt x="210" y="599"/>
                      </a:lnTo>
                      <a:lnTo>
                        <a:pt x="216" y="605"/>
                      </a:lnTo>
                      <a:lnTo>
                        <a:pt x="233" y="617"/>
                      </a:lnTo>
                      <a:lnTo>
                        <a:pt x="245" y="629"/>
                      </a:lnTo>
                      <a:lnTo>
                        <a:pt x="255" y="638"/>
                      </a:lnTo>
                      <a:lnTo>
                        <a:pt x="265" y="650"/>
                      </a:lnTo>
                      <a:lnTo>
                        <a:pt x="271" y="656"/>
                      </a:lnTo>
                      <a:lnTo>
                        <a:pt x="281" y="662"/>
                      </a:lnTo>
                      <a:lnTo>
                        <a:pt x="303" y="688"/>
                      </a:lnTo>
                      <a:lnTo>
                        <a:pt x="317" y="706"/>
                      </a:lnTo>
                      <a:lnTo>
                        <a:pt x="321" y="714"/>
                      </a:lnTo>
                      <a:lnTo>
                        <a:pt x="323" y="718"/>
                      </a:lnTo>
                      <a:lnTo>
                        <a:pt x="323" y="740"/>
                      </a:lnTo>
                      <a:lnTo>
                        <a:pt x="323" y="744"/>
                      </a:lnTo>
                      <a:lnTo>
                        <a:pt x="325" y="748"/>
                      </a:lnTo>
                      <a:lnTo>
                        <a:pt x="329" y="750"/>
                      </a:lnTo>
                      <a:lnTo>
                        <a:pt x="333" y="752"/>
                      </a:lnTo>
                      <a:lnTo>
                        <a:pt x="339" y="750"/>
                      </a:lnTo>
                      <a:lnTo>
                        <a:pt x="347" y="748"/>
                      </a:lnTo>
                      <a:lnTo>
                        <a:pt x="361" y="740"/>
                      </a:lnTo>
                      <a:lnTo>
                        <a:pt x="373" y="730"/>
                      </a:lnTo>
                      <a:lnTo>
                        <a:pt x="375" y="724"/>
                      </a:lnTo>
                      <a:lnTo>
                        <a:pt x="377" y="720"/>
                      </a:lnTo>
                      <a:lnTo>
                        <a:pt x="375" y="714"/>
                      </a:lnTo>
                      <a:lnTo>
                        <a:pt x="373" y="710"/>
                      </a:lnTo>
                      <a:lnTo>
                        <a:pt x="365" y="704"/>
                      </a:lnTo>
                      <a:lnTo>
                        <a:pt x="359" y="690"/>
                      </a:lnTo>
                      <a:lnTo>
                        <a:pt x="351" y="674"/>
                      </a:lnTo>
                      <a:lnTo>
                        <a:pt x="341" y="660"/>
                      </a:lnTo>
                      <a:lnTo>
                        <a:pt x="337" y="654"/>
                      </a:lnTo>
                      <a:lnTo>
                        <a:pt x="331" y="652"/>
                      </a:lnTo>
                      <a:lnTo>
                        <a:pt x="327" y="650"/>
                      </a:lnTo>
                      <a:lnTo>
                        <a:pt x="317" y="652"/>
                      </a:lnTo>
                      <a:lnTo>
                        <a:pt x="313" y="650"/>
                      </a:lnTo>
                      <a:lnTo>
                        <a:pt x="309" y="648"/>
                      </a:lnTo>
                      <a:lnTo>
                        <a:pt x="307" y="642"/>
                      </a:lnTo>
                      <a:lnTo>
                        <a:pt x="305" y="636"/>
                      </a:lnTo>
                      <a:lnTo>
                        <a:pt x="307" y="629"/>
                      </a:lnTo>
                      <a:lnTo>
                        <a:pt x="309" y="621"/>
                      </a:lnTo>
                      <a:lnTo>
                        <a:pt x="311" y="613"/>
                      </a:lnTo>
                      <a:lnTo>
                        <a:pt x="313" y="603"/>
                      </a:lnTo>
                      <a:lnTo>
                        <a:pt x="313" y="597"/>
                      </a:lnTo>
                      <a:lnTo>
                        <a:pt x="309" y="591"/>
                      </a:lnTo>
                      <a:lnTo>
                        <a:pt x="299" y="581"/>
                      </a:lnTo>
                      <a:lnTo>
                        <a:pt x="287" y="569"/>
                      </a:lnTo>
                      <a:lnTo>
                        <a:pt x="283" y="563"/>
                      </a:lnTo>
                      <a:lnTo>
                        <a:pt x="279" y="555"/>
                      </a:lnTo>
                      <a:lnTo>
                        <a:pt x="277" y="545"/>
                      </a:lnTo>
                      <a:lnTo>
                        <a:pt x="277" y="535"/>
                      </a:lnTo>
                      <a:lnTo>
                        <a:pt x="277" y="511"/>
                      </a:lnTo>
                      <a:lnTo>
                        <a:pt x="275" y="489"/>
                      </a:lnTo>
                      <a:lnTo>
                        <a:pt x="273" y="479"/>
                      </a:lnTo>
                      <a:lnTo>
                        <a:pt x="269" y="471"/>
                      </a:lnTo>
                      <a:lnTo>
                        <a:pt x="251" y="449"/>
                      </a:lnTo>
                      <a:lnTo>
                        <a:pt x="233" y="425"/>
                      </a:lnTo>
                      <a:lnTo>
                        <a:pt x="226" y="413"/>
                      </a:lnTo>
                      <a:lnTo>
                        <a:pt x="220" y="401"/>
                      </a:lnTo>
                      <a:lnTo>
                        <a:pt x="214" y="389"/>
                      </a:lnTo>
                      <a:lnTo>
                        <a:pt x="212" y="377"/>
                      </a:lnTo>
                      <a:lnTo>
                        <a:pt x="208" y="355"/>
                      </a:lnTo>
                      <a:lnTo>
                        <a:pt x="202" y="335"/>
                      </a:lnTo>
                      <a:lnTo>
                        <a:pt x="194" y="317"/>
                      </a:lnTo>
                      <a:lnTo>
                        <a:pt x="186" y="299"/>
                      </a:lnTo>
                      <a:lnTo>
                        <a:pt x="166" y="267"/>
                      </a:lnTo>
                      <a:lnTo>
                        <a:pt x="148" y="236"/>
                      </a:lnTo>
                      <a:lnTo>
                        <a:pt x="144" y="232"/>
                      </a:lnTo>
                      <a:lnTo>
                        <a:pt x="140" y="228"/>
                      </a:lnTo>
                      <a:lnTo>
                        <a:pt x="130" y="222"/>
                      </a:lnTo>
                      <a:lnTo>
                        <a:pt x="126" y="216"/>
                      </a:lnTo>
                      <a:lnTo>
                        <a:pt x="124" y="208"/>
                      </a:lnTo>
                      <a:lnTo>
                        <a:pt x="124" y="194"/>
                      </a:lnTo>
                      <a:lnTo>
                        <a:pt x="126" y="176"/>
                      </a:lnTo>
                      <a:lnTo>
                        <a:pt x="126" y="166"/>
                      </a:lnTo>
                      <a:lnTo>
                        <a:pt x="124" y="152"/>
                      </a:lnTo>
                      <a:lnTo>
                        <a:pt x="122" y="140"/>
                      </a:lnTo>
                      <a:lnTo>
                        <a:pt x="120" y="126"/>
                      </a:lnTo>
                      <a:lnTo>
                        <a:pt x="120" y="114"/>
                      </a:lnTo>
                      <a:lnTo>
                        <a:pt x="124" y="106"/>
                      </a:lnTo>
                      <a:lnTo>
                        <a:pt x="126" y="102"/>
                      </a:lnTo>
                      <a:lnTo>
                        <a:pt x="130" y="98"/>
                      </a:lnTo>
                      <a:lnTo>
                        <a:pt x="134" y="96"/>
                      </a:lnTo>
                      <a:lnTo>
                        <a:pt x="140" y="96"/>
                      </a:lnTo>
                      <a:lnTo>
                        <a:pt x="144" y="96"/>
                      </a:lnTo>
                      <a:lnTo>
                        <a:pt x="150" y="100"/>
                      </a:lnTo>
                      <a:lnTo>
                        <a:pt x="162" y="106"/>
                      </a:lnTo>
                      <a:lnTo>
                        <a:pt x="174" y="114"/>
                      </a:lnTo>
                      <a:lnTo>
                        <a:pt x="182" y="116"/>
                      </a:lnTo>
                      <a:lnTo>
                        <a:pt x="190" y="118"/>
                      </a:lnTo>
                      <a:lnTo>
                        <a:pt x="192" y="124"/>
                      </a:lnTo>
                      <a:lnTo>
                        <a:pt x="196" y="128"/>
                      </a:lnTo>
                      <a:lnTo>
                        <a:pt x="200" y="132"/>
                      </a:lnTo>
                      <a:lnTo>
                        <a:pt x="206" y="134"/>
                      </a:lnTo>
                      <a:lnTo>
                        <a:pt x="218" y="138"/>
                      </a:lnTo>
                      <a:lnTo>
                        <a:pt x="220" y="142"/>
                      </a:lnTo>
                      <a:lnTo>
                        <a:pt x="222" y="144"/>
                      </a:lnTo>
                      <a:lnTo>
                        <a:pt x="222" y="150"/>
                      </a:lnTo>
                      <a:lnTo>
                        <a:pt x="220" y="156"/>
                      </a:lnTo>
                      <a:lnTo>
                        <a:pt x="218" y="162"/>
                      </a:lnTo>
                      <a:lnTo>
                        <a:pt x="218" y="170"/>
                      </a:lnTo>
                      <a:lnTo>
                        <a:pt x="220" y="180"/>
                      </a:lnTo>
                      <a:lnTo>
                        <a:pt x="222" y="188"/>
                      </a:lnTo>
                      <a:lnTo>
                        <a:pt x="226" y="196"/>
                      </a:lnTo>
                      <a:lnTo>
                        <a:pt x="228" y="206"/>
                      </a:lnTo>
                      <a:lnTo>
                        <a:pt x="232" y="230"/>
                      </a:lnTo>
                      <a:lnTo>
                        <a:pt x="237" y="251"/>
                      </a:lnTo>
                      <a:lnTo>
                        <a:pt x="251" y="289"/>
                      </a:lnTo>
                      <a:lnTo>
                        <a:pt x="265" y="319"/>
                      </a:lnTo>
                      <a:lnTo>
                        <a:pt x="273" y="337"/>
                      </a:lnTo>
                      <a:lnTo>
                        <a:pt x="283" y="353"/>
                      </a:lnTo>
                      <a:lnTo>
                        <a:pt x="295" y="369"/>
                      </a:lnTo>
                      <a:lnTo>
                        <a:pt x="307" y="381"/>
                      </a:lnTo>
                      <a:lnTo>
                        <a:pt x="315" y="387"/>
                      </a:lnTo>
                      <a:lnTo>
                        <a:pt x="321" y="389"/>
                      </a:lnTo>
                      <a:lnTo>
                        <a:pt x="329" y="391"/>
                      </a:lnTo>
                      <a:lnTo>
                        <a:pt x="337" y="393"/>
                      </a:lnTo>
                      <a:lnTo>
                        <a:pt x="333" y="407"/>
                      </a:lnTo>
                      <a:lnTo>
                        <a:pt x="333" y="419"/>
                      </a:lnTo>
                      <a:lnTo>
                        <a:pt x="335" y="427"/>
                      </a:lnTo>
                      <a:lnTo>
                        <a:pt x="339" y="433"/>
                      </a:lnTo>
                      <a:lnTo>
                        <a:pt x="345" y="439"/>
                      </a:lnTo>
                      <a:lnTo>
                        <a:pt x="353" y="443"/>
                      </a:lnTo>
                      <a:lnTo>
                        <a:pt x="365" y="453"/>
                      </a:lnTo>
                      <a:lnTo>
                        <a:pt x="369" y="459"/>
                      </a:lnTo>
                      <a:lnTo>
                        <a:pt x="371" y="467"/>
                      </a:lnTo>
                      <a:lnTo>
                        <a:pt x="373" y="473"/>
                      </a:lnTo>
                      <a:lnTo>
                        <a:pt x="377" y="481"/>
                      </a:lnTo>
                      <a:lnTo>
                        <a:pt x="381" y="483"/>
                      </a:lnTo>
                      <a:lnTo>
                        <a:pt x="387" y="485"/>
                      </a:lnTo>
                      <a:lnTo>
                        <a:pt x="397" y="487"/>
                      </a:lnTo>
                      <a:lnTo>
                        <a:pt x="403" y="489"/>
                      </a:lnTo>
                      <a:lnTo>
                        <a:pt x="407" y="493"/>
                      </a:lnTo>
                      <a:lnTo>
                        <a:pt x="409" y="497"/>
                      </a:lnTo>
                      <a:lnTo>
                        <a:pt x="411" y="505"/>
                      </a:lnTo>
                      <a:lnTo>
                        <a:pt x="411" y="511"/>
                      </a:lnTo>
                      <a:lnTo>
                        <a:pt x="409" y="517"/>
                      </a:lnTo>
                      <a:lnTo>
                        <a:pt x="403" y="527"/>
                      </a:lnTo>
                      <a:lnTo>
                        <a:pt x="395" y="537"/>
                      </a:lnTo>
                      <a:lnTo>
                        <a:pt x="393" y="543"/>
                      </a:lnTo>
                      <a:lnTo>
                        <a:pt x="393" y="549"/>
                      </a:lnTo>
                      <a:lnTo>
                        <a:pt x="395" y="557"/>
                      </a:lnTo>
                      <a:lnTo>
                        <a:pt x="401" y="565"/>
                      </a:lnTo>
                      <a:lnTo>
                        <a:pt x="411" y="573"/>
                      </a:lnTo>
                      <a:lnTo>
                        <a:pt x="421" y="581"/>
                      </a:lnTo>
                      <a:lnTo>
                        <a:pt x="443" y="595"/>
                      </a:lnTo>
                      <a:lnTo>
                        <a:pt x="461" y="605"/>
                      </a:lnTo>
                      <a:lnTo>
                        <a:pt x="465" y="619"/>
                      </a:lnTo>
                      <a:lnTo>
                        <a:pt x="471" y="629"/>
                      </a:lnTo>
                      <a:lnTo>
                        <a:pt x="477" y="638"/>
                      </a:lnTo>
                      <a:lnTo>
                        <a:pt x="487" y="646"/>
                      </a:lnTo>
                      <a:lnTo>
                        <a:pt x="507" y="660"/>
                      </a:lnTo>
                      <a:lnTo>
                        <a:pt x="517" y="668"/>
                      </a:lnTo>
                      <a:lnTo>
                        <a:pt x="525" y="678"/>
                      </a:lnTo>
                      <a:lnTo>
                        <a:pt x="555" y="718"/>
                      </a:lnTo>
                      <a:lnTo>
                        <a:pt x="583" y="758"/>
                      </a:lnTo>
                      <a:lnTo>
                        <a:pt x="595" y="778"/>
                      </a:lnTo>
                      <a:lnTo>
                        <a:pt x="607" y="800"/>
                      </a:lnTo>
                      <a:lnTo>
                        <a:pt x="617" y="826"/>
                      </a:lnTo>
                      <a:lnTo>
                        <a:pt x="627" y="854"/>
                      </a:lnTo>
                      <a:lnTo>
                        <a:pt x="629" y="860"/>
                      </a:lnTo>
                      <a:lnTo>
                        <a:pt x="633" y="866"/>
                      </a:lnTo>
                      <a:lnTo>
                        <a:pt x="639" y="874"/>
                      </a:lnTo>
                      <a:lnTo>
                        <a:pt x="647" y="884"/>
                      </a:lnTo>
                      <a:lnTo>
                        <a:pt x="649" y="890"/>
                      </a:lnTo>
                      <a:lnTo>
                        <a:pt x="649" y="898"/>
                      </a:lnTo>
                      <a:lnTo>
                        <a:pt x="649" y="904"/>
                      </a:lnTo>
                      <a:lnTo>
                        <a:pt x="647" y="908"/>
                      </a:lnTo>
                      <a:lnTo>
                        <a:pt x="641" y="914"/>
                      </a:lnTo>
                      <a:lnTo>
                        <a:pt x="635" y="922"/>
                      </a:lnTo>
                      <a:lnTo>
                        <a:pt x="633" y="926"/>
                      </a:lnTo>
                      <a:lnTo>
                        <a:pt x="633" y="930"/>
                      </a:lnTo>
                      <a:lnTo>
                        <a:pt x="633" y="934"/>
                      </a:lnTo>
                      <a:lnTo>
                        <a:pt x="635" y="936"/>
                      </a:lnTo>
                      <a:lnTo>
                        <a:pt x="639" y="938"/>
                      </a:lnTo>
                      <a:lnTo>
                        <a:pt x="643" y="942"/>
                      </a:lnTo>
                      <a:lnTo>
                        <a:pt x="645" y="944"/>
                      </a:lnTo>
                      <a:lnTo>
                        <a:pt x="645" y="948"/>
                      </a:lnTo>
                      <a:lnTo>
                        <a:pt x="643" y="952"/>
                      </a:lnTo>
                      <a:lnTo>
                        <a:pt x="641" y="954"/>
                      </a:lnTo>
                      <a:lnTo>
                        <a:pt x="631" y="956"/>
                      </a:lnTo>
                      <a:lnTo>
                        <a:pt x="625" y="958"/>
                      </a:lnTo>
                      <a:lnTo>
                        <a:pt x="619" y="960"/>
                      </a:lnTo>
                      <a:lnTo>
                        <a:pt x="617" y="964"/>
                      </a:lnTo>
                      <a:lnTo>
                        <a:pt x="615" y="970"/>
                      </a:lnTo>
                      <a:lnTo>
                        <a:pt x="617" y="986"/>
                      </a:lnTo>
                      <a:lnTo>
                        <a:pt x="621" y="998"/>
                      </a:lnTo>
                      <a:lnTo>
                        <a:pt x="629" y="1008"/>
                      </a:lnTo>
                      <a:lnTo>
                        <a:pt x="641" y="1016"/>
                      </a:lnTo>
                      <a:lnTo>
                        <a:pt x="645" y="1024"/>
                      </a:lnTo>
                      <a:lnTo>
                        <a:pt x="651" y="1034"/>
                      </a:lnTo>
                      <a:lnTo>
                        <a:pt x="669" y="1049"/>
                      </a:lnTo>
                      <a:lnTo>
                        <a:pt x="689" y="1063"/>
                      </a:lnTo>
                      <a:lnTo>
                        <a:pt x="707" y="1073"/>
                      </a:lnTo>
                      <a:lnTo>
                        <a:pt x="723" y="1077"/>
                      </a:lnTo>
                      <a:lnTo>
                        <a:pt x="729" y="1081"/>
                      </a:lnTo>
                      <a:lnTo>
                        <a:pt x="735" y="1087"/>
                      </a:lnTo>
                      <a:lnTo>
                        <a:pt x="745" y="1099"/>
                      </a:lnTo>
                      <a:lnTo>
                        <a:pt x="755" y="1111"/>
                      </a:lnTo>
                      <a:lnTo>
                        <a:pt x="769" y="1119"/>
                      </a:lnTo>
                      <a:lnTo>
                        <a:pt x="780" y="1127"/>
                      </a:lnTo>
                      <a:lnTo>
                        <a:pt x="796" y="1135"/>
                      </a:lnTo>
                      <a:lnTo>
                        <a:pt x="812" y="1141"/>
                      </a:lnTo>
                      <a:lnTo>
                        <a:pt x="850" y="1149"/>
                      </a:lnTo>
                      <a:lnTo>
                        <a:pt x="864" y="1153"/>
                      </a:lnTo>
                      <a:lnTo>
                        <a:pt x="876" y="1159"/>
                      </a:lnTo>
                      <a:lnTo>
                        <a:pt x="886" y="1165"/>
                      </a:lnTo>
                      <a:lnTo>
                        <a:pt x="894" y="1173"/>
                      </a:lnTo>
                      <a:lnTo>
                        <a:pt x="912" y="1187"/>
                      </a:lnTo>
                      <a:lnTo>
                        <a:pt x="922" y="1195"/>
                      </a:lnTo>
                      <a:lnTo>
                        <a:pt x="934" y="1203"/>
                      </a:lnTo>
                      <a:lnTo>
                        <a:pt x="994" y="1233"/>
                      </a:lnTo>
                      <a:lnTo>
                        <a:pt x="1022" y="1245"/>
                      </a:lnTo>
                      <a:lnTo>
                        <a:pt x="1052" y="1257"/>
                      </a:lnTo>
                      <a:lnTo>
                        <a:pt x="1090" y="1257"/>
                      </a:lnTo>
                      <a:lnTo>
                        <a:pt x="1104" y="1267"/>
                      </a:lnTo>
                      <a:lnTo>
                        <a:pt x="1120" y="1277"/>
                      </a:lnTo>
                      <a:lnTo>
                        <a:pt x="1136" y="1285"/>
                      </a:lnTo>
                      <a:lnTo>
                        <a:pt x="1154" y="1291"/>
                      </a:lnTo>
                      <a:lnTo>
                        <a:pt x="1172" y="1297"/>
                      </a:lnTo>
                      <a:lnTo>
                        <a:pt x="1192" y="1301"/>
                      </a:lnTo>
                      <a:lnTo>
                        <a:pt x="1236" y="1309"/>
                      </a:lnTo>
                      <a:lnTo>
                        <a:pt x="1246" y="1311"/>
                      </a:lnTo>
                      <a:lnTo>
                        <a:pt x="1256" y="1317"/>
                      </a:lnTo>
                      <a:lnTo>
                        <a:pt x="1266" y="1321"/>
                      </a:lnTo>
                      <a:lnTo>
                        <a:pt x="1278" y="1323"/>
                      </a:lnTo>
                      <a:lnTo>
                        <a:pt x="1288" y="1321"/>
                      </a:lnTo>
                      <a:lnTo>
                        <a:pt x="1300" y="1319"/>
                      </a:lnTo>
                      <a:lnTo>
                        <a:pt x="1323" y="1313"/>
                      </a:lnTo>
                      <a:lnTo>
                        <a:pt x="1343" y="1301"/>
                      </a:lnTo>
                      <a:lnTo>
                        <a:pt x="1363" y="1291"/>
                      </a:lnTo>
                      <a:lnTo>
                        <a:pt x="1373" y="1283"/>
                      </a:lnTo>
                      <a:lnTo>
                        <a:pt x="1381" y="1275"/>
                      </a:lnTo>
                      <a:lnTo>
                        <a:pt x="1391" y="1269"/>
                      </a:lnTo>
                      <a:lnTo>
                        <a:pt x="1397" y="1267"/>
                      </a:lnTo>
                      <a:lnTo>
                        <a:pt x="1405" y="1267"/>
                      </a:lnTo>
                      <a:lnTo>
                        <a:pt x="1419" y="1267"/>
                      </a:lnTo>
                      <a:lnTo>
                        <a:pt x="1433" y="1271"/>
                      </a:lnTo>
                      <a:lnTo>
                        <a:pt x="1445" y="1275"/>
                      </a:lnTo>
                      <a:lnTo>
                        <a:pt x="1457" y="1279"/>
                      </a:lnTo>
                      <a:lnTo>
                        <a:pt x="1477" y="1291"/>
                      </a:lnTo>
                      <a:lnTo>
                        <a:pt x="1499" y="1301"/>
                      </a:lnTo>
                      <a:lnTo>
                        <a:pt x="1525" y="1313"/>
                      </a:lnTo>
                      <a:lnTo>
                        <a:pt x="1545" y="1325"/>
                      </a:lnTo>
                      <a:lnTo>
                        <a:pt x="1561" y="1339"/>
                      </a:lnTo>
                      <a:lnTo>
                        <a:pt x="1581" y="1357"/>
                      </a:lnTo>
                      <a:lnTo>
                        <a:pt x="1589" y="1363"/>
                      </a:lnTo>
                      <a:lnTo>
                        <a:pt x="1597" y="1369"/>
                      </a:lnTo>
                      <a:lnTo>
                        <a:pt x="1605" y="1375"/>
                      </a:lnTo>
                      <a:lnTo>
                        <a:pt x="1611" y="1383"/>
                      </a:lnTo>
                      <a:lnTo>
                        <a:pt x="1611" y="1385"/>
                      </a:lnTo>
                      <a:lnTo>
                        <a:pt x="1613" y="1373"/>
                      </a:lnTo>
                      <a:lnTo>
                        <a:pt x="1615" y="1363"/>
                      </a:lnTo>
                      <a:lnTo>
                        <a:pt x="1619" y="1353"/>
                      </a:lnTo>
                      <a:lnTo>
                        <a:pt x="1619" y="1341"/>
                      </a:lnTo>
                      <a:lnTo>
                        <a:pt x="1617" y="1335"/>
                      </a:lnTo>
                      <a:lnTo>
                        <a:pt x="1615" y="1331"/>
                      </a:lnTo>
                      <a:lnTo>
                        <a:pt x="1613" y="1325"/>
                      </a:lnTo>
                      <a:lnTo>
                        <a:pt x="1611" y="1319"/>
                      </a:lnTo>
                      <a:lnTo>
                        <a:pt x="1613" y="1309"/>
                      </a:lnTo>
                      <a:lnTo>
                        <a:pt x="1615" y="1299"/>
                      </a:lnTo>
                      <a:lnTo>
                        <a:pt x="1623" y="1279"/>
                      </a:lnTo>
                      <a:lnTo>
                        <a:pt x="1631" y="1269"/>
                      </a:lnTo>
                      <a:lnTo>
                        <a:pt x="1637" y="1261"/>
                      </a:lnTo>
                      <a:lnTo>
                        <a:pt x="1643" y="1255"/>
                      </a:lnTo>
                      <a:lnTo>
                        <a:pt x="1651" y="1251"/>
                      </a:lnTo>
                      <a:lnTo>
                        <a:pt x="1659" y="1249"/>
                      </a:lnTo>
                      <a:lnTo>
                        <a:pt x="1665" y="1249"/>
                      </a:lnTo>
                      <a:lnTo>
                        <a:pt x="1671" y="1249"/>
                      </a:lnTo>
                      <a:lnTo>
                        <a:pt x="1677" y="1245"/>
                      </a:lnTo>
                      <a:lnTo>
                        <a:pt x="1727" y="1245"/>
                      </a:lnTo>
                      <a:lnTo>
                        <a:pt x="1727" y="1215"/>
                      </a:lnTo>
                      <a:lnTo>
                        <a:pt x="1711" y="1205"/>
                      </a:lnTo>
                      <a:lnTo>
                        <a:pt x="1691" y="1191"/>
                      </a:lnTo>
                      <a:lnTo>
                        <a:pt x="1671" y="1173"/>
                      </a:lnTo>
                      <a:lnTo>
                        <a:pt x="1665" y="1165"/>
                      </a:lnTo>
                      <a:lnTo>
                        <a:pt x="1663" y="1159"/>
                      </a:lnTo>
                      <a:lnTo>
                        <a:pt x="1677" y="1159"/>
                      </a:lnTo>
                      <a:lnTo>
                        <a:pt x="1677" y="1137"/>
                      </a:lnTo>
                      <a:lnTo>
                        <a:pt x="1677" y="1123"/>
                      </a:lnTo>
                      <a:lnTo>
                        <a:pt x="1679" y="1117"/>
                      </a:lnTo>
                      <a:lnTo>
                        <a:pt x="1681" y="1115"/>
                      </a:lnTo>
                      <a:lnTo>
                        <a:pt x="1687" y="1111"/>
                      </a:lnTo>
                      <a:lnTo>
                        <a:pt x="1695" y="1113"/>
                      </a:lnTo>
                      <a:lnTo>
                        <a:pt x="1703" y="1113"/>
                      </a:lnTo>
                      <a:lnTo>
                        <a:pt x="1711" y="1113"/>
                      </a:lnTo>
                      <a:lnTo>
                        <a:pt x="1755" y="1109"/>
                      </a:lnTo>
                      <a:lnTo>
                        <a:pt x="1779" y="1103"/>
                      </a:lnTo>
                      <a:lnTo>
                        <a:pt x="1789" y="1101"/>
                      </a:lnTo>
                      <a:lnTo>
                        <a:pt x="1799" y="1097"/>
                      </a:lnTo>
                      <a:lnTo>
                        <a:pt x="1805" y="1091"/>
                      </a:lnTo>
                      <a:lnTo>
                        <a:pt x="1813" y="1085"/>
                      </a:lnTo>
                      <a:lnTo>
                        <a:pt x="1821" y="1083"/>
                      </a:lnTo>
                      <a:lnTo>
                        <a:pt x="1827" y="1079"/>
                      </a:lnTo>
                      <a:lnTo>
                        <a:pt x="1829" y="1071"/>
                      </a:lnTo>
                      <a:lnTo>
                        <a:pt x="1833" y="1063"/>
                      </a:lnTo>
                      <a:lnTo>
                        <a:pt x="1835" y="1053"/>
                      </a:lnTo>
                      <a:lnTo>
                        <a:pt x="1839" y="1045"/>
                      </a:lnTo>
                      <a:lnTo>
                        <a:pt x="1845" y="1039"/>
                      </a:lnTo>
                      <a:lnTo>
                        <a:pt x="1852" y="1035"/>
                      </a:lnTo>
                      <a:lnTo>
                        <a:pt x="1854" y="1039"/>
                      </a:lnTo>
                      <a:lnTo>
                        <a:pt x="1856" y="1043"/>
                      </a:lnTo>
                      <a:lnTo>
                        <a:pt x="1862" y="1049"/>
                      </a:lnTo>
                      <a:lnTo>
                        <a:pt x="1872" y="1055"/>
                      </a:lnTo>
                      <a:lnTo>
                        <a:pt x="1880" y="1061"/>
                      </a:lnTo>
                      <a:lnTo>
                        <a:pt x="1890" y="1061"/>
                      </a:lnTo>
                      <a:lnTo>
                        <a:pt x="1890" y="1041"/>
                      </a:lnTo>
                      <a:lnTo>
                        <a:pt x="1890" y="1018"/>
                      </a:lnTo>
                      <a:lnTo>
                        <a:pt x="1890" y="1006"/>
                      </a:lnTo>
                      <a:lnTo>
                        <a:pt x="1892" y="994"/>
                      </a:lnTo>
                      <a:lnTo>
                        <a:pt x="1894" y="986"/>
                      </a:lnTo>
                      <a:lnTo>
                        <a:pt x="1900" y="978"/>
                      </a:lnTo>
                      <a:lnTo>
                        <a:pt x="1900" y="964"/>
                      </a:lnTo>
                      <a:lnTo>
                        <a:pt x="1898" y="960"/>
                      </a:lnTo>
                      <a:lnTo>
                        <a:pt x="1898" y="956"/>
                      </a:lnTo>
                      <a:lnTo>
                        <a:pt x="1902" y="948"/>
                      </a:lnTo>
                      <a:lnTo>
                        <a:pt x="1888" y="948"/>
                      </a:lnTo>
                      <a:lnTo>
                        <a:pt x="1892" y="912"/>
                      </a:lnTo>
                      <a:lnTo>
                        <a:pt x="1900" y="872"/>
                      </a:lnTo>
                      <a:lnTo>
                        <a:pt x="1902" y="866"/>
                      </a:lnTo>
                      <a:lnTo>
                        <a:pt x="1904" y="860"/>
                      </a:lnTo>
                      <a:lnTo>
                        <a:pt x="1912" y="852"/>
                      </a:lnTo>
                      <a:lnTo>
                        <a:pt x="1920" y="842"/>
                      </a:lnTo>
                      <a:lnTo>
                        <a:pt x="1922" y="836"/>
                      </a:lnTo>
                      <a:lnTo>
                        <a:pt x="1924" y="828"/>
                      </a:lnTo>
                      <a:lnTo>
                        <a:pt x="1920" y="818"/>
                      </a:lnTo>
                      <a:lnTo>
                        <a:pt x="1914" y="806"/>
                      </a:lnTo>
                      <a:lnTo>
                        <a:pt x="1904" y="796"/>
                      </a:lnTo>
                      <a:lnTo>
                        <a:pt x="1900" y="792"/>
                      </a:lnTo>
                      <a:lnTo>
                        <a:pt x="1896" y="792"/>
                      </a:lnTo>
                      <a:lnTo>
                        <a:pt x="1890" y="794"/>
                      </a:lnTo>
                      <a:lnTo>
                        <a:pt x="1884" y="798"/>
                      </a:lnTo>
                      <a:lnTo>
                        <a:pt x="1880" y="804"/>
                      </a:lnTo>
                      <a:lnTo>
                        <a:pt x="1874" y="806"/>
                      </a:lnTo>
                      <a:lnTo>
                        <a:pt x="1847" y="810"/>
                      </a:lnTo>
                      <a:lnTo>
                        <a:pt x="1821" y="812"/>
                      </a:lnTo>
                      <a:lnTo>
                        <a:pt x="1809" y="814"/>
                      </a:lnTo>
                      <a:lnTo>
                        <a:pt x="1797" y="818"/>
                      </a:lnTo>
                      <a:lnTo>
                        <a:pt x="1787" y="824"/>
                      </a:lnTo>
                      <a:lnTo>
                        <a:pt x="1775" y="830"/>
                      </a:lnTo>
                      <a:lnTo>
                        <a:pt x="1761" y="830"/>
                      </a:lnTo>
                      <a:lnTo>
                        <a:pt x="1745" y="836"/>
                      </a:lnTo>
                      <a:lnTo>
                        <a:pt x="1727" y="842"/>
                      </a:lnTo>
                      <a:lnTo>
                        <a:pt x="1709" y="850"/>
                      </a:lnTo>
                      <a:lnTo>
                        <a:pt x="1693" y="860"/>
                      </a:lnTo>
                      <a:lnTo>
                        <a:pt x="1689" y="864"/>
                      </a:lnTo>
                      <a:lnTo>
                        <a:pt x="1689" y="870"/>
                      </a:lnTo>
                      <a:lnTo>
                        <a:pt x="1687" y="876"/>
                      </a:lnTo>
                      <a:lnTo>
                        <a:pt x="1683" y="878"/>
                      </a:lnTo>
                      <a:lnTo>
                        <a:pt x="1681" y="880"/>
                      </a:lnTo>
                      <a:lnTo>
                        <a:pt x="1677" y="894"/>
                      </a:lnTo>
                      <a:lnTo>
                        <a:pt x="1675" y="904"/>
                      </a:lnTo>
                      <a:lnTo>
                        <a:pt x="1677" y="918"/>
                      </a:lnTo>
                      <a:lnTo>
                        <a:pt x="1681" y="932"/>
                      </a:lnTo>
                      <a:lnTo>
                        <a:pt x="1683" y="946"/>
                      </a:lnTo>
                      <a:lnTo>
                        <a:pt x="1685" y="962"/>
                      </a:lnTo>
                      <a:lnTo>
                        <a:pt x="1661" y="1018"/>
                      </a:lnTo>
                      <a:lnTo>
                        <a:pt x="1645" y="1028"/>
                      </a:lnTo>
                      <a:lnTo>
                        <a:pt x="1637" y="1034"/>
                      </a:lnTo>
                      <a:lnTo>
                        <a:pt x="1633" y="1037"/>
                      </a:lnTo>
                      <a:lnTo>
                        <a:pt x="1633" y="1041"/>
                      </a:lnTo>
                      <a:lnTo>
                        <a:pt x="1637" y="1043"/>
                      </a:lnTo>
                      <a:lnTo>
                        <a:pt x="1639" y="1047"/>
                      </a:lnTo>
                      <a:lnTo>
                        <a:pt x="1641" y="1051"/>
                      </a:lnTo>
                      <a:lnTo>
                        <a:pt x="1641" y="1055"/>
                      </a:lnTo>
                      <a:lnTo>
                        <a:pt x="1639" y="1059"/>
                      </a:lnTo>
                      <a:lnTo>
                        <a:pt x="1631" y="1067"/>
                      </a:lnTo>
                      <a:lnTo>
                        <a:pt x="1623" y="1071"/>
                      </a:lnTo>
                      <a:lnTo>
                        <a:pt x="1613" y="1073"/>
                      </a:lnTo>
                      <a:lnTo>
                        <a:pt x="1605" y="1071"/>
                      </a:lnTo>
                      <a:lnTo>
                        <a:pt x="1601" y="1069"/>
                      </a:lnTo>
                      <a:lnTo>
                        <a:pt x="1597" y="1063"/>
                      </a:lnTo>
                      <a:lnTo>
                        <a:pt x="1593" y="1059"/>
                      </a:lnTo>
                      <a:lnTo>
                        <a:pt x="1573" y="1069"/>
                      </a:lnTo>
                      <a:lnTo>
                        <a:pt x="1553" y="1075"/>
                      </a:lnTo>
                      <a:lnTo>
                        <a:pt x="1535" y="1081"/>
                      </a:lnTo>
                      <a:lnTo>
                        <a:pt x="1515" y="1085"/>
                      </a:lnTo>
                      <a:lnTo>
                        <a:pt x="1499" y="1085"/>
                      </a:lnTo>
                      <a:lnTo>
                        <a:pt x="1491" y="1085"/>
                      </a:lnTo>
                      <a:lnTo>
                        <a:pt x="1485" y="1087"/>
                      </a:lnTo>
                      <a:lnTo>
                        <a:pt x="1453" y="1105"/>
                      </a:lnTo>
                      <a:lnTo>
                        <a:pt x="1433" y="1115"/>
                      </a:lnTo>
                      <a:lnTo>
                        <a:pt x="1423" y="1117"/>
                      </a:lnTo>
                      <a:lnTo>
                        <a:pt x="1413" y="1119"/>
                      </a:lnTo>
                      <a:lnTo>
                        <a:pt x="1407" y="1117"/>
                      </a:lnTo>
                      <a:lnTo>
                        <a:pt x="1399" y="1113"/>
                      </a:lnTo>
                      <a:lnTo>
                        <a:pt x="1387" y="1099"/>
                      </a:lnTo>
                      <a:lnTo>
                        <a:pt x="1381" y="1091"/>
                      </a:lnTo>
                      <a:lnTo>
                        <a:pt x="1373" y="1085"/>
                      </a:lnTo>
                      <a:lnTo>
                        <a:pt x="1363" y="1081"/>
                      </a:lnTo>
                      <a:lnTo>
                        <a:pt x="1351" y="1079"/>
                      </a:lnTo>
                      <a:lnTo>
                        <a:pt x="1347" y="1079"/>
                      </a:lnTo>
                      <a:lnTo>
                        <a:pt x="1341" y="1081"/>
                      </a:lnTo>
                      <a:lnTo>
                        <a:pt x="1337" y="1085"/>
                      </a:lnTo>
                      <a:lnTo>
                        <a:pt x="1333" y="1085"/>
                      </a:lnTo>
                      <a:lnTo>
                        <a:pt x="1327" y="1085"/>
                      </a:lnTo>
                      <a:lnTo>
                        <a:pt x="1323" y="1083"/>
                      </a:lnTo>
                      <a:lnTo>
                        <a:pt x="1313" y="1075"/>
                      </a:lnTo>
                      <a:lnTo>
                        <a:pt x="1304" y="1065"/>
                      </a:lnTo>
                      <a:lnTo>
                        <a:pt x="1296" y="1053"/>
                      </a:lnTo>
                      <a:lnTo>
                        <a:pt x="1280" y="1028"/>
                      </a:lnTo>
                      <a:lnTo>
                        <a:pt x="1270" y="1008"/>
                      </a:lnTo>
                      <a:lnTo>
                        <a:pt x="1262" y="996"/>
                      </a:lnTo>
                      <a:lnTo>
                        <a:pt x="1250" y="986"/>
                      </a:lnTo>
                      <a:lnTo>
                        <a:pt x="1224" y="962"/>
                      </a:lnTo>
                      <a:lnTo>
                        <a:pt x="1212" y="950"/>
                      </a:lnTo>
                      <a:lnTo>
                        <a:pt x="1204" y="938"/>
                      </a:lnTo>
                      <a:lnTo>
                        <a:pt x="1196" y="924"/>
                      </a:lnTo>
                      <a:lnTo>
                        <a:pt x="1194" y="918"/>
                      </a:lnTo>
                      <a:lnTo>
                        <a:pt x="1194" y="912"/>
                      </a:lnTo>
                      <a:lnTo>
                        <a:pt x="1194" y="890"/>
                      </a:lnTo>
                      <a:lnTo>
                        <a:pt x="1192" y="880"/>
                      </a:lnTo>
                      <a:lnTo>
                        <a:pt x="1188" y="870"/>
                      </a:lnTo>
                      <a:lnTo>
                        <a:pt x="1176" y="852"/>
                      </a:lnTo>
                      <a:lnTo>
                        <a:pt x="1170" y="842"/>
                      </a:lnTo>
                      <a:lnTo>
                        <a:pt x="1166" y="832"/>
                      </a:lnTo>
                      <a:lnTo>
                        <a:pt x="1162" y="822"/>
                      </a:lnTo>
                      <a:lnTo>
                        <a:pt x="1160" y="810"/>
                      </a:lnTo>
                      <a:lnTo>
                        <a:pt x="1160" y="686"/>
                      </a:lnTo>
                      <a:lnTo>
                        <a:pt x="1162" y="670"/>
                      </a:lnTo>
                      <a:lnTo>
                        <a:pt x="1164" y="654"/>
                      </a:lnTo>
                      <a:lnTo>
                        <a:pt x="1172" y="627"/>
                      </a:lnTo>
                      <a:lnTo>
                        <a:pt x="1180" y="603"/>
                      </a:lnTo>
                      <a:lnTo>
                        <a:pt x="1184" y="591"/>
                      </a:lnTo>
                      <a:lnTo>
                        <a:pt x="1184" y="579"/>
                      </a:lnTo>
                      <a:lnTo>
                        <a:pt x="1184" y="573"/>
                      </a:lnTo>
                      <a:lnTo>
                        <a:pt x="1184" y="567"/>
                      </a:lnTo>
                      <a:lnTo>
                        <a:pt x="1186" y="557"/>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1" name="Freeform 38"/>
                <p:cNvSpPr>
                  <a:spLocks/>
                </p:cNvSpPr>
                <p:nvPr/>
              </p:nvSpPr>
              <p:spPr bwMode="auto">
                <a:xfrm>
                  <a:off x="4329113" y="8158163"/>
                  <a:ext cx="458787" cy="514350"/>
                </a:xfrm>
                <a:custGeom>
                  <a:avLst/>
                  <a:gdLst/>
                  <a:ahLst/>
                  <a:cxnLst>
                    <a:cxn ang="0">
                      <a:pos x="2" y="288"/>
                    </a:cxn>
                    <a:cxn ang="0">
                      <a:pos x="6" y="266"/>
                    </a:cxn>
                    <a:cxn ang="0">
                      <a:pos x="10" y="244"/>
                    </a:cxn>
                    <a:cxn ang="0">
                      <a:pos x="6" y="234"/>
                    </a:cxn>
                    <a:cxn ang="0">
                      <a:pos x="2" y="222"/>
                    </a:cxn>
                    <a:cxn ang="0">
                      <a:pos x="6" y="202"/>
                    </a:cxn>
                    <a:cxn ang="0">
                      <a:pos x="22" y="172"/>
                    </a:cxn>
                    <a:cxn ang="0">
                      <a:pos x="34" y="158"/>
                    </a:cxn>
                    <a:cxn ang="0">
                      <a:pos x="50" y="152"/>
                    </a:cxn>
                    <a:cxn ang="0">
                      <a:pos x="62" y="152"/>
                    </a:cxn>
                    <a:cxn ang="0">
                      <a:pos x="118" y="148"/>
                    </a:cxn>
                    <a:cxn ang="0">
                      <a:pos x="102" y="108"/>
                    </a:cxn>
                    <a:cxn ang="0">
                      <a:pos x="62" y="76"/>
                    </a:cxn>
                    <a:cxn ang="0">
                      <a:pos x="54" y="62"/>
                    </a:cxn>
                    <a:cxn ang="0">
                      <a:pos x="68" y="40"/>
                    </a:cxn>
                    <a:cxn ang="0">
                      <a:pos x="70" y="20"/>
                    </a:cxn>
                    <a:cxn ang="0">
                      <a:pos x="78" y="14"/>
                    </a:cxn>
                    <a:cxn ang="0">
                      <a:pos x="94" y="16"/>
                    </a:cxn>
                    <a:cxn ang="0">
                      <a:pos x="146" y="12"/>
                    </a:cxn>
                    <a:cxn ang="0">
                      <a:pos x="180" y="4"/>
                    </a:cxn>
                    <a:cxn ang="0">
                      <a:pos x="212" y="144"/>
                    </a:cxn>
                    <a:cxn ang="0">
                      <a:pos x="240" y="142"/>
                    </a:cxn>
                    <a:cxn ang="0">
                      <a:pos x="247" y="144"/>
                    </a:cxn>
                    <a:cxn ang="0">
                      <a:pos x="257" y="152"/>
                    </a:cxn>
                    <a:cxn ang="0">
                      <a:pos x="263" y="154"/>
                    </a:cxn>
                    <a:cxn ang="0">
                      <a:pos x="261" y="140"/>
                    </a:cxn>
                    <a:cxn ang="0">
                      <a:pos x="275" y="142"/>
                    </a:cxn>
                    <a:cxn ang="0">
                      <a:pos x="265" y="174"/>
                    </a:cxn>
                    <a:cxn ang="0">
                      <a:pos x="236" y="204"/>
                    </a:cxn>
                    <a:cxn ang="0">
                      <a:pos x="226" y="212"/>
                    </a:cxn>
                    <a:cxn ang="0">
                      <a:pos x="224" y="226"/>
                    </a:cxn>
                    <a:cxn ang="0">
                      <a:pos x="230" y="238"/>
                    </a:cxn>
                    <a:cxn ang="0">
                      <a:pos x="230" y="248"/>
                    </a:cxn>
                    <a:cxn ang="0">
                      <a:pos x="218" y="260"/>
                    </a:cxn>
                    <a:cxn ang="0">
                      <a:pos x="210" y="268"/>
                    </a:cxn>
                    <a:cxn ang="0">
                      <a:pos x="208" y="280"/>
                    </a:cxn>
                    <a:cxn ang="0">
                      <a:pos x="194" y="290"/>
                    </a:cxn>
                    <a:cxn ang="0">
                      <a:pos x="174" y="318"/>
                    </a:cxn>
                    <a:cxn ang="0">
                      <a:pos x="162" y="324"/>
                    </a:cxn>
                    <a:cxn ang="0">
                      <a:pos x="150" y="322"/>
                    </a:cxn>
                    <a:cxn ang="0">
                      <a:pos x="132" y="310"/>
                    </a:cxn>
                    <a:cxn ang="0">
                      <a:pos x="124" y="308"/>
                    </a:cxn>
                    <a:cxn ang="0">
                      <a:pos x="96" y="314"/>
                    </a:cxn>
                    <a:cxn ang="0">
                      <a:pos x="68" y="322"/>
                    </a:cxn>
                    <a:cxn ang="0">
                      <a:pos x="46" y="318"/>
                    </a:cxn>
                    <a:cxn ang="0">
                      <a:pos x="32" y="308"/>
                    </a:cxn>
                    <a:cxn ang="0">
                      <a:pos x="10" y="288"/>
                    </a:cxn>
                    <a:cxn ang="0">
                      <a:pos x="2" y="286"/>
                    </a:cxn>
                  </a:cxnLst>
                  <a:rect l="0" t="0" r="r" b="b"/>
                  <a:pathLst>
                    <a:path w="289" h="324">
                      <a:moveTo>
                        <a:pt x="2" y="286"/>
                      </a:moveTo>
                      <a:lnTo>
                        <a:pt x="2" y="288"/>
                      </a:lnTo>
                      <a:lnTo>
                        <a:pt x="4" y="276"/>
                      </a:lnTo>
                      <a:lnTo>
                        <a:pt x="6" y="266"/>
                      </a:lnTo>
                      <a:lnTo>
                        <a:pt x="10" y="256"/>
                      </a:lnTo>
                      <a:lnTo>
                        <a:pt x="10" y="244"/>
                      </a:lnTo>
                      <a:lnTo>
                        <a:pt x="8" y="238"/>
                      </a:lnTo>
                      <a:lnTo>
                        <a:pt x="6" y="234"/>
                      </a:lnTo>
                      <a:lnTo>
                        <a:pt x="4" y="228"/>
                      </a:lnTo>
                      <a:lnTo>
                        <a:pt x="2" y="222"/>
                      </a:lnTo>
                      <a:lnTo>
                        <a:pt x="4" y="212"/>
                      </a:lnTo>
                      <a:lnTo>
                        <a:pt x="6" y="202"/>
                      </a:lnTo>
                      <a:lnTo>
                        <a:pt x="14" y="182"/>
                      </a:lnTo>
                      <a:lnTo>
                        <a:pt x="22" y="172"/>
                      </a:lnTo>
                      <a:lnTo>
                        <a:pt x="28" y="164"/>
                      </a:lnTo>
                      <a:lnTo>
                        <a:pt x="34" y="158"/>
                      </a:lnTo>
                      <a:lnTo>
                        <a:pt x="42" y="154"/>
                      </a:lnTo>
                      <a:lnTo>
                        <a:pt x="50" y="152"/>
                      </a:lnTo>
                      <a:lnTo>
                        <a:pt x="56" y="152"/>
                      </a:lnTo>
                      <a:lnTo>
                        <a:pt x="62" y="152"/>
                      </a:lnTo>
                      <a:lnTo>
                        <a:pt x="68" y="148"/>
                      </a:lnTo>
                      <a:lnTo>
                        <a:pt x="118" y="148"/>
                      </a:lnTo>
                      <a:lnTo>
                        <a:pt x="118" y="118"/>
                      </a:lnTo>
                      <a:lnTo>
                        <a:pt x="102" y="108"/>
                      </a:lnTo>
                      <a:lnTo>
                        <a:pt x="82" y="94"/>
                      </a:lnTo>
                      <a:lnTo>
                        <a:pt x="62" y="76"/>
                      </a:lnTo>
                      <a:lnTo>
                        <a:pt x="56" y="68"/>
                      </a:lnTo>
                      <a:lnTo>
                        <a:pt x="54" y="62"/>
                      </a:lnTo>
                      <a:lnTo>
                        <a:pt x="68" y="62"/>
                      </a:lnTo>
                      <a:lnTo>
                        <a:pt x="68" y="40"/>
                      </a:lnTo>
                      <a:lnTo>
                        <a:pt x="68" y="26"/>
                      </a:lnTo>
                      <a:lnTo>
                        <a:pt x="70" y="20"/>
                      </a:lnTo>
                      <a:lnTo>
                        <a:pt x="72" y="18"/>
                      </a:lnTo>
                      <a:lnTo>
                        <a:pt x="78" y="14"/>
                      </a:lnTo>
                      <a:lnTo>
                        <a:pt x="86" y="16"/>
                      </a:lnTo>
                      <a:lnTo>
                        <a:pt x="94" y="16"/>
                      </a:lnTo>
                      <a:lnTo>
                        <a:pt x="102" y="16"/>
                      </a:lnTo>
                      <a:lnTo>
                        <a:pt x="146" y="12"/>
                      </a:lnTo>
                      <a:lnTo>
                        <a:pt x="170" y="6"/>
                      </a:lnTo>
                      <a:lnTo>
                        <a:pt x="180" y="4"/>
                      </a:lnTo>
                      <a:lnTo>
                        <a:pt x="190" y="0"/>
                      </a:lnTo>
                      <a:lnTo>
                        <a:pt x="212" y="144"/>
                      </a:lnTo>
                      <a:lnTo>
                        <a:pt x="214" y="142"/>
                      </a:lnTo>
                      <a:lnTo>
                        <a:pt x="240" y="142"/>
                      </a:lnTo>
                      <a:lnTo>
                        <a:pt x="243" y="142"/>
                      </a:lnTo>
                      <a:lnTo>
                        <a:pt x="247" y="144"/>
                      </a:lnTo>
                      <a:lnTo>
                        <a:pt x="251" y="148"/>
                      </a:lnTo>
                      <a:lnTo>
                        <a:pt x="257" y="152"/>
                      </a:lnTo>
                      <a:lnTo>
                        <a:pt x="259" y="154"/>
                      </a:lnTo>
                      <a:lnTo>
                        <a:pt x="263" y="154"/>
                      </a:lnTo>
                      <a:lnTo>
                        <a:pt x="263" y="146"/>
                      </a:lnTo>
                      <a:lnTo>
                        <a:pt x="261" y="140"/>
                      </a:lnTo>
                      <a:lnTo>
                        <a:pt x="269" y="140"/>
                      </a:lnTo>
                      <a:lnTo>
                        <a:pt x="275" y="142"/>
                      </a:lnTo>
                      <a:lnTo>
                        <a:pt x="289" y="146"/>
                      </a:lnTo>
                      <a:lnTo>
                        <a:pt x="265" y="174"/>
                      </a:lnTo>
                      <a:lnTo>
                        <a:pt x="242" y="200"/>
                      </a:lnTo>
                      <a:lnTo>
                        <a:pt x="236" y="204"/>
                      </a:lnTo>
                      <a:lnTo>
                        <a:pt x="230" y="208"/>
                      </a:lnTo>
                      <a:lnTo>
                        <a:pt x="226" y="212"/>
                      </a:lnTo>
                      <a:lnTo>
                        <a:pt x="224" y="218"/>
                      </a:lnTo>
                      <a:lnTo>
                        <a:pt x="224" y="226"/>
                      </a:lnTo>
                      <a:lnTo>
                        <a:pt x="228" y="232"/>
                      </a:lnTo>
                      <a:lnTo>
                        <a:pt x="230" y="238"/>
                      </a:lnTo>
                      <a:lnTo>
                        <a:pt x="232" y="244"/>
                      </a:lnTo>
                      <a:lnTo>
                        <a:pt x="230" y="248"/>
                      </a:lnTo>
                      <a:lnTo>
                        <a:pt x="228" y="252"/>
                      </a:lnTo>
                      <a:lnTo>
                        <a:pt x="218" y="260"/>
                      </a:lnTo>
                      <a:lnTo>
                        <a:pt x="214" y="264"/>
                      </a:lnTo>
                      <a:lnTo>
                        <a:pt x="210" y="268"/>
                      </a:lnTo>
                      <a:lnTo>
                        <a:pt x="208" y="274"/>
                      </a:lnTo>
                      <a:lnTo>
                        <a:pt x="208" y="280"/>
                      </a:lnTo>
                      <a:lnTo>
                        <a:pt x="200" y="284"/>
                      </a:lnTo>
                      <a:lnTo>
                        <a:pt x="194" y="290"/>
                      </a:lnTo>
                      <a:lnTo>
                        <a:pt x="184" y="306"/>
                      </a:lnTo>
                      <a:lnTo>
                        <a:pt x="174" y="318"/>
                      </a:lnTo>
                      <a:lnTo>
                        <a:pt x="168" y="322"/>
                      </a:lnTo>
                      <a:lnTo>
                        <a:pt x="162" y="324"/>
                      </a:lnTo>
                      <a:lnTo>
                        <a:pt x="156" y="324"/>
                      </a:lnTo>
                      <a:lnTo>
                        <a:pt x="150" y="322"/>
                      </a:lnTo>
                      <a:lnTo>
                        <a:pt x="142" y="316"/>
                      </a:lnTo>
                      <a:lnTo>
                        <a:pt x="132" y="310"/>
                      </a:lnTo>
                      <a:lnTo>
                        <a:pt x="128" y="308"/>
                      </a:lnTo>
                      <a:lnTo>
                        <a:pt x="124" y="308"/>
                      </a:lnTo>
                      <a:lnTo>
                        <a:pt x="108" y="310"/>
                      </a:lnTo>
                      <a:lnTo>
                        <a:pt x="96" y="314"/>
                      </a:lnTo>
                      <a:lnTo>
                        <a:pt x="82" y="320"/>
                      </a:lnTo>
                      <a:lnTo>
                        <a:pt x="68" y="322"/>
                      </a:lnTo>
                      <a:lnTo>
                        <a:pt x="56" y="320"/>
                      </a:lnTo>
                      <a:lnTo>
                        <a:pt x="46" y="318"/>
                      </a:lnTo>
                      <a:lnTo>
                        <a:pt x="38" y="314"/>
                      </a:lnTo>
                      <a:lnTo>
                        <a:pt x="32" y="308"/>
                      </a:lnTo>
                      <a:lnTo>
                        <a:pt x="18" y="296"/>
                      </a:lnTo>
                      <a:lnTo>
                        <a:pt x="10" y="288"/>
                      </a:lnTo>
                      <a:lnTo>
                        <a:pt x="0" y="282"/>
                      </a:lnTo>
                      <a:lnTo>
                        <a:pt x="2" y="286"/>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2" name="Freeform 39"/>
                <p:cNvSpPr>
                  <a:spLocks/>
                </p:cNvSpPr>
                <p:nvPr/>
              </p:nvSpPr>
              <p:spPr bwMode="auto">
                <a:xfrm>
                  <a:off x="4630738" y="8059738"/>
                  <a:ext cx="128587" cy="327025"/>
                </a:xfrm>
                <a:custGeom>
                  <a:avLst/>
                  <a:gdLst/>
                  <a:ahLst/>
                  <a:cxnLst>
                    <a:cxn ang="0">
                      <a:pos x="46" y="202"/>
                    </a:cxn>
                    <a:cxn ang="0">
                      <a:pos x="48" y="190"/>
                    </a:cxn>
                    <a:cxn ang="0">
                      <a:pos x="53" y="180"/>
                    </a:cxn>
                    <a:cxn ang="0">
                      <a:pos x="65" y="164"/>
                    </a:cxn>
                    <a:cxn ang="0">
                      <a:pos x="71" y="156"/>
                    </a:cxn>
                    <a:cxn ang="0">
                      <a:pos x="75" y="146"/>
                    </a:cxn>
                    <a:cxn ang="0">
                      <a:pos x="79" y="134"/>
                    </a:cxn>
                    <a:cxn ang="0">
                      <a:pos x="81" y="120"/>
                    </a:cxn>
                    <a:cxn ang="0">
                      <a:pos x="79" y="108"/>
                    </a:cxn>
                    <a:cxn ang="0">
                      <a:pos x="75" y="98"/>
                    </a:cxn>
                    <a:cxn ang="0">
                      <a:pos x="71" y="86"/>
                    </a:cxn>
                    <a:cxn ang="0">
                      <a:pos x="69" y="70"/>
                    </a:cxn>
                    <a:cxn ang="0">
                      <a:pos x="69" y="56"/>
                    </a:cxn>
                    <a:cxn ang="0">
                      <a:pos x="71" y="44"/>
                    </a:cxn>
                    <a:cxn ang="0">
                      <a:pos x="75" y="36"/>
                    </a:cxn>
                    <a:cxn ang="0">
                      <a:pos x="81" y="26"/>
                    </a:cxn>
                    <a:cxn ang="0">
                      <a:pos x="73" y="20"/>
                    </a:cxn>
                    <a:cxn ang="0">
                      <a:pos x="63" y="14"/>
                    </a:cxn>
                    <a:cxn ang="0">
                      <a:pos x="57" y="8"/>
                    </a:cxn>
                    <a:cxn ang="0">
                      <a:pos x="55" y="4"/>
                    </a:cxn>
                    <a:cxn ang="0">
                      <a:pos x="53" y="0"/>
                    </a:cxn>
                    <a:cxn ang="0">
                      <a:pos x="46" y="4"/>
                    </a:cxn>
                    <a:cxn ang="0">
                      <a:pos x="40" y="10"/>
                    </a:cxn>
                    <a:cxn ang="0">
                      <a:pos x="36" y="18"/>
                    </a:cxn>
                    <a:cxn ang="0">
                      <a:pos x="34" y="28"/>
                    </a:cxn>
                    <a:cxn ang="0">
                      <a:pos x="30" y="36"/>
                    </a:cxn>
                    <a:cxn ang="0">
                      <a:pos x="28" y="44"/>
                    </a:cxn>
                    <a:cxn ang="0">
                      <a:pos x="22" y="48"/>
                    </a:cxn>
                    <a:cxn ang="0">
                      <a:pos x="14" y="50"/>
                    </a:cxn>
                    <a:cxn ang="0">
                      <a:pos x="6" y="56"/>
                    </a:cxn>
                    <a:cxn ang="0">
                      <a:pos x="0" y="62"/>
                    </a:cxn>
                    <a:cxn ang="0">
                      <a:pos x="22" y="206"/>
                    </a:cxn>
                    <a:cxn ang="0">
                      <a:pos x="24" y="204"/>
                    </a:cxn>
                    <a:cxn ang="0">
                      <a:pos x="50" y="204"/>
                    </a:cxn>
                    <a:cxn ang="0">
                      <a:pos x="46" y="202"/>
                    </a:cxn>
                  </a:cxnLst>
                  <a:rect l="0" t="0" r="r" b="b"/>
                  <a:pathLst>
                    <a:path w="81" h="206">
                      <a:moveTo>
                        <a:pt x="46" y="202"/>
                      </a:moveTo>
                      <a:lnTo>
                        <a:pt x="48" y="190"/>
                      </a:lnTo>
                      <a:lnTo>
                        <a:pt x="53" y="180"/>
                      </a:lnTo>
                      <a:lnTo>
                        <a:pt x="65" y="164"/>
                      </a:lnTo>
                      <a:lnTo>
                        <a:pt x="71" y="156"/>
                      </a:lnTo>
                      <a:lnTo>
                        <a:pt x="75" y="146"/>
                      </a:lnTo>
                      <a:lnTo>
                        <a:pt x="79" y="134"/>
                      </a:lnTo>
                      <a:lnTo>
                        <a:pt x="81" y="120"/>
                      </a:lnTo>
                      <a:lnTo>
                        <a:pt x="79" y="108"/>
                      </a:lnTo>
                      <a:lnTo>
                        <a:pt x="75" y="98"/>
                      </a:lnTo>
                      <a:lnTo>
                        <a:pt x="71" y="86"/>
                      </a:lnTo>
                      <a:lnTo>
                        <a:pt x="69" y="70"/>
                      </a:lnTo>
                      <a:lnTo>
                        <a:pt x="69" y="56"/>
                      </a:lnTo>
                      <a:lnTo>
                        <a:pt x="71" y="44"/>
                      </a:lnTo>
                      <a:lnTo>
                        <a:pt x="75" y="36"/>
                      </a:lnTo>
                      <a:lnTo>
                        <a:pt x="81" y="26"/>
                      </a:lnTo>
                      <a:lnTo>
                        <a:pt x="73" y="20"/>
                      </a:lnTo>
                      <a:lnTo>
                        <a:pt x="63" y="14"/>
                      </a:lnTo>
                      <a:lnTo>
                        <a:pt x="57" y="8"/>
                      </a:lnTo>
                      <a:lnTo>
                        <a:pt x="55" y="4"/>
                      </a:lnTo>
                      <a:lnTo>
                        <a:pt x="53" y="0"/>
                      </a:lnTo>
                      <a:lnTo>
                        <a:pt x="46" y="4"/>
                      </a:lnTo>
                      <a:lnTo>
                        <a:pt x="40" y="10"/>
                      </a:lnTo>
                      <a:lnTo>
                        <a:pt x="36" y="18"/>
                      </a:lnTo>
                      <a:lnTo>
                        <a:pt x="34" y="28"/>
                      </a:lnTo>
                      <a:lnTo>
                        <a:pt x="30" y="36"/>
                      </a:lnTo>
                      <a:lnTo>
                        <a:pt x="28" y="44"/>
                      </a:lnTo>
                      <a:lnTo>
                        <a:pt x="22" y="48"/>
                      </a:lnTo>
                      <a:lnTo>
                        <a:pt x="14" y="50"/>
                      </a:lnTo>
                      <a:lnTo>
                        <a:pt x="6" y="56"/>
                      </a:lnTo>
                      <a:lnTo>
                        <a:pt x="0" y="62"/>
                      </a:lnTo>
                      <a:lnTo>
                        <a:pt x="22" y="206"/>
                      </a:lnTo>
                      <a:lnTo>
                        <a:pt x="24" y="204"/>
                      </a:lnTo>
                      <a:lnTo>
                        <a:pt x="50" y="204"/>
                      </a:lnTo>
                      <a:lnTo>
                        <a:pt x="46" y="202"/>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3" name="Freeform 40"/>
                <p:cNvSpPr>
                  <a:spLocks/>
                </p:cNvSpPr>
                <p:nvPr/>
              </p:nvSpPr>
              <p:spPr bwMode="auto">
                <a:xfrm>
                  <a:off x="4672013" y="8281988"/>
                  <a:ext cx="719137" cy="423862"/>
                </a:xfrm>
                <a:custGeom>
                  <a:avLst/>
                  <a:gdLst/>
                  <a:ahLst/>
                  <a:cxnLst>
                    <a:cxn ang="0">
                      <a:pos x="0" y="180"/>
                    </a:cxn>
                    <a:cxn ang="0">
                      <a:pos x="10" y="182"/>
                    </a:cxn>
                    <a:cxn ang="0">
                      <a:pos x="35" y="190"/>
                    </a:cxn>
                    <a:cxn ang="0">
                      <a:pos x="67" y="212"/>
                    </a:cxn>
                    <a:cxn ang="0">
                      <a:pos x="83" y="216"/>
                    </a:cxn>
                    <a:cxn ang="0">
                      <a:pos x="91" y="208"/>
                    </a:cxn>
                    <a:cxn ang="0">
                      <a:pos x="97" y="202"/>
                    </a:cxn>
                    <a:cxn ang="0">
                      <a:pos x="117" y="204"/>
                    </a:cxn>
                    <a:cxn ang="0">
                      <a:pos x="129" y="210"/>
                    </a:cxn>
                    <a:cxn ang="0">
                      <a:pos x="137" y="222"/>
                    </a:cxn>
                    <a:cxn ang="0">
                      <a:pos x="139" y="240"/>
                    </a:cxn>
                    <a:cxn ang="0">
                      <a:pos x="167" y="248"/>
                    </a:cxn>
                    <a:cxn ang="0">
                      <a:pos x="175" y="263"/>
                    </a:cxn>
                    <a:cxn ang="0">
                      <a:pos x="183" y="267"/>
                    </a:cxn>
                    <a:cxn ang="0">
                      <a:pos x="193" y="261"/>
                    </a:cxn>
                    <a:cxn ang="0">
                      <a:pos x="219" y="240"/>
                    </a:cxn>
                    <a:cxn ang="0">
                      <a:pos x="221" y="226"/>
                    </a:cxn>
                    <a:cxn ang="0">
                      <a:pos x="213" y="214"/>
                    </a:cxn>
                    <a:cxn ang="0">
                      <a:pos x="263" y="166"/>
                    </a:cxn>
                    <a:cxn ang="0">
                      <a:pos x="271" y="170"/>
                    </a:cxn>
                    <a:cxn ang="0">
                      <a:pos x="281" y="176"/>
                    </a:cxn>
                    <a:cxn ang="0">
                      <a:pos x="289" y="166"/>
                    </a:cxn>
                    <a:cxn ang="0">
                      <a:pos x="317" y="120"/>
                    </a:cxn>
                    <a:cxn ang="0">
                      <a:pos x="329" y="94"/>
                    </a:cxn>
                    <a:cxn ang="0">
                      <a:pos x="339" y="88"/>
                    </a:cxn>
                    <a:cxn ang="0">
                      <a:pos x="349" y="90"/>
                    </a:cxn>
                    <a:cxn ang="0">
                      <a:pos x="359" y="94"/>
                    </a:cxn>
                    <a:cxn ang="0">
                      <a:pos x="387" y="88"/>
                    </a:cxn>
                    <a:cxn ang="0">
                      <a:pos x="409" y="72"/>
                    </a:cxn>
                    <a:cxn ang="0">
                      <a:pos x="441" y="48"/>
                    </a:cxn>
                    <a:cxn ang="0">
                      <a:pos x="443" y="32"/>
                    </a:cxn>
                    <a:cxn ang="0">
                      <a:pos x="429" y="26"/>
                    </a:cxn>
                    <a:cxn ang="0">
                      <a:pos x="423" y="28"/>
                    </a:cxn>
                    <a:cxn ang="0">
                      <a:pos x="415" y="32"/>
                    </a:cxn>
                    <a:cxn ang="0">
                      <a:pos x="395" y="30"/>
                    </a:cxn>
                    <a:cxn ang="0">
                      <a:pos x="389" y="26"/>
                    </a:cxn>
                    <a:cxn ang="0">
                      <a:pos x="387" y="16"/>
                    </a:cxn>
                    <a:cxn ang="0">
                      <a:pos x="359" y="2"/>
                    </a:cxn>
                    <a:cxn ang="0">
                      <a:pos x="319" y="0"/>
                    </a:cxn>
                    <a:cxn ang="0">
                      <a:pos x="263" y="8"/>
                    </a:cxn>
                    <a:cxn ang="0">
                      <a:pos x="231" y="20"/>
                    </a:cxn>
                    <a:cxn ang="0">
                      <a:pos x="219" y="32"/>
                    </a:cxn>
                    <a:cxn ang="0">
                      <a:pos x="191" y="40"/>
                    </a:cxn>
                    <a:cxn ang="0">
                      <a:pos x="173" y="52"/>
                    </a:cxn>
                    <a:cxn ang="0">
                      <a:pos x="121" y="50"/>
                    </a:cxn>
                    <a:cxn ang="0">
                      <a:pos x="115" y="46"/>
                    </a:cxn>
                    <a:cxn ang="0">
                      <a:pos x="105" y="46"/>
                    </a:cxn>
                    <a:cxn ang="0">
                      <a:pos x="95" y="56"/>
                    </a:cxn>
                    <a:cxn ang="0">
                      <a:pos x="85" y="66"/>
                    </a:cxn>
                    <a:cxn ang="0">
                      <a:pos x="73" y="68"/>
                    </a:cxn>
                    <a:cxn ang="0">
                      <a:pos x="26" y="122"/>
                    </a:cxn>
                    <a:cxn ang="0">
                      <a:pos x="14" y="130"/>
                    </a:cxn>
                    <a:cxn ang="0">
                      <a:pos x="8" y="140"/>
                    </a:cxn>
                    <a:cxn ang="0">
                      <a:pos x="12" y="154"/>
                    </a:cxn>
                    <a:cxn ang="0">
                      <a:pos x="16" y="166"/>
                    </a:cxn>
                    <a:cxn ang="0">
                      <a:pos x="10" y="176"/>
                    </a:cxn>
                    <a:cxn ang="0">
                      <a:pos x="2" y="180"/>
                    </a:cxn>
                  </a:cxnLst>
                  <a:rect l="0" t="0" r="r" b="b"/>
                  <a:pathLst>
                    <a:path w="453" h="267">
                      <a:moveTo>
                        <a:pt x="2" y="180"/>
                      </a:moveTo>
                      <a:lnTo>
                        <a:pt x="0" y="180"/>
                      </a:lnTo>
                      <a:lnTo>
                        <a:pt x="4" y="182"/>
                      </a:lnTo>
                      <a:lnTo>
                        <a:pt x="10" y="182"/>
                      </a:lnTo>
                      <a:lnTo>
                        <a:pt x="24" y="184"/>
                      </a:lnTo>
                      <a:lnTo>
                        <a:pt x="35" y="190"/>
                      </a:lnTo>
                      <a:lnTo>
                        <a:pt x="51" y="202"/>
                      </a:lnTo>
                      <a:lnTo>
                        <a:pt x="67" y="212"/>
                      </a:lnTo>
                      <a:lnTo>
                        <a:pt x="75" y="214"/>
                      </a:lnTo>
                      <a:lnTo>
                        <a:pt x="83" y="216"/>
                      </a:lnTo>
                      <a:lnTo>
                        <a:pt x="87" y="214"/>
                      </a:lnTo>
                      <a:lnTo>
                        <a:pt x="91" y="208"/>
                      </a:lnTo>
                      <a:lnTo>
                        <a:pt x="95" y="204"/>
                      </a:lnTo>
                      <a:lnTo>
                        <a:pt x="97" y="202"/>
                      </a:lnTo>
                      <a:lnTo>
                        <a:pt x="101" y="202"/>
                      </a:lnTo>
                      <a:lnTo>
                        <a:pt x="117" y="204"/>
                      </a:lnTo>
                      <a:lnTo>
                        <a:pt x="123" y="206"/>
                      </a:lnTo>
                      <a:lnTo>
                        <a:pt x="129" y="210"/>
                      </a:lnTo>
                      <a:lnTo>
                        <a:pt x="133" y="214"/>
                      </a:lnTo>
                      <a:lnTo>
                        <a:pt x="137" y="222"/>
                      </a:lnTo>
                      <a:lnTo>
                        <a:pt x="139" y="230"/>
                      </a:lnTo>
                      <a:lnTo>
                        <a:pt x="139" y="240"/>
                      </a:lnTo>
                      <a:lnTo>
                        <a:pt x="167" y="240"/>
                      </a:lnTo>
                      <a:lnTo>
                        <a:pt x="167" y="248"/>
                      </a:lnTo>
                      <a:lnTo>
                        <a:pt x="171" y="256"/>
                      </a:lnTo>
                      <a:lnTo>
                        <a:pt x="175" y="263"/>
                      </a:lnTo>
                      <a:lnTo>
                        <a:pt x="179" y="265"/>
                      </a:lnTo>
                      <a:lnTo>
                        <a:pt x="183" y="267"/>
                      </a:lnTo>
                      <a:lnTo>
                        <a:pt x="187" y="265"/>
                      </a:lnTo>
                      <a:lnTo>
                        <a:pt x="193" y="261"/>
                      </a:lnTo>
                      <a:lnTo>
                        <a:pt x="207" y="252"/>
                      </a:lnTo>
                      <a:lnTo>
                        <a:pt x="219" y="240"/>
                      </a:lnTo>
                      <a:lnTo>
                        <a:pt x="223" y="232"/>
                      </a:lnTo>
                      <a:lnTo>
                        <a:pt x="221" y="226"/>
                      </a:lnTo>
                      <a:lnTo>
                        <a:pt x="217" y="220"/>
                      </a:lnTo>
                      <a:lnTo>
                        <a:pt x="213" y="214"/>
                      </a:lnTo>
                      <a:lnTo>
                        <a:pt x="211" y="208"/>
                      </a:lnTo>
                      <a:lnTo>
                        <a:pt x="263" y="166"/>
                      </a:lnTo>
                      <a:lnTo>
                        <a:pt x="267" y="168"/>
                      </a:lnTo>
                      <a:lnTo>
                        <a:pt x="271" y="170"/>
                      </a:lnTo>
                      <a:lnTo>
                        <a:pt x="275" y="174"/>
                      </a:lnTo>
                      <a:lnTo>
                        <a:pt x="281" y="176"/>
                      </a:lnTo>
                      <a:lnTo>
                        <a:pt x="285" y="174"/>
                      </a:lnTo>
                      <a:lnTo>
                        <a:pt x="289" y="166"/>
                      </a:lnTo>
                      <a:lnTo>
                        <a:pt x="303" y="144"/>
                      </a:lnTo>
                      <a:lnTo>
                        <a:pt x="317" y="120"/>
                      </a:lnTo>
                      <a:lnTo>
                        <a:pt x="325" y="106"/>
                      </a:lnTo>
                      <a:lnTo>
                        <a:pt x="329" y="94"/>
                      </a:lnTo>
                      <a:lnTo>
                        <a:pt x="333" y="90"/>
                      </a:lnTo>
                      <a:lnTo>
                        <a:pt x="339" y="88"/>
                      </a:lnTo>
                      <a:lnTo>
                        <a:pt x="345" y="88"/>
                      </a:lnTo>
                      <a:lnTo>
                        <a:pt x="349" y="90"/>
                      </a:lnTo>
                      <a:lnTo>
                        <a:pt x="353" y="94"/>
                      </a:lnTo>
                      <a:lnTo>
                        <a:pt x="359" y="94"/>
                      </a:lnTo>
                      <a:lnTo>
                        <a:pt x="375" y="92"/>
                      </a:lnTo>
                      <a:lnTo>
                        <a:pt x="387" y="88"/>
                      </a:lnTo>
                      <a:lnTo>
                        <a:pt x="399" y="80"/>
                      </a:lnTo>
                      <a:lnTo>
                        <a:pt x="409" y="72"/>
                      </a:lnTo>
                      <a:lnTo>
                        <a:pt x="429" y="54"/>
                      </a:lnTo>
                      <a:lnTo>
                        <a:pt x="441" y="48"/>
                      </a:lnTo>
                      <a:lnTo>
                        <a:pt x="453" y="42"/>
                      </a:lnTo>
                      <a:lnTo>
                        <a:pt x="443" y="32"/>
                      </a:lnTo>
                      <a:lnTo>
                        <a:pt x="437" y="28"/>
                      </a:lnTo>
                      <a:lnTo>
                        <a:pt x="429" y="26"/>
                      </a:lnTo>
                      <a:lnTo>
                        <a:pt x="425" y="26"/>
                      </a:lnTo>
                      <a:lnTo>
                        <a:pt x="423" y="28"/>
                      </a:lnTo>
                      <a:lnTo>
                        <a:pt x="419" y="30"/>
                      </a:lnTo>
                      <a:lnTo>
                        <a:pt x="415" y="32"/>
                      </a:lnTo>
                      <a:lnTo>
                        <a:pt x="405" y="32"/>
                      </a:lnTo>
                      <a:lnTo>
                        <a:pt x="395" y="30"/>
                      </a:lnTo>
                      <a:lnTo>
                        <a:pt x="391" y="28"/>
                      </a:lnTo>
                      <a:lnTo>
                        <a:pt x="389" y="26"/>
                      </a:lnTo>
                      <a:lnTo>
                        <a:pt x="387" y="22"/>
                      </a:lnTo>
                      <a:lnTo>
                        <a:pt x="387" y="16"/>
                      </a:lnTo>
                      <a:lnTo>
                        <a:pt x="373" y="8"/>
                      </a:lnTo>
                      <a:lnTo>
                        <a:pt x="359" y="2"/>
                      </a:lnTo>
                      <a:lnTo>
                        <a:pt x="345" y="0"/>
                      </a:lnTo>
                      <a:lnTo>
                        <a:pt x="319" y="0"/>
                      </a:lnTo>
                      <a:lnTo>
                        <a:pt x="291" y="4"/>
                      </a:lnTo>
                      <a:lnTo>
                        <a:pt x="263" y="8"/>
                      </a:lnTo>
                      <a:lnTo>
                        <a:pt x="239" y="16"/>
                      </a:lnTo>
                      <a:lnTo>
                        <a:pt x="231" y="20"/>
                      </a:lnTo>
                      <a:lnTo>
                        <a:pt x="225" y="26"/>
                      </a:lnTo>
                      <a:lnTo>
                        <a:pt x="219" y="32"/>
                      </a:lnTo>
                      <a:lnTo>
                        <a:pt x="211" y="36"/>
                      </a:lnTo>
                      <a:lnTo>
                        <a:pt x="191" y="40"/>
                      </a:lnTo>
                      <a:lnTo>
                        <a:pt x="181" y="44"/>
                      </a:lnTo>
                      <a:lnTo>
                        <a:pt x="173" y="52"/>
                      </a:lnTo>
                      <a:lnTo>
                        <a:pt x="127" y="52"/>
                      </a:lnTo>
                      <a:lnTo>
                        <a:pt x="121" y="50"/>
                      </a:lnTo>
                      <a:lnTo>
                        <a:pt x="117" y="48"/>
                      </a:lnTo>
                      <a:lnTo>
                        <a:pt x="115" y="46"/>
                      </a:lnTo>
                      <a:lnTo>
                        <a:pt x="111" y="46"/>
                      </a:lnTo>
                      <a:lnTo>
                        <a:pt x="105" y="46"/>
                      </a:lnTo>
                      <a:lnTo>
                        <a:pt x="101" y="50"/>
                      </a:lnTo>
                      <a:lnTo>
                        <a:pt x="95" y="56"/>
                      </a:lnTo>
                      <a:lnTo>
                        <a:pt x="87" y="64"/>
                      </a:lnTo>
                      <a:lnTo>
                        <a:pt x="85" y="66"/>
                      </a:lnTo>
                      <a:lnTo>
                        <a:pt x="81" y="68"/>
                      </a:lnTo>
                      <a:lnTo>
                        <a:pt x="73" y="68"/>
                      </a:lnTo>
                      <a:lnTo>
                        <a:pt x="49" y="96"/>
                      </a:lnTo>
                      <a:lnTo>
                        <a:pt x="26" y="122"/>
                      </a:lnTo>
                      <a:lnTo>
                        <a:pt x="20" y="126"/>
                      </a:lnTo>
                      <a:lnTo>
                        <a:pt x="14" y="130"/>
                      </a:lnTo>
                      <a:lnTo>
                        <a:pt x="10" y="134"/>
                      </a:lnTo>
                      <a:lnTo>
                        <a:pt x="8" y="140"/>
                      </a:lnTo>
                      <a:lnTo>
                        <a:pt x="8" y="148"/>
                      </a:lnTo>
                      <a:lnTo>
                        <a:pt x="12" y="154"/>
                      </a:lnTo>
                      <a:lnTo>
                        <a:pt x="14" y="160"/>
                      </a:lnTo>
                      <a:lnTo>
                        <a:pt x="16" y="166"/>
                      </a:lnTo>
                      <a:lnTo>
                        <a:pt x="14" y="170"/>
                      </a:lnTo>
                      <a:lnTo>
                        <a:pt x="10" y="176"/>
                      </a:lnTo>
                      <a:lnTo>
                        <a:pt x="0" y="182"/>
                      </a:lnTo>
                      <a:lnTo>
                        <a:pt x="2" y="180"/>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4" name="Freeform 41"/>
                <p:cNvSpPr>
                  <a:spLocks/>
                </p:cNvSpPr>
                <p:nvPr/>
              </p:nvSpPr>
              <p:spPr bwMode="auto">
                <a:xfrm>
                  <a:off x="4586288" y="8567738"/>
                  <a:ext cx="306387" cy="138112"/>
                </a:xfrm>
                <a:custGeom>
                  <a:avLst/>
                  <a:gdLst/>
                  <a:ahLst/>
                  <a:cxnLst>
                    <a:cxn ang="0">
                      <a:pos x="0" y="66"/>
                    </a:cxn>
                    <a:cxn ang="0">
                      <a:pos x="6" y="64"/>
                    </a:cxn>
                    <a:cxn ang="0">
                      <a:pos x="12" y="60"/>
                    </a:cxn>
                    <a:cxn ang="0">
                      <a:pos x="22" y="48"/>
                    </a:cxn>
                    <a:cxn ang="0">
                      <a:pos x="32" y="32"/>
                    </a:cxn>
                    <a:cxn ang="0">
                      <a:pos x="38" y="26"/>
                    </a:cxn>
                    <a:cxn ang="0">
                      <a:pos x="46" y="22"/>
                    </a:cxn>
                    <a:cxn ang="0">
                      <a:pos x="46" y="16"/>
                    </a:cxn>
                    <a:cxn ang="0">
                      <a:pos x="46" y="10"/>
                    </a:cxn>
                    <a:cxn ang="0">
                      <a:pos x="50" y="4"/>
                    </a:cxn>
                    <a:cxn ang="0">
                      <a:pos x="54" y="0"/>
                    </a:cxn>
                    <a:cxn ang="0">
                      <a:pos x="58" y="2"/>
                    </a:cxn>
                    <a:cxn ang="0">
                      <a:pos x="64" y="2"/>
                    </a:cxn>
                    <a:cxn ang="0">
                      <a:pos x="78" y="4"/>
                    </a:cxn>
                    <a:cxn ang="0">
                      <a:pos x="89" y="10"/>
                    </a:cxn>
                    <a:cxn ang="0">
                      <a:pos x="105" y="22"/>
                    </a:cxn>
                    <a:cxn ang="0">
                      <a:pos x="121" y="32"/>
                    </a:cxn>
                    <a:cxn ang="0">
                      <a:pos x="129" y="34"/>
                    </a:cxn>
                    <a:cxn ang="0">
                      <a:pos x="137" y="36"/>
                    </a:cxn>
                    <a:cxn ang="0">
                      <a:pos x="141" y="34"/>
                    </a:cxn>
                    <a:cxn ang="0">
                      <a:pos x="145" y="28"/>
                    </a:cxn>
                    <a:cxn ang="0">
                      <a:pos x="149" y="24"/>
                    </a:cxn>
                    <a:cxn ang="0">
                      <a:pos x="151" y="22"/>
                    </a:cxn>
                    <a:cxn ang="0">
                      <a:pos x="155" y="22"/>
                    </a:cxn>
                    <a:cxn ang="0">
                      <a:pos x="171" y="24"/>
                    </a:cxn>
                    <a:cxn ang="0">
                      <a:pos x="177" y="26"/>
                    </a:cxn>
                    <a:cxn ang="0">
                      <a:pos x="183" y="30"/>
                    </a:cxn>
                    <a:cxn ang="0">
                      <a:pos x="187" y="34"/>
                    </a:cxn>
                    <a:cxn ang="0">
                      <a:pos x="191" y="42"/>
                    </a:cxn>
                    <a:cxn ang="0">
                      <a:pos x="193" y="50"/>
                    </a:cxn>
                    <a:cxn ang="0">
                      <a:pos x="193" y="60"/>
                    </a:cxn>
                    <a:cxn ang="0">
                      <a:pos x="191" y="70"/>
                    </a:cxn>
                    <a:cxn ang="0">
                      <a:pos x="187" y="78"/>
                    </a:cxn>
                    <a:cxn ang="0">
                      <a:pos x="181" y="83"/>
                    </a:cxn>
                    <a:cxn ang="0">
                      <a:pos x="173" y="85"/>
                    </a:cxn>
                    <a:cxn ang="0">
                      <a:pos x="163" y="87"/>
                    </a:cxn>
                    <a:cxn ang="0">
                      <a:pos x="153" y="87"/>
                    </a:cxn>
                    <a:cxn ang="0">
                      <a:pos x="131" y="87"/>
                    </a:cxn>
                    <a:cxn ang="0">
                      <a:pos x="115" y="87"/>
                    </a:cxn>
                    <a:cxn ang="0">
                      <a:pos x="101" y="87"/>
                    </a:cxn>
                    <a:cxn ang="0">
                      <a:pos x="80" y="85"/>
                    </a:cxn>
                    <a:cxn ang="0">
                      <a:pos x="50" y="81"/>
                    </a:cxn>
                    <a:cxn ang="0">
                      <a:pos x="36" y="78"/>
                    </a:cxn>
                    <a:cxn ang="0">
                      <a:pos x="22" y="74"/>
                    </a:cxn>
                    <a:cxn ang="0">
                      <a:pos x="12" y="70"/>
                    </a:cxn>
                    <a:cxn ang="0">
                      <a:pos x="6" y="64"/>
                    </a:cxn>
                    <a:cxn ang="0">
                      <a:pos x="0" y="66"/>
                    </a:cxn>
                  </a:cxnLst>
                  <a:rect l="0" t="0" r="r" b="b"/>
                  <a:pathLst>
                    <a:path w="193" h="87">
                      <a:moveTo>
                        <a:pt x="0" y="66"/>
                      </a:moveTo>
                      <a:lnTo>
                        <a:pt x="6" y="64"/>
                      </a:lnTo>
                      <a:lnTo>
                        <a:pt x="12" y="60"/>
                      </a:lnTo>
                      <a:lnTo>
                        <a:pt x="22" y="48"/>
                      </a:lnTo>
                      <a:lnTo>
                        <a:pt x="32" y="32"/>
                      </a:lnTo>
                      <a:lnTo>
                        <a:pt x="38" y="26"/>
                      </a:lnTo>
                      <a:lnTo>
                        <a:pt x="46" y="22"/>
                      </a:lnTo>
                      <a:lnTo>
                        <a:pt x="46" y="16"/>
                      </a:lnTo>
                      <a:lnTo>
                        <a:pt x="46" y="10"/>
                      </a:lnTo>
                      <a:lnTo>
                        <a:pt x="50" y="4"/>
                      </a:lnTo>
                      <a:lnTo>
                        <a:pt x="54" y="0"/>
                      </a:lnTo>
                      <a:lnTo>
                        <a:pt x="58" y="2"/>
                      </a:lnTo>
                      <a:lnTo>
                        <a:pt x="64" y="2"/>
                      </a:lnTo>
                      <a:lnTo>
                        <a:pt x="78" y="4"/>
                      </a:lnTo>
                      <a:lnTo>
                        <a:pt x="89" y="10"/>
                      </a:lnTo>
                      <a:lnTo>
                        <a:pt x="105" y="22"/>
                      </a:lnTo>
                      <a:lnTo>
                        <a:pt x="121" y="32"/>
                      </a:lnTo>
                      <a:lnTo>
                        <a:pt x="129" y="34"/>
                      </a:lnTo>
                      <a:lnTo>
                        <a:pt x="137" y="36"/>
                      </a:lnTo>
                      <a:lnTo>
                        <a:pt x="141" y="34"/>
                      </a:lnTo>
                      <a:lnTo>
                        <a:pt x="145" y="28"/>
                      </a:lnTo>
                      <a:lnTo>
                        <a:pt x="149" y="24"/>
                      </a:lnTo>
                      <a:lnTo>
                        <a:pt x="151" y="22"/>
                      </a:lnTo>
                      <a:lnTo>
                        <a:pt x="155" y="22"/>
                      </a:lnTo>
                      <a:lnTo>
                        <a:pt x="171" y="24"/>
                      </a:lnTo>
                      <a:lnTo>
                        <a:pt x="177" y="26"/>
                      </a:lnTo>
                      <a:lnTo>
                        <a:pt x="183" y="30"/>
                      </a:lnTo>
                      <a:lnTo>
                        <a:pt x="187" y="34"/>
                      </a:lnTo>
                      <a:lnTo>
                        <a:pt x="191" y="42"/>
                      </a:lnTo>
                      <a:lnTo>
                        <a:pt x="193" y="50"/>
                      </a:lnTo>
                      <a:lnTo>
                        <a:pt x="193" y="60"/>
                      </a:lnTo>
                      <a:lnTo>
                        <a:pt x="191" y="70"/>
                      </a:lnTo>
                      <a:lnTo>
                        <a:pt x="187" y="78"/>
                      </a:lnTo>
                      <a:lnTo>
                        <a:pt x="181" y="83"/>
                      </a:lnTo>
                      <a:lnTo>
                        <a:pt x="173" y="85"/>
                      </a:lnTo>
                      <a:lnTo>
                        <a:pt x="163" y="87"/>
                      </a:lnTo>
                      <a:lnTo>
                        <a:pt x="153" y="87"/>
                      </a:lnTo>
                      <a:lnTo>
                        <a:pt x="131" y="87"/>
                      </a:lnTo>
                      <a:lnTo>
                        <a:pt x="115" y="87"/>
                      </a:lnTo>
                      <a:lnTo>
                        <a:pt x="101" y="87"/>
                      </a:lnTo>
                      <a:lnTo>
                        <a:pt x="80" y="85"/>
                      </a:lnTo>
                      <a:lnTo>
                        <a:pt x="50" y="81"/>
                      </a:lnTo>
                      <a:lnTo>
                        <a:pt x="36" y="78"/>
                      </a:lnTo>
                      <a:lnTo>
                        <a:pt x="22" y="74"/>
                      </a:lnTo>
                      <a:lnTo>
                        <a:pt x="12" y="70"/>
                      </a:lnTo>
                      <a:lnTo>
                        <a:pt x="6" y="64"/>
                      </a:lnTo>
                      <a:lnTo>
                        <a:pt x="0" y="66"/>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5" name="Freeform 42"/>
                <p:cNvSpPr>
                  <a:spLocks/>
                </p:cNvSpPr>
                <p:nvPr/>
              </p:nvSpPr>
              <p:spPr bwMode="auto">
                <a:xfrm>
                  <a:off x="3910013" y="4786313"/>
                  <a:ext cx="1211262" cy="731837"/>
                </a:xfrm>
                <a:custGeom>
                  <a:avLst/>
                  <a:gdLst/>
                  <a:ahLst/>
                  <a:cxnLst>
                    <a:cxn ang="0">
                      <a:pos x="697" y="191"/>
                    </a:cxn>
                    <a:cxn ang="0">
                      <a:pos x="609" y="247"/>
                    </a:cxn>
                    <a:cxn ang="0">
                      <a:pos x="631" y="273"/>
                    </a:cxn>
                    <a:cxn ang="0">
                      <a:pos x="605" y="297"/>
                    </a:cxn>
                    <a:cxn ang="0">
                      <a:pos x="545" y="329"/>
                    </a:cxn>
                    <a:cxn ang="0">
                      <a:pos x="496" y="385"/>
                    </a:cxn>
                    <a:cxn ang="0">
                      <a:pos x="468" y="379"/>
                    </a:cxn>
                    <a:cxn ang="0">
                      <a:pos x="492" y="321"/>
                    </a:cxn>
                    <a:cxn ang="0">
                      <a:pos x="509" y="283"/>
                    </a:cxn>
                    <a:cxn ang="0">
                      <a:pos x="507" y="221"/>
                    </a:cxn>
                    <a:cxn ang="0">
                      <a:pos x="498" y="179"/>
                    </a:cxn>
                    <a:cxn ang="0">
                      <a:pos x="531" y="193"/>
                    </a:cxn>
                    <a:cxn ang="0">
                      <a:pos x="567" y="171"/>
                    </a:cxn>
                    <a:cxn ang="0">
                      <a:pos x="509" y="123"/>
                    </a:cxn>
                    <a:cxn ang="0">
                      <a:pos x="400" y="129"/>
                    </a:cxn>
                    <a:cxn ang="0">
                      <a:pos x="330" y="105"/>
                    </a:cxn>
                    <a:cxn ang="0">
                      <a:pos x="292" y="40"/>
                    </a:cxn>
                    <a:cxn ang="0">
                      <a:pos x="248" y="36"/>
                    </a:cxn>
                    <a:cxn ang="0">
                      <a:pos x="176" y="2"/>
                    </a:cxn>
                    <a:cxn ang="0">
                      <a:pos x="110" y="50"/>
                    </a:cxn>
                    <a:cxn ang="0">
                      <a:pos x="14" y="141"/>
                    </a:cxn>
                    <a:cxn ang="0">
                      <a:pos x="46" y="145"/>
                    </a:cxn>
                    <a:cxn ang="0">
                      <a:pos x="80" y="165"/>
                    </a:cxn>
                    <a:cxn ang="0">
                      <a:pos x="156" y="109"/>
                    </a:cxn>
                    <a:cxn ang="0">
                      <a:pos x="156" y="125"/>
                    </a:cxn>
                    <a:cxn ang="0">
                      <a:pos x="202" y="141"/>
                    </a:cxn>
                    <a:cxn ang="0">
                      <a:pos x="272" y="135"/>
                    </a:cxn>
                    <a:cxn ang="0">
                      <a:pos x="316" y="125"/>
                    </a:cxn>
                    <a:cxn ang="0">
                      <a:pos x="360" y="135"/>
                    </a:cxn>
                    <a:cxn ang="0">
                      <a:pos x="324" y="163"/>
                    </a:cxn>
                    <a:cxn ang="0">
                      <a:pos x="230" y="207"/>
                    </a:cxn>
                    <a:cxn ang="0">
                      <a:pos x="224" y="241"/>
                    </a:cxn>
                    <a:cxn ang="0">
                      <a:pos x="226" y="307"/>
                    </a:cxn>
                    <a:cxn ang="0">
                      <a:pos x="234" y="391"/>
                    </a:cxn>
                    <a:cxn ang="0">
                      <a:pos x="256" y="457"/>
                    </a:cxn>
                    <a:cxn ang="0">
                      <a:pos x="294" y="447"/>
                    </a:cxn>
                    <a:cxn ang="0">
                      <a:pos x="312" y="381"/>
                    </a:cxn>
                    <a:cxn ang="0">
                      <a:pos x="286" y="277"/>
                    </a:cxn>
                    <a:cxn ang="0">
                      <a:pos x="318" y="215"/>
                    </a:cxn>
                    <a:cxn ang="0">
                      <a:pos x="326" y="173"/>
                    </a:cxn>
                    <a:cxn ang="0">
                      <a:pos x="396" y="189"/>
                    </a:cxn>
                    <a:cxn ang="0">
                      <a:pos x="424" y="249"/>
                    </a:cxn>
                    <a:cxn ang="0">
                      <a:pos x="410" y="291"/>
                    </a:cxn>
                    <a:cxn ang="0">
                      <a:pos x="434" y="277"/>
                    </a:cxn>
                    <a:cxn ang="0">
                      <a:pos x="462" y="271"/>
                    </a:cxn>
                    <a:cxn ang="0">
                      <a:pos x="488" y="351"/>
                    </a:cxn>
                    <a:cxn ang="0">
                      <a:pos x="470" y="397"/>
                    </a:cxn>
                    <a:cxn ang="0">
                      <a:pos x="478" y="417"/>
                    </a:cxn>
                    <a:cxn ang="0">
                      <a:pos x="549" y="399"/>
                    </a:cxn>
                    <a:cxn ang="0">
                      <a:pos x="623" y="343"/>
                    </a:cxn>
                    <a:cxn ang="0">
                      <a:pos x="649" y="279"/>
                    </a:cxn>
                    <a:cxn ang="0">
                      <a:pos x="651" y="253"/>
                    </a:cxn>
                    <a:cxn ang="0">
                      <a:pos x="739" y="227"/>
                    </a:cxn>
                    <a:cxn ang="0">
                      <a:pos x="761" y="183"/>
                    </a:cxn>
                  </a:cxnLst>
                  <a:rect l="0" t="0" r="r" b="b"/>
                  <a:pathLst>
                    <a:path w="763" h="461">
                      <a:moveTo>
                        <a:pt x="753" y="153"/>
                      </a:moveTo>
                      <a:lnTo>
                        <a:pt x="745" y="159"/>
                      </a:lnTo>
                      <a:lnTo>
                        <a:pt x="741" y="165"/>
                      </a:lnTo>
                      <a:lnTo>
                        <a:pt x="733" y="173"/>
                      </a:lnTo>
                      <a:lnTo>
                        <a:pt x="725" y="179"/>
                      </a:lnTo>
                      <a:lnTo>
                        <a:pt x="697" y="191"/>
                      </a:lnTo>
                      <a:lnTo>
                        <a:pt x="671" y="201"/>
                      </a:lnTo>
                      <a:lnTo>
                        <a:pt x="649" y="213"/>
                      </a:lnTo>
                      <a:lnTo>
                        <a:pt x="637" y="221"/>
                      </a:lnTo>
                      <a:lnTo>
                        <a:pt x="625" y="229"/>
                      </a:lnTo>
                      <a:lnTo>
                        <a:pt x="615" y="239"/>
                      </a:lnTo>
                      <a:lnTo>
                        <a:pt x="609" y="247"/>
                      </a:lnTo>
                      <a:lnTo>
                        <a:pt x="607" y="255"/>
                      </a:lnTo>
                      <a:lnTo>
                        <a:pt x="607" y="261"/>
                      </a:lnTo>
                      <a:lnTo>
                        <a:pt x="611" y="267"/>
                      </a:lnTo>
                      <a:lnTo>
                        <a:pt x="615" y="271"/>
                      </a:lnTo>
                      <a:lnTo>
                        <a:pt x="621" y="273"/>
                      </a:lnTo>
                      <a:lnTo>
                        <a:pt x="631" y="273"/>
                      </a:lnTo>
                      <a:lnTo>
                        <a:pt x="637" y="273"/>
                      </a:lnTo>
                      <a:lnTo>
                        <a:pt x="643" y="277"/>
                      </a:lnTo>
                      <a:lnTo>
                        <a:pt x="649" y="285"/>
                      </a:lnTo>
                      <a:lnTo>
                        <a:pt x="631" y="289"/>
                      </a:lnTo>
                      <a:lnTo>
                        <a:pt x="613" y="293"/>
                      </a:lnTo>
                      <a:lnTo>
                        <a:pt x="605" y="297"/>
                      </a:lnTo>
                      <a:lnTo>
                        <a:pt x="599" y="303"/>
                      </a:lnTo>
                      <a:lnTo>
                        <a:pt x="595" y="309"/>
                      </a:lnTo>
                      <a:lnTo>
                        <a:pt x="593" y="319"/>
                      </a:lnTo>
                      <a:lnTo>
                        <a:pt x="571" y="321"/>
                      </a:lnTo>
                      <a:lnTo>
                        <a:pt x="553" y="325"/>
                      </a:lnTo>
                      <a:lnTo>
                        <a:pt x="545" y="329"/>
                      </a:lnTo>
                      <a:lnTo>
                        <a:pt x="537" y="333"/>
                      </a:lnTo>
                      <a:lnTo>
                        <a:pt x="529" y="339"/>
                      </a:lnTo>
                      <a:lnTo>
                        <a:pt x="523" y="347"/>
                      </a:lnTo>
                      <a:lnTo>
                        <a:pt x="507" y="373"/>
                      </a:lnTo>
                      <a:lnTo>
                        <a:pt x="502" y="379"/>
                      </a:lnTo>
                      <a:lnTo>
                        <a:pt x="496" y="385"/>
                      </a:lnTo>
                      <a:lnTo>
                        <a:pt x="488" y="389"/>
                      </a:lnTo>
                      <a:lnTo>
                        <a:pt x="480" y="391"/>
                      </a:lnTo>
                      <a:lnTo>
                        <a:pt x="472" y="389"/>
                      </a:lnTo>
                      <a:lnTo>
                        <a:pt x="468" y="387"/>
                      </a:lnTo>
                      <a:lnTo>
                        <a:pt x="468" y="383"/>
                      </a:lnTo>
                      <a:lnTo>
                        <a:pt x="468" y="379"/>
                      </a:lnTo>
                      <a:lnTo>
                        <a:pt x="472" y="375"/>
                      </a:lnTo>
                      <a:lnTo>
                        <a:pt x="480" y="369"/>
                      </a:lnTo>
                      <a:lnTo>
                        <a:pt x="488" y="365"/>
                      </a:lnTo>
                      <a:lnTo>
                        <a:pt x="490" y="363"/>
                      </a:lnTo>
                      <a:lnTo>
                        <a:pt x="492" y="359"/>
                      </a:lnTo>
                      <a:lnTo>
                        <a:pt x="492" y="321"/>
                      </a:lnTo>
                      <a:lnTo>
                        <a:pt x="492" y="317"/>
                      </a:lnTo>
                      <a:lnTo>
                        <a:pt x="494" y="313"/>
                      </a:lnTo>
                      <a:lnTo>
                        <a:pt x="500" y="305"/>
                      </a:lnTo>
                      <a:lnTo>
                        <a:pt x="507" y="295"/>
                      </a:lnTo>
                      <a:lnTo>
                        <a:pt x="509" y="289"/>
                      </a:lnTo>
                      <a:lnTo>
                        <a:pt x="509" y="283"/>
                      </a:lnTo>
                      <a:lnTo>
                        <a:pt x="509" y="269"/>
                      </a:lnTo>
                      <a:lnTo>
                        <a:pt x="506" y="259"/>
                      </a:lnTo>
                      <a:lnTo>
                        <a:pt x="504" y="247"/>
                      </a:lnTo>
                      <a:lnTo>
                        <a:pt x="504" y="233"/>
                      </a:lnTo>
                      <a:lnTo>
                        <a:pt x="506" y="227"/>
                      </a:lnTo>
                      <a:lnTo>
                        <a:pt x="507" y="221"/>
                      </a:lnTo>
                      <a:lnTo>
                        <a:pt x="511" y="213"/>
                      </a:lnTo>
                      <a:lnTo>
                        <a:pt x="513" y="207"/>
                      </a:lnTo>
                      <a:lnTo>
                        <a:pt x="511" y="199"/>
                      </a:lnTo>
                      <a:lnTo>
                        <a:pt x="507" y="193"/>
                      </a:lnTo>
                      <a:lnTo>
                        <a:pt x="502" y="185"/>
                      </a:lnTo>
                      <a:lnTo>
                        <a:pt x="498" y="179"/>
                      </a:lnTo>
                      <a:lnTo>
                        <a:pt x="504" y="179"/>
                      </a:lnTo>
                      <a:lnTo>
                        <a:pt x="507" y="181"/>
                      </a:lnTo>
                      <a:lnTo>
                        <a:pt x="513" y="187"/>
                      </a:lnTo>
                      <a:lnTo>
                        <a:pt x="519" y="191"/>
                      </a:lnTo>
                      <a:lnTo>
                        <a:pt x="525" y="193"/>
                      </a:lnTo>
                      <a:lnTo>
                        <a:pt x="531" y="193"/>
                      </a:lnTo>
                      <a:lnTo>
                        <a:pt x="543" y="193"/>
                      </a:lnTo>
                      <a:lnTo>
                        <a:pt x="555" y="189"/>
                      </a:lnTo>
                      <a:lnTo>
                        <a:pt x="559" y="187"/>
                      </a:lnTo>
                      <a:lnTo>
                        <a:pt x="563" y="183"/>
                      </a:lnTo>
                      <a:lnTo>
                        <a:pt x="565" y="177"/>
                      </a:lnTo>
                      <a:lnTo>
                        <a:pt x="567" y="171"/>
                      </a:lnTo>
                      <a:lnTo>
                        <a:pt x="565" y="163"/>
                      </a:lnTo>
                      <a:lnTo>
                        <a:pt x="557" y="153"/>
                      </a:lnTo>
                      <a:lnTo>
                        <a:pt x="549" y="145"/>
                      </a:lnTo>
                      <a:lnTo>
                        <a:pt x="537" y="135"/>
                      </a:lnTo>
                      <a:lnTo>
                        <a:pt x="523" y="129"/>
                      </a:lnTo>
                      <a:lnTo>
                        <a:pt x="509" y="123"/>
                      </a:lnTo>
                      <a:lnTo>
                        <a:pt x="498" y="119"/>
                      </a:lnTo>
                      <a:lnTo>
                        <a:pt x="486" y="117"/>
                      </a:lnTo>
                      <a:lnTo>
                        <a:pt x="464" y="119"/>
                      </a:lnTo>
                      <a:lnTo>
                        <a:pt x="444" y="123"/>
                      </a:lnTo>
                      <a:lnTo>
                        <a:pt x="424" y="127"/>
                      </a:lnTo>
                      <a:lnTo>
                        <a:pt x="400" y="129"/>
                      </a:lnTo>
                      <a:lnTo>
                        <a:pt x="378" y="129"/>
                      </a:lnTo>
                      <a:lnTo>
                        <a:pt x="358" y="125"/>
                      </a:lnTo>
                      <a:lnTo>
                        <a:pt x="348" y="123"/>
                      </a:lnTo>
                      <a:lnTo>
                        <a:pt x="340" y="119"/>
                      </a:lnTo>
                      <a:lnTo>
                        <a:pt x="334" y="113"/>
                      </a:lnTo>
                      <a:lnTo>
                        <a:pt x="330" y="105"/>
                      </a:lnTo>
                      <a:lnTo>
                        <a:pt x="322" y="85"/>
                      </a:lnTo>
                      <a:lnTo>
                        <a:pt x="314" y="62"/>
                      </a:lnTo>
                      <a:lnTo>
                        <a:pt x="308" y="52"/>
                      </a:lnTo>
                      <a:lnTo>
                        <a:pt x="302" y="44"/>
                      </a:lnTo>
                      <a:lnTo>
                        <a:pt x="294" y="40"/>
                      </a:lnTo>
                      <a:lnTo>
                        <a:pt x="292" y="40"/>
                      </a:lnTo>
                      <a:lnTo>
                        <a:pt x="288" y="40"/>
                      </a:lnTo>
                      <a:lnTo>
                        <a:pt x="280" y="42"/>
                      </a:lnTo>
                      <a:lnTo>
                        <a:pt x="272" y="44"/>
                      </a:lnTo>
                      <a:lnTo>
                        <a:pt x="266" y="42"/>
                      </a:lnTo>
                      <a:lnTo>
                        <a:pt x="260" y="42"/>
                      </a:lnTo>
                      <a:lnTo>
                        <a:pt x="248" y="36"/>
                      </a:lnTo>
                      <a:lnTo>
                        <a:pt x="240" y="26"/>
                      </a:lnTo>
                      <a:lnTo>
                        <a:pt x="222" y="8"/>
                      </a:lnTo>
                      <a:lnTo>
                        <a:pt x="214" y="2"/>
                      </a:lnTo>
                      <a:lnTo>
                        <a:pt x="208" y="0"/>
                      </a:lnTo>
                      <a:lnTo>
                        <a:pt x="204" y="0"/>
                      </a:lnTo>
                      <a:lnTo>
                        <a:pt x="176" y="2"/>
                      </a:lnTo>
                      <a:lnTo>
                        <a:pt x="164" y="2"/>
                      </a:lnTo>
                      <a:lnTo>
                        <a:pt x="148" y="0"/>
                      </a:lnTo>
                      <a:lnTo>
                        <a:pt x="144" y="12"/>
                      </a:lnTo>
                      <a:lnTo>
                        <a:pt x="138" y="20"/>
                      </a:lnTo>
                      <a:lnTo>
                        <a:pt x="124" y="36"/>
                      </a:lnTo>
                      <a:lnTo>
                        <a:pt x="110" y="50"/>
                      </a:lnTo>
                      <a:lnTo>
                        <a:pt x="96" y="67"/>
                      </a:lnTo>
                      <a:lnTo>
                        <a:pt x="86" y="79"/>
                      </a:lnTo>
                      <a:lnTo>
                        <a:pt x="72" y="91"/>
                      </a:lnTo>
                      <a:lnTo>
                        <a:pt x="40" y="115"/>
                      </a:lnTo>
                      <a:lnTo>
                        <a:pt x="26" y="127"/>
                      </a:lnTo>
                      <a:lnTo>
                        <a:pt x="14" y="141"/>
                      </a:lnTo>
                      <a:lnTo>
                        <a:pt x="4" y="153"/>
                      </a:lnTo>
                      <a:lnTo>
                        <a:pt x="2" y="161"/>
                      </a:lnTo>
                      <a:lnTo>
                        <a:pt x="0" y="167"/>
                      </a:lnTo>
                      <a:lnTo>
                        <a:pt x="16" y="167"/>
                      </a:lnTo>
                      <a:lnTo>
                        <a:pt x="30" y="155"/>
                      </a:lnTo>
                      <a:lnTo>
                        <a:pt x="46" y="145"/>
                      </a:lnTo>
                      <a:lnTo>
                        <a:pt x="50" y="153"/>
                      </a:lnTo>
                      <a:lnTo>
                        <a:pt x="54" y="159"/>
                      </a:lnTo>
                      <a:lnTo>
                        <a:pt x="60" y="165"/>
                      </a:lnTo>
                      <a:lnTo>
                        <a:pt x="68" y="167"/>
                      </a:lnTo>
                      <a:lnTo>
                        <a:pt x="74" y="167"/>
                      </a:lnTo>
                      <a:lnTo>
                        <a:pt x="80" y="165"/>
                      </a:lnTo>
                      <a:lnTo>
                        <a:pt x="90" y="159"/>
                      </a:lnTo>
                      <a:lnTo>
                        <a:pt x="96" y="153"/>
                      </a:lnTo>
                      <a:lnTo>
                        <a:pt x="104" y="145"/>
                      </a:lnTo>
                      <a:lnTo>
                        <a:pt x="124" y="131"/>
                      </a:lnTo>
                      <a:lnTo>
                        <a:pt x="142" y="121"/>
                      </a:lnTo>
                      <a:lnTo>
                        <a:pt x="156" y="109"/>
                      </a:lnTo>
                      <a:lnTo>
                        <a:pt x="164" y="101"/>
                      </a:lnTo>
                      <a:lnTo>
                        <a:pt x="170" y="91"/>
                      </a:lnTo>
                      <a:lnTo>
                        <a:pt x="170" y="105"/>
                      </a:lnTo>
                      <a:lnTo>
                        <a:pt x="166" y="111"/>
                      </a:lnTo>
                      <a:lnTo>
                        <a:pt x="160" y="117"/>
                      </a:lnTo>
                      <a:lnTo>
                        <a:pt x="156" y="125"/>
                      </a:lnTo>
                      <a:lnTo>
                        <a:pt x="154" y="133"/>
                      </a:lnTo>
                      <a:lnTo>
                        <a:pt x="170" y="133"/>
                      </a:lnTo>
                      <a:lnTo>
                        <a:pt x="178" y="127"/>
                      </a:lnTo>
                      <a:lnTo>
                        <a:pt x="190" y="125"/>
                      </a:lnTo>
                      <a:lnTo>
                        <a:pt x="194" y="133"/>
                      </a:lnTo>
                      <a:lnTo>
                        <a:pt x="202" y="141"/>
                      </a:lnTo>
                      <a:lnTo>
                        <a:pt x="210" y="143"/>
                      </a:lnTo>
                      <a:lnTo>
                        <a:pt x="220" y="145"/>
                      </a:lnTo>
                      <a:lnTo>
                        <a:pt x="234" y="145"/>
                      </a:lnTo>
                      <a:lnTo>
                        <a:pt x="248" y="143"/>
                      </a:lnTo>
                      <a:lnTo>
                        <a:pt x="260" y="139"/>
                      </a:lnTo>
                      <a:lnTo>
                        <a:pt x="272" y="135"/>
                      </a:lnTo>
                      <a:lnTo>
                        <a:pt x="294" y="125"/>
                      </a:lnTo>
                      <a:lnTo>
                        <a:pt x="314" y="113"/>
                      </a:lnTo>
                      <a:lnTo>
                        <a:pt x="314" y="115"/>
                      </a:lnTo>
                      <a:lnTo>
                        <a:pt x="312" y="121"/>
                      </a:lnTo>
                      <a:lnTo>
                        <a:pt x="314" y="123"/>
                      </a:lnTo>
                      <a:lnTo>
                        <a:pt x="316" y="125"/>
                      </a:lnTo>
                      <a:lnTo>
                        <a:pt x="318" y="125"/>
                      </a:lnTo>
                      <a:lnTo>
                        <a:pt x="324" y="123"/>
                      </a:lnTo>
                      <a:lnTo>
                        <a:pt x="332" y="123"/>
                      </a:lnTo>
                      <a:lnTo>
                        <a:pt x="348" y="127"/>
                      </a:lnTo>
                      <a:lnTo>
                        <a:pt x="354" y="131"/>
                      </a:lnTo>
                      <a:lnTo>
                        <a:pt x="360" y="135"/>
                      </a:lnTo>
                      <a:lnTo>
                        <a:pt x="364" y="139"/>
                      </a:lnTo>
                      <a:lnTo>
                        <a:pt x="366" y="145"/>
                      </a:lnTo>
                      <a:lnTo>
                        <a:pt x="364" y="147"/>
                      </a:lnTo>
                      <a:lnTo>
                        <a:pt x="358" y="151"/>
                      </a:lnTo>
                      <a:lnTo>
                        <a:pt x="342" y="157"/>
                      </a:lnTo>
                      <a:lnTo>
                        <a:pt x="324" y="163"/>
                      </a:lnTo>
                      <a:lnTo>
                        <a:pt x="310" y="165"/>
                      </a:lnTo>
                      <a:lnTo>
                        <a:pt x="292" y="167"/>
                      </a:lnTo>
                      <a:lnTo>
                        <a:pt x="274" y="173"/>
                      </a:lnTo>
                      <a:lnTo>
                        <a:pt x="256" y="183"/>
                      </a:lnTo>
                      <a:lnTo>
                        <a:pt x="242" y="193"/>
                      </a:lnTo>
                      <a:lnTo>
                        <a:pt x="230" y="207"/>
                      </a:lnTo>
                      <a:lnTo>
                        <a:pt x="218" y="223"/>
                      </a:lnTo>
                      <a:lnTo>
                        <a:pt x="212" y="239"/>
                      </a:lnTo>
                      <a:lnTo>
                        <a:pt x="206" y="255"/>
                      </a:lnTo>
                      <a:lnTo>
                        <a:pt x="212" y="253"/>
                      </a:lnTo>
                      <a:lnTo>
                        <a:pt x="218" y="249"/>
                      </a:lnTo>
                      <a:lnTo>
                        <a:pt x="224" y="241"/>
                      </a:lnTo>
                      <a:lnTo>
                        <a:pt x="230" y="231"/>
                      </a:lnTo>
                      <a:lnTo>
                        <a:pt x="234" y="229"/>
                      </a:lnTo>
                      <a:lnTo>
                        <a:pt x="238" y="227"/>
                      </a:lnTo>
                      <a:lnTo>
                        <a:pt x="232" y="255"/>
                      </a:lnTo>
                      <a:lnTo>
                        <a:pt x="228" y="281"/>
                      </a:lnTo>
                      <a:lnTo>
                        <a:pt x="226" y="307"/>
                      </a:lnTo>
                      <a:lnTo>
                        <a:pt x="226" y="337"/>
                      </a:lnTo>
                      <a:lnTo>
                        <a:pt x="226" y="351"/>
                      </a:lnTo>
                      <a:lnTo>
                        <a:pt x="226" y="363"/>
                      </a:lnTo>
                      <a:lnTo>
                        <a:pt x="228" y="379"/>
                      </a:lnTo>
                      <a:lnTo>
                        <a:pt x="230" y="385"/>
                      </a:lnTo>
                      <a:lnTo>
                        <a:pt x="234" y="391"/>
                      </a:lnTo>
                      <a:lnTo>
                        <a:pt x="238" y="401"/>
                      </a:lnTo>
                      <a:lnTo>
                        <a:pt x="242" y="411"/>
                      </a:lnTo>
                      <a:lnTo>
                        <a:pt x="244" y="435"/>
                      </a:lnTo>
                      <a:lnTo>
                        <a:pt x="248" y="445"/>
                      </a:lnTo>
                      <a:lnTo>
                        <a:pt x="252" y="453"/>
                      </a:lnTo>
                      <a:lnTo>
                        <a:pt x="256" y="457"/>
                      </a:lnTo>
                      <a:lnTo>
                        <a:pt x="260" y="459"/>
                      </a:lnTo>
                      <a:lnTo>
                        <a:pt x="264" y="461"/>
                      </a:lnTo>
                      <a:lnTo>
                        <a:pt x="270" y="461"/>
                      </a:lnTo>
                      <a:lnTo>
                        <a:pt x="278" y="459"/>
                      </a:lnTo>
                      <a:lnTo>
                        <a:pt x="288" y="455"/>
                      </a:lnTo>
                      <a:lnTo>
                        <a:pt x="294" y="447"/>
                      </a:lnTo>
                      <a:lnTo>
                        <a:pt x="302" y="437"/>
                      </a:lnTo>
                      <a:lnTo>
                        <a:pt x="306" y="427"/>
                      </a:lnTo>
                      <a:lnTo>
                        <a:pt x="310" y="417"/>
                      </a:lnTo>
                      <a:lnTo>
                        <a:pt x="314" y="405"/>
                      </a:lnTo>
                      <a:lnTo>
                        <a:pt x="314" y="395"/>
                      </a:lnTo>
                      <a:lnTo>
                        <a:pt x="312" y="381"/>
                      </a:lnTo>
                      <a:lnTo>
                        <a:pt x="310" y="369"/>
                      </a:lnTo>
                      <a:lnTo>
                        <a:pt x="298" y="347"/>
                      </a:lnTo>
                      <a:lnTo>
                        <a:pt x="288" y="323"/>
                      </a:lnTo>
                      <a:lnTo>
                        <a:pt x="286" y="311"/>
                      </a:lnTo>
                      <a:lnTo>
                        <a:pt x="284" y="297"/>
                      </a:lnTo>
                      <a:lnTo>
                        <a:pt x="286" y="277"/>
                      </a:lnTo>
                      <a:lnTo>
                        <a:pt x="290" y="257"/>
                      </a:lnTo>
                      <a:lnTo>
                        <a:pt x="296" y="241"/>
                      </a:lnTo>
                      <a:lnTo>
                        <a:pt x="300" y="235"/>
                      </a:lnTo>
                      <a:lnTo>
                        <a:pt x="306" y="231"/>
                      </a:lnTo>
                      <a:lnTo>
                        <a:pt x="310" y="225"/>
                      </a:lnTo>
                      <a:lnTo>
                        <a:pt x="318" y="215"/>
                      </a:lnTo>
                      <a:lnTo>
                        <a:pt x="326" y="203"/>
                      </a:lnTo>
                      <a:lnTo>
                        <a:pt x="328" y="197"/>
                      </a:lnTo>
                      <a:lnTo>
                        <a:pt x="328" y="191"/>
                      </a:lnTo>
                      <a:lnTo>
                        <a:pt x="326" y="181"/>
                      </a:lnTo>
                      <a:lnTo>
                        <a:pt x="326" y="177"/>
                      </a:lnTo>
                      <a:lnTo>
                        <a:pt x="326" y="173"/>
                      </a:lnTo>
                      <a:lnTo>
                        <a:pt x="330" y="171"/>
                      </a:lnTo>
                      <a:lnTo>
                        <a:pt x="336" y="171"/>
                      </a:lnTo>
                      <a:lnTo>
                        <a:pt x="352" y="173"/>
                      </a:lnTo>
                      <a:lnTo>
                        <a:pt x="366" y="175"/>
                      </a:lnTo>
                      <a:lnTo>
                        <a:pt x="382" y="181"/>
                      </a:lnTo>
                      <a:lnTo>
                        <a:pt x="396" y="189"/>
                      </a:lnTo>
                      <a:lnTo>
                        <a:pt x="406" y="199"/>
                      </a:lnTo>
                      <a:lnTo>
                        <a:pt x="416" y="213"/>
                      </a:lnTo>
                      <a:lnTo>
                        <a:pt x="422" y="225"/>
                      </a:lnTo>
                      <a:lnTo>
                        <a:pt x="424" y="241"/>
                      </a:lnTo>
                      <a:lnTo>
                        <a:pt x="424" y="247"/>
                      </a:lnTo>
                      <a:lnTo>
                        <a:pt x="424" y="249"/>
                      </a:lnTo>
                      <a:lnTo>
                        <a:pt x="420" y="251"/>
                      </a:lnTo>
                      <a:lnTo>
                        <a:pt x="418" y="257"/>
                      </a:lnTo>
                      <a:lnTo>
                        <a:pt x="410" y="271"/>
                      </a:lnTo>
                      <a:lnTo>
                        <a:pt x="408" y="281"/>
                      </a:lnTo>
                      <a:lnTo>
                        <a:pt x="408" y="287"/>
                      </a:lnTo>
                      <a:lnTo>
                        <a:pt x="410" y="291"/>
                      </a:lnTo>
                      <a:lnTo>
                        <a:pt x="412" y="293"/>
                      </a:lnTo>
                      <a:lnTo>
                        <a:pt x="416" y="293"/>
                      </a:lnTo>
                      <a:lnTo>
                        <a:pt x="422" y="291"/>
                      </a:lnTo>
                      <a:lnTo>
                        <a:pt x="428" y="287"/>
                      </a:lnTo>
                      <a:lnTo>
                        <a:pt x="432" y="283"/>
                      </a:lnTo>
                      <a:lnTo>
                        <a:pt x="434" y="277"/>
                      </a:lnTo>
                      <a:lnTo>
                        <a:pt x="440" y="265"/>
                      </a:lnTo>
                      <a:lnTo>
                        <a:pt x="444" y="263"/>
                      </a:lnTo>
                      <a:lnTo>
                        <a:pt x="450" y="261"/>
                      </a:lnTo>
                      <a:lnTo>
                        <a:pt x="454" y="263"/>
                      </a:lnTo>
                      <a:lnTo>
                        <a:pt x="458" y="265"/>
                      </a:lnTo>
                      <a:lnTo>
                        <a:pt x="462" y="271"/>
                      </a:lnTo>
                      <a:lnTo>
                        <a:pt x="468" y="285"/>
                      </a:lnTo>
                      <a:lnTo>
                        <a:pt x="484" y="311"/>
                      </a:lnTo>
                      <a:lnTo>
                        <a:pt x="490" y="325"/>
                      </a:lnTo>
                      <a:lnTo>
                        <a:pt x="492" y="333"/>
                      </a:lnTo>
                      <a:lnTo>
                        <a:pt x="492" y="343"/>
                      </a:lnTo>
                      <a:lnTo>
                        <a:pt x="488" y="351"/>
                      </a:lnTo>
                      <a:lnTo>
                        <a:pt x="480" y="363"/>
                      </a:lnTo>
                      <a:lnTo>
                        <a:pt x="464" y="379"/>
                      </a:lnTo>
                      <a:lnTo>
                        <a:pt x="468" y="385"/>
                      </a:lnTo>
                      <a:lnTo>
                        <a:pt x="470" y="387"/>
                      </a:lnTo>
                      <a:lnTo>
                        <a:pt x="470" y="391"/>
                      </a:lnTo>
                      <a:lnTo>
                        <a:pt x="470" y="397"/>
                      </a:lnTo>
                      <a:lnTo>
                        <a:pt x="466" y="399"/>
                      </a:lnTo>
                      <a:lnTo>
                        <a:pt x="464" y="403"/>
                      </a:lnTo>
                      <a:lnTo>
                        <a:pt x="464" y="407"/>
                      </a:lnTo>
                      <a:lnTo>
                        <a:pt x="464" y="409"/>
                      </a:lnTo>
                      <a:lnTo>
                        <a:pt x="468" y="413"/>
                      </a:lnTo>
                      <a:lnTo>
                        <a:pt x="478" y="417"/>
                      </a:lnTo>
                      <a:lnTo>
                        <a:pt x="490" y="421"/>
                      </a:lnTo>
                      <a:lnTo>
                        <a:pt x="500" y="423"/>
                      </a:lnTo>
                      <a:lnTo>
                        <a:pt x="511" y="421"/>
                      </a:lnTo>
                      <a:lnTo>
                        <a:pt x="523" y="415"/>
                      </a:lnTo>
                      <a:lnTo>
                        <a:pt x="537" y="407"/>
                      </a:lnTo>
                      <a:lnTo>
                        <a:pt x="549" y="399"/>
                      </a:lnTo>
                      <a:lnTo>
                        <a:pt x="573" y="379"/>
                      </a:lnTo>
                      <a:lnTo>
                        <a:pt x="585" y="371"/>
                      </a:lnTo>
                      <a:lnTo>
                        <a:pt x="595" y="365"/>
                      </a:lnTo>
                      <a:lnTo>
                        <a:pt x="603" y="359"/>
                      </a:lnTo>
                      <a:lnTo>
                        <a:pt x="613" y="351"/>
                      </a:lnTo>
                      <a:lnTo>
                        <a:pt x="623" y="343"/>
                      </a:lnTo>
                      <a:lnTo>
                        <a:pt x="631" y="331"/>
                      </a:lnTo>
                      <a:lnTo>
                        <a:pt x="639" y="321"/>
                      </a:lnTo>
                      <a:lnTo>
                        <a:pt x="645" y="309"/>
                      </a:lnTo>
                      <a:lnTo>
                        <a:pt x="649" y="297"/>
                      </a:lnTo>
                      <a:lnTo>
                        <a:pt x="651" y="287"/>
                      </a:lnTo>
                      <a:lnTo>
                        <a:pt x="649" y="279"/>
                      </a:lnTo>
                      <a:lnTo>
                        <a:pt x="645" y="275"/>
                      </a:lnTo>
                      <a:lnTo>
                        <a:pt x="643" y="271"/>
                      </a:lnTo>
                      <a:lnTo>
                        <a:pt x="641" y="265"/>
                      </a:lnTo>
                      <a:lnTo>
                        <a:pt x="641" y="261"/>
                      </a:lnTo>
                      <a:lnTo>
                        <a:pt x="643" y="259"/>
                      </a:lnTo>
                      <a:lnTo>
                        <a:pt x="651" y="253"/>
                      </a:lnTo>
                      <a:lnTo>
                        <a:pt x="661" y="247"/>
                      </a:lnTo>
                      <a:lnTo>
                        <a:pt x="675" y="243"/>
                      </a:lnTo>
                      <a:lnTo>
                        <a:pt x="703" y="237"/>
                      </a:lnTo>
                      <a:lnTo>
                        <a:pt x="725" y="235"/>
                      </a:lnTo>
                      <a:lnTo>
                        <a:pt x="725" y="233"/>
                      </a:lnTo>
                      <a:lnTo>
                        <a:pt x="739" y="227"/>
                      </a:lnTo>
                      <a:lnTo>
                        <a:pt x="751" y="219"/>
                      </a:lnTo>
                      <a:lnTo>
                        <a:pt x="755" y="213"/>
                      </a:lnTo>
                      <a:lnTo>
                        <a:pt x="759" y="209"/>
                      </a:lnTo>
                      <a:lnTo>
                        <a:pt x="761" y="203"/>
                      </a:lnTo>
                      <a:lnTo>
                        <a:pt x="763" y="195"/>
                      </a:lnTo>
                      <a:lnTo>
                        <a:pt x="761" y="183"/>
                      </a:lnTo>
                      <a:lnTo>
                        <a:pt x="759" y="175"/>
                      </a:lnTo>
                      <a:lnTo>
                        <a:pt x="755" y="167"/>
                      </a:lnTo>
                      <a:lnTo>
                        <a:pt x="755" y="157"/>
                      </a:lnTo>
                      <a:lnTo>
                        <a:pt x="755" y="149"/>
                      </a:lnTo>
                      <a:lnTo>
                        <a:pt x="753" y="153"/>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6" name="Freeform 43"/>
                <p:cNvSpPr>
                  <a:spLocks/>
                </p:cNvSpPr>
                <p:nvPr/>
              </p:nvSpPr>
              <p:spPr bwMode="auto">
                <a:xfrm>
                  <a:off x="3371850" y="4332288"/>
                  <a:ext cx="196850" cy="361950"/>
                </a:xfrm>
                <a:custGeom>
                  <a:avLst/>
                  <a:gdLst/>
                  <a:ahLst/>
                  <a:cxnLst>
                    <a:cxn ang="0">
                      <a:pos x="66" y="134"/>
                    </a:cxn>
                    <a:cxn ang="0">
                      <a:pos x="60" y="136"/>
                    </a:cxn>
                    <a:cxn ang="0">
                      <a:pos x="48" y="128"/>
                    </a:cxn>
                    <a:cxn ang="0">
                      <a:pos x="16" y="90"/>
                    </a:cxn>
                    <a:cxn ang="0">
                      <a:pos x="10" y="78"/>
                    </a:cxn>
                    <a:cxn ang="0">
                      <a:pos x="16" y="72"/>
                    </a:cxn>
                    <a:cxn ang="0">
                      <a:pos x="24" y="66"/>
                    </a:cxn>
                    <a:cxn ang="0">
                      <a:pos x="6" y="58"/>
                    </a:cxn>
                    <a:cxn ang="0">
                      <a:pos x="0" y="44"/>
                    </a:cxn>
                    <a:cxn ang="0">
                      <a:pos x="4" y="24"/>
                    </a:cxn>
                    <a:cxn ang="0">
                      <a:pos x="14" y="12"/>
                    </a:cxn>
                    <a:cxn ang="0">
                      <a:pos x="30" y="4"/>
                    </a:cxn>
                    <a:cxn ang="0">
                      <a:pos x="52" y="10"/>
                    </a:cxn>
                    <a:cxn ang="0">
                      <a:pos x="62" y="22"/>
                    </a:cxn>
                    <a:cxn ang="0">
                      <a:pos x="72" y="50"/>
                    </a:cxn>
                    <a:cxn ang="0">
                      <a:pos x="82" y="88"/>
                    </a:cxn>
                    <a:cxn ang="0">
                      <a:pos x="98" y="130"/>
                    </a:cxn>
                    <a:cxn ang="0">
                      <a:pos x="116" y="162"/>
                    </a:cxn>
                    <a:cxn ang="0">
                      <a:pos x="122" y="186"/>
                    </a:cxn>
                    <a:cxn ang="0">
                      <a:pos x="124" y="206"/>
                    </a:cxn>
                    <a:cxn ang="0">
                      <a:pos x="116" y="218"/>
                    </a:cxn>
                    <a:cxn ang="0">
                      <a:pos x="98" y="218"/>
                    </a:cxn>
                    <a:cxn ang="0">
                      <a:pos x="98" y="192"/>
                    </a:cxn>
                    <a:cxn ang="0">
                      <a:pos x="98" y="178"/>
                    </a:cxn>
                    <a:cxn ang="0">
                      <a:pos x="96" y="164"/>
                    </a:cxn>
                    <a:cxn ang="0">
                      <a:pos x="96" y="156"/>
                    </a:cxn>
                    <a:cxn ang="0">
                      <a:pos x="90" y="160"/>
                    </a:cxn>
                    <a:cxn ang="0">
                      <a:pos x="84" y="162"/>
                    </a:cxn>
                    <a:cxn ang="0">
                      <a:pos x="80" y="160"/>
                    </a:cxn>
                    <a:cxn ang="0">
                      <a:pos x="84" y="146"/>
                    </a:cxn>
                    <a:cxn ang="0">
                      <a:pos x="80" y="136"/>
                    </a:cxn>
                    <a:cxn ang="0">
                      <a:pos x="72" y="130"/>
                    </a:cxn>
                  </a:cxnLst>
                  <a:rect l="0" t="0" r="r" b="b"/>
                  <a:pathLst>
                    <a:path w="124" h="228">
                      <a:moveTo>
                        <a:pt x="70" y="130"/>
                      </a:moveTo>
                      <a:lnTo>
                        <a:pt x="66" y="134"/>
                      </a:lnTo>
                      <a:lnTo>
                        <a:pt x="64" y="136"/>
                      </a:lnTo>
                      <a:lnTo>
                        <a:pt x="60" y="136"/>
                      </a:lnTo>
                      <a:lnTo>
                        <a:pt x="56" y="134"/>
                      </a:lnTo>
                      <a:lnTo>
                        <a:pt x="48" y="128"/>
                      </a:lnTo>
                      <a:lnTo>
                        <a:pt x="32" y="110"/>
                      </a:lnTo>
                      <a:lnTo>
                        <a:pt x="16" y="90"/>
                      </a:lnTo>
                      <a:lnTo>
                        <a:pt x="12" y="82"/>
                      </a:lnTo>
                      <a:lnTo>
                        <a:pt x="10" y="78"/>
                      </a:lnTo>
                      <a:lnTo>
                        <a:pt x="12" y="74"/>
                      </a:lnTo>
                      <a:lnTo>
                        <a:pt x="16" y="72"/>
                      </a:lnTo>
                      <a:lnTo>
                        <a:pt x="20" y="68"/>
                      </a:lnTo>
                      <a:lnTo>
                        <a:pt x="24" y="66"/>
                      </a:lnTo>
                      <a:lnTo>
                        <a:pt x="12" y="62"/>
                      </a:lnTo>
                      <a:lnTo>
                        <a:pt x="6" y="58"/>
                      </a:lnTo>
                      <a:lnTo>
                        <a:pt x="2" y="54"/>
                      </a:lnTo>
                      <a:lnTo>
                        <a:pt x="0" y="44"/>
                      </a:lnTo>
                      <a:lnTo>
                        <a:pt x="0" y="34"/>
                      </a:lnTo>
                      <a:lnTo>
                        <a:pt x="4" y="24"/>
                      </a:lnTo>
                      <a:lnTo>
                        <a:pt x="8" y="18"/>
                      </a:lnTo>
                      <a:lnTo>
                        <a:pt x="14" y="12"/>
                      </a:lnTo>
                      <a:lnTo>
                        <a:pt x="22" y="8"/>
                      </a:lnTo>
                      <a:lnTo>
                        <a:pt x="30" y="4"/>
                      </a:lnTo>
                      <a:lnTo>
                        <a:pt x="50" y="0"/>
                      </a:lnTo>
                      <a:lnTo>
                        <a:pt x="52" y="10"/>
                      </a:lnTo>
                      <a:lnTo>
                        <a:pt x="56" y="16"/>
                      </a:lnTo>
                      <a:lnTo>
                        <a:pt x="62" y="22"/>
                      </a:lnTo>
                      <a:lnTo>
                        <a:pt x="66" y="30"/>
                      </a:lnTo>
                      <a:lnTo>
                        <a:pt x="72" y="50"/>
                      </a:lnTo>
                      <a:lnTo>
                        <a:pt x="76" y="68"/>
                      </a:lnTo>
                      <a:lnTo>
                        <a:pt x="82" y="88"/>
                      </a:lnTo>
                      <a:lnTo>
                        <a:pt x="88" y="108"/>
                      </a:lnTo>
                      <a:lnTo>
                        <a:pt x="98" y="130"/>
                      </a:lnTo>
                      <a:lnTo>
                        <a:pt x="110" y="150"/>
                      </a:lnTo>
                      <a:lnTo>
                        <a:pt x="116" y="162"/>
                      </a:lnTo>
                      <a:lnTo>
                        <a:pt x="120" y="172"/>
                      </a:lnTo>
                      <a:lnTo>
                        <a:pt x="122" y="186"/>
                      </a:lnTo>
                      <a:lnTo>
                        <a:pt x="124" y="200"/>
                      </a:lnTo>
                      <a:lnTo>
                        <a:pt x="124" y="206"/>
                      </a:lnTo>
                      <a:lnTo>
                        <a:pt x="122" y="210"/>
                      </a:lnTo>
                      <a:lnTo>
                        <a:pt x="116" y="218"/>
                      </a:lnTo>
                      <a:lnTo>
                        <a:pt x="102" y="228"/>
                      </a:lnTo>
                      <a:lnTo>
                        <a:pt x="98" y="218"/>
                      </a:lnTo>
                      <a:lnTo>
                        <a:pt x="98" y="204"/>
                      </a:lnTo>
                      <a:lnTo>
                        <a:pt x="98" y="192"/>
                      </a:lnTo>
                      <a:lnTo>
                        <a:pt x="102" y="182"/>
                      </a:lnTo>
                      <a:lnTo>
                        <a:pt x="98" y="178"/>
                      </a:lnTo>
                      <a:lnTo>
                        <a:pt x="96" y="174"/>
                      </a:lnTo>
                      <a:lnTo>
                        <a:pt x="96" y="164"/>
                      </a:lnTo>
                      <a:lnTo>
                        <a:pt x="98" y="160"/>
                      </a:lnTo>
                      <a:lnTo>
                        <a:pt x="96" y="156"/>
                      </a:lnTo>
                      <a:lnTo>
                        <a:pt x="92" y="158"/>
                      </a:lnTo>
                      <a:lnTo>
                        <a:pt x="90" y="160"/>
                      </a:lnTo>
                      <a:lnTo>
                        <a:pt x="86" y="162"/>
                      </a:lnTo>
                      <a:lnTo>
                        <a:pt x="84" y="162"/>
                      </a:lnTo>
                      <a:lnTo>
                        <a:pt x="80" y="162"/>
                      </a:lnTo>
                      <a:lnTo>
                        <a:pt x="80" y="160"/>
                      </a:lnTo>
                      <a:lnTo>
                        <a:pt x="80" y="154"/>
                      </a:lnTo>
                      <a:lnTo>
                        <a:pt x="84" y="146"/>
                      </a:lnTo>
                      <a:lnTo>
                        <a:pt x="82" y="140"/>
                      </a:lnTo>
                      <a:lnTo>
                        <a:pt x="80" y="136"/>
                      </a:lnTo>
                      <a:lnTo>
                        <a:pt x="76" y="132"/>
                      </a:lnTo>
                      <a:lnTo>
                        <a:pt x="72" y="130"/>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7" name="Freeform 44"/>
                <p:cNvSpPr>
                  <a:spLocks/>
                </p:cNvSpPr>
                <p:nvPr/>
              </p:nvSpPr>
              <p:spPr bwMode="auto">
                <a:xfrm>
                  <a:off x="2700338" y="3730625"/>
                  <a:ext cx="238125" cy="98425"/>
                </a:xfrm>
                <a:custGeom>
                  <a:avLst/>
                  <a:gdLst/>
                  <a:ahLst/>
                  <a:cxnLst>
                    <a:cxn ang="0">
                      <a:pos x="66" y="34"/>
                    </a:cxn>
                    <a:cxn ang="0">
                      <a:pos x="56" y="36"/>
                    </a:cxn>
                    <a:cxn ang="0">
                      <a:pos x="48" y="38"/>
                    </a:cxn>
                    <a:cxn ang="0">
                      <a:pos x="42" y="42"/>
                    </a:cxn>
                    <a:cxn ang="0">
                      <a:pos x="36" y="48"/>
                    </a:cxn>
                    <a:cxn ang="0">
                      <a:pos x="28" y="58"/>
                    </a:cxn>
                    <a:cxn ang="0">
                      <a:pos x="22" y="60"/>
                    </a:cxn>
                    <a:cxn ang="0">
                      <a:pos x="16" y="62"/>
                    </a:cxn>
                    <a:cxn ang="0">
                      <a:pos x="10" y="60"/>
                    </a:cxn>
                    <a:cxn ang="0">
                      <a:pos x="6" y="58"/>
                    </a:cxn>
                    <a:cxn ang="0">
                      <a:pos x="0" y="50"/>
                    </a:cxn>
                    <a:cxn ang="0">
                      <a:pos x="34" y="20"/>
                    </a:cxn>
                    <a:cxn ang="0">
                      <a:pos x="52" y="6"/>
                    </a:cxn>
                    <a:cxn ang="0">
                      <a:pos x="62" y="2"/>
                    </a:cxn>
                    <a:cxn ang="0">
                      <a:pos x="70" y="0"/>
                    </a:cxn>
                    <a:cxn ang="0">
                      <a:pos x="86" y="4"/>
                    </a:cxn>
                    <a:cxn ang="0">
                      <a:pos x="110" y="12"/>
                    </a:cxn>
                    <a:cxn ang="0">
                      <a:pos x="150" y="28"/>
                    </a:cxn>
                    <a:cxn ang="0">
                      <a:pos x="134" y="28"/>
                    </a:cxn>
                    <a:cxn ang="0">
                      <a:pos x="68" y="34"/>
                    </a:cxn>
                  </a:cxnLst>
                  <a:rect l="0" t="0" r="r" b="b"/>
                  <a:pathLst>
                    <a:path w="150" h="62">
                      <a:moveTo>
                        <a:pt x="66" y="34"/>
                      </a:moveTo>
                      <a:lnTo>
                        <a:pt x="56" y="36"/>
                      </a:lnTo>
                      <a:lnTo>
                        <a:pt x="48" y="38"/>
                      </a:lnTo>
                      <a:lnTo>
                        <a:pt x="42" y="42"/>
                      </a:lnTo>
                      <a:lnTo>
                        <a:pt x="36" y="48"/>
                      </a:lnTo>
                      <a:lnTo>
                        <a:pt x="28" y="58"/>
                      </a:lnTo>
                      <a:lnTo>
                        <a:pt x="22" y="60"/>
                      </a:lnTo>
                      <a:lnTo>
                        <a:pt x="16" y="62"/>
                      </a:lnTo>
                      <a:lnTo>
                        <a:pt x="10" y="60"/>
                      </a:lnTo>
                      <a:lnTo>
                        <a:pt x="6" y="58"/>
                      </a:lnTo>
                      <a:lnTo>
                        <a:pt x="0" y="50"/>
                      </a:lnTo>
                      <a:lnTo>
                        <a:pt x="34" y="20"/>
                      </a:lnTo>
                      <a:lnTo>
                        <a:pt x="52" y="6"/>
                      </a:lnTo>
                      <a:lnTo>
                        <a:pt x="62" y="2"/>
                      </a:lnTo>
                      <a:lnTo>
                        <a:pt x="70" y="0"/>
                      </a:lnTo>
                      <a:lnTo>
                        <a:pt x="86" y="4"/>
                      </a:lnTo>
                      <a:lnTo>
                        <a:pt x="110" y="12"/>
                      </a:lnTo>
                      <a:lnTo>
                        <a:pt x="150" y="28"/>
                      </a:lnTo>
                      <a:lnTo>
                        <a:pt x="134" y="28"/>
                      </a:lnTo>
                      <a:lnTo>
                        <a:pt x="68" y="34"/>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8" name="Freeform 45"/>
                <p:cNvSpPr>
                  <a:spLocks/>
                </p:cNvSpPr>
                <p:nvPr/>
              </p:nvSpPr>
              <p:spPr bwMode="auto">
                <a:xfrm>
                  <a:off x="2446338" y="3341688"/>
                  <a:ext cx="412750" cy="212725"/>
                </a:xfrm>
                <a:custGeom>
                  <a:avLst/>
                  <a:gdLst/>
                  <a:ahLst/>
                  <a:cxnLst>
                    <a:cxn ang="0">
                      <a:pos x="24" y="92"/>
                    </a:cxn>
                    <a:cxn ang="0">
                      <a:pos x="30" y="96"/>
                    </a:cxn>
                    <a:cxn ang="0">
                      <a:pos x="38" y="90"/>
                    </a:cxn>
                    <a:cxn ang="0">
                      <a:pos x="50" y="74"/>
                    </a:cxn>
                    <a:cxn ang="0">
                      <a:pos x="58" y="70"/>
                    </a:cxn>
                    <a:cxn ang="0">
                      <a:pos x="76" y="72"/>
                    </a:cxn>
                    <a:cxn ang="0">
                      <a:pos x="78" y="68"/>
                    </a:cxn>
                    <a:cxn ang="0">
                      <a:pos x="74" y="48"/>
                    </a:cxn>
                    <a:cxn ang="0">
                      <a:pos x="58" y="16"/>
                    </a:cxn>
                    <a:cxn ang="0">
                      <a:pos x="56" y="0"/>
                    </a:cxn>
                    <a:cxn ang="0">
                      <a:pos x="72" y="16"/>
                    </a:cxn>
                    <a:cxn ang="0">
                      <a:pos x="94" y="28"/>
                    </a:cxn>
                    <a:cxn ang="0">
                      <a:pos x="104" y="36"/>
                    </a:cxn>
                    <a:cxn ang="0">
                      <a:pos x="118" y="52"/>
                    </a:cxn>
                    <a:cxn ang="0">
                      <a:pos x="130" y="62"/>
                    </a:cxn>
                    <a:cxn ang="0">
                      <a:pos x="154" y="60"/>
                    </a:cxn>
                    <a:cxn ang="0">
                      <a:pos x="176" y="48"/>
                    </a:cxn>
                    <a:cxn ang="0">
                      <a:pos x="194" y="30"/>
                    </a:cxn>
                    <a:cxn ang="0">
                      <a:pos x="214" y="18"/>
                    </a:cxn>
                    <a:cxn ang="0">
                      <a:pos x="238" y="18"/>
                    </a:cxn>
                    <a:cxn ang="0">
                      <a:pos x="260" y="28"/>
                    </a:cxn>
                    <a:cxn ang="0">
                      <a:pos x="244" y="32"/>
                    </a:cxn>
                    <a:cxn ang="0">
                      <a:pos x="234" y="34"/>
                    </a:cxn>
                    <a:cxn ang="0">
                      <a:pos x="228" y="42"/>
                    </a:cxn>
                    <a:cxn ang="0">
                      <a:pos x="222" y="50"/>
                    </a:cxn>
                    <a:cxn ang="0">
                      <a:pos x="216" y="60"/>
                    </a:cxn>
                    <a:cxn ang="0">
                      <a:pos x="210" y="60"/>
                    </a:cxn>
                    <a:cxn ang="0">
                      <a:pos x="202" y="52"/>
                    </a:cxn>
                    <a:cxn ang="0">
                      <a:pos x="164" y="94"/>
                    </a:cxn>
                    <a:cxn ang="0">
                      <a:pos x="144" y="106"/>
                    </a:cxn>
                    <a:cxn ang="0">
                      <a:pos x="122" y="108"/>
                    </a:cxn>
                    <a:cxn ang="0">
                      <a:pos x="116" y="110"/>
                    </a:cxn>
                    <a:cxn ang="0">
                      <a:pos x="112" y="118"/>
                    </a:cxn>
                    <a:cxn ang="0">
                      <a:pos x="104" y="128"/>
                    </a:cxn>
                    <a:cxn ang="0">
                      <a:pos x="92" y="134"/>
                    </a:cxn>
                    <a:cxn ang="0">
                      <a:pos x="86" y="128"/>
                    </a:cxn>
                    <a:cxn ang="0">
                      <a:pos x="76" y="130"/>
                    </a:cxn>
                    <a:cxn ang="0">
                      <a:pos x="68" y="128"/>
                    </a:cxn>
                    <a:cxn ang="0">
                      <a:pos x="26" y="124"/>
                    </a:cxn>
                    <a:cxn ang="0">
                      <a:pos x="8" y="116"/>
                    </a:cxn>
                    <a:cxn ang="0">
                      <a:pos x="0" y="100"/>
                    </a:cxn>
                    <a:cxn ang="0">
                      <a:pos x="14" y="92"/>
                    </a:cxn>
                  </a:cxnLst>
                  <a:rect l="0" t="0" r="r" b="b"/>
                  <a:pathLst>
                    <a:path w="260" h="134">
                      <a:moveTo>
                        <a:pt x="20" y="92"/>
                      </a:moveTo>
                      <a:lnTo>
                        <a:pt x="24" y="92"/>
                      </a:lnTo>
                      <a:lnTo>
                        <a:pt x="28" y="94"/>
                      </a:lnTo>
                      <a:lnTo>
                        <a:pt x="30" y="96"/>
                      </a:lnTo>
                      <a:lnTo>
                        <a:pt x="34" y="98"/>
                      </a:lnTo>
                      <a:lnTo>
                        <a:pt x="38" y="90"/>
                      </a:lnTo>
                      <a:lnTo>
                        <a:pt x="44" y="80"/>
                      </a:lnTo>
                      <a:lnTo>
                        <a:pt x="50" y="74"/>
                      </a:lnTo>
                      <a:lnTo>
                        <a:pt x="54" y="72"/>
                      </a:lnTo>
                      <a:lnTo>
                        <a:pt x="58" y="70"/>
                      </a:lnTo>
                      <a:lnTo>
                        <a:pt x="70" y="72"/>
                      </a:lnTo>
                      <a:lnTo>
                        <a:pt x="76" y="72"/>
                      </a:lnTo>
                      <a:lnTo>
                        <a:pt x="78" y="70"/>
                      </a:lnTo>
                      <a:lnTo>
                        <a:pt x="78" y="68"/>
                      </a:lnTo>
                      <a:lnTo>
                        <a:pt x="78" y="58"/>
                      </a:lnTo>
                      <a:lnTo>
                        <a:pt x="74" y="48"/>
                      </a:lnTo>
                      <a:lnTo>
                        <a:pt x="66" y="32"/>
                      </a:lnTo>
                      <a:lnTo>
                        <a:pt x="58" y="16"/>
                      </a:lnTo>
                      <a:lnTo>
                        <a:pt x="56" y="8"/>
                      </a:lnTo>
                      <a:lnTo>
                        <a:pt x="56" y="0"/>
                      </a:lnTo>
                      <a:lnTo>
                        <a:pt x="64" y="10"/>
                      </a:lnTo>
                      <a:lnTo>
                        <a:pt x="72" y="16"/>
                      </a:lnTo>
                      <a:lnTo>
                        <a:pt x="82" y="22"/>
                      </a:lnTo>
                      <a:lnTo>
                        <a:pt x="94" y="28"/>
                      </a:lnTo>
                      <a:lnTo>
                        <a:pt x="100" y="32"/>
                      </a:lnTo>
                      <a:lnTo>
                        <a:pt x="104" y="36"/>
                      </a:lnTo>
                      <a:lnTo>
                        <a:pt x="112" y="48"/>
                      </a:lnTo>
                      <a:lnTo>
                        <a:pt x="118" y="52"/>
                      </a:lnTo>
                      <a:lnTo>
                        <a:pt x="124" y="58"/>
                      </a:lnTo>
                      <a:lnTo>
                        <a:pt x="130" y="62"/>
                      </a:lnTo>
                      <a:lnTo>
                        <a:pt x="140" y="62"/>
                      </a:lnTo>
                      <a:lnTo>
                        <a:pt x="154" y="60"/>
                      </a:lnTo>
                      <a:lnTo>
                        <a:pt x="166" y="56"/>
                      </a:lnTo>
                      <a:lnTo>
                        <a:pt x="176" y="48"/>
                      </a:lnTo>
                      <a:lnTo>
                        <a:pt x="184" y="40"/>
                      </a:lnTo>
                      <a:lnTo>
                        <a:pt x="194" y="30"/>
                      </a:lnTo>
                      <a:lnTo>
                        <a:pt x="202" y="24"/>
                      </a:lnTo>
                      <a:lnTo>
                        <a:pt x="214" y="18"/>
                      </a:lnTo>
                      <a:lnTo>
                        <a:pt x="228" y="16"/>
                      </a:lnTo>
                      <a:lnTo>
                        <a:pt x="238" y="18"/>
                      </a:lnTo>
                      <a:lnTo>
                        <a:pt x="246" y="20"/>
                      </a:lnTo>
                      <a:lnTo>
                        <a:pt x="260" y="28"/>
                      </a:lnTo>
                      <a:lnTo>
                        <a:pt x="252" y="32"/>
                      </a:lnTo>
                      <a:lnTo>
                        <a:pt x="244" y="32"/>
                      </a:lnTo>
                      <a:lnTo>
                        <a:pt x="228" y="30"/>
                      </a:lnTo>
                      <a:lnTo>
                        <a:pt x="234" y="34"/>
                      </a:lnTo>
                      <a:lnTo>
                        <a:pt x="232" y="40"/>
                      </a:lnTo>
                      <a:lnTo>
                        <a:pt x="228" y="42"/>
                      </a:lnTo>
                      <a:lnTo>
                        <a:pt x="226" y="46"/>
                      </a:lnTo>
                      <a:lnTo>
                        <a:pt x="222" y="50"/>
                      </a:lnTo>
                      <a:lnTo>
                        <a:pt x="218" y="56"/>
                      </a:lnTo>
                      <a:lnTo>
                        <a:pt x="216" y="60"/>
                      </a:lnTo>
                      <a:lnTo>
                        <a:pt x="214" y="60"/>
                      </a:lnTo>
                      <a:lnTo>
                        <a:pt x="210" y="60"/>
                      </a:lnTo>
                      <a:lnTo>
                        <a:pt x="208" y="58"/>
                      </a:lnTo>
                      <a:lnTo>
                        <a:pt x="202" y="52"/>
                      </a:lnTo>
                      <a:lnTo>
                        <a:pt x="172" y="86"/>
                      </a:lnTo>
                      <a:lnTo>
                        <a:pt x="164" y="94"/>
                      </a:lnTo>
                      <a:lnTo>
                        <a:pt x="154" y="102"/>
                      </a:lnTo>
                      <a:lnTo>
                        <a:pt x="144" y="106"/>
                      </a:lnTo>
                      <a:lnTo>
                        <a:pt x="136" y="108"/>
                      </a:lnTo>
                      <a:lnTo>
                        <a:pt x="122" y="108"/>
                      </a:lnTo>
                      <a:lnTo>
                        <a:pt x="118" y="108"/>
                      </a:lnTo>
                      <a:lnTo>
                        <a:pt x="116" y="110"/>
                      </a:lnTo>
                      <a:lnTo>
                        <a:pt x="112" y="114"/>
                      </a:lnTo>
                      <a:lnTo>
                        <a:pt x="112" y="118"/>
                      </a:lnTo>
                      <a:lnTo>
                        <a:pt x="110" y="122"/>
                      </a:lnTo>
                      <a:lnTo>
                        <a:pt x="104" y="128"/>
                      </a:lnTo>
                      <a:lnTo>
                        <a:pt x="98" y="132"/>
                      </a:lnTo>
                      <a:lnTo>
                        <a:pt x="92" y="134"/>
                      </a:lnTo>
                      <a:lnTo>
                        <a:pt x="88" y="132"/>
                      </a:lnTo>
                      <a:lnTo>
                        <a:pt x="86" y="128"/>
                      </a:lnTo>
                      <a:lnTo>
                        <a:pt x="80" y="130"/>
                      </a:lnTo>
                      <a:lnTo>
                        <a:pt x="76" y="130"/>
                      </a:lnTo>
                      <a:lnTo>
                        <a:pt x="72" y="128"/>
                      </a:lnTo>
                      <a:lnTo>
                        <a:pt x="68" y="128"/>
                      </a:lnTo>
                      <a:lnTo>
                        <a:pt x="48" y="128"/>
                      </a:lnTo>
                      <a:lnTo>
                        <a:pt x="26" y="124"/>
                      </a:lnTo>
                      <a:lnTo>
                        <a:pt x="16" y="120"/>
                      </a:lnTo>
                      <a:lnTo>
                        <a:pt x="8" y="116"/>
                      </a:lnTo>
                      <a:lnTo>
                        <a:pt x="2" y="108"/>
                      </a:lnTo>
                      <a:lnTo>
                        <a:pt x="0" y="100"/>
                      </a:lnTo>
                      <a:lnTo>
                        <a:pt x="8" y="96"/>
                      </a:lnTo>
                      <a:lnTo>
                        <a:pt x="14" y="92"/>
                      </a:lnTo>
                      <a:lnTo>
                        <a:pt x="18" y="92"/>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39" name="Freeform 46"/>
                <p:cNvSpPr>
                  <a:spLocks/>
                </p:cNvSpPr>
                <p:nvPr/>
              </p:nvSpPr>
              <p:spPr bwMode="auto">
                <a:xfrm>
                  <a:off x="2214563" y="2854325"/>
                  <a:ext cx="330200" cy="207963"/>
                </a:xfrm>
                <a:custGeom>
                  <a:avLst/>
                  <a:gdLst/>
                  <a:ahLst/>
                  <a:cxnLst>
                    <a:cxn ang="0">
                      <a:pos x="28" y="26"/>
                    </a:cxn>
                    <a:cxn ang="0">
                      <a:pos x="18" y="22"/>
                    </a:cxn>
                    <a:cxn ang="0">
                      <a:pos x="10" y="26"/>
                    </a:cxn>
                    <a:cxn ang="0">
                      <a:pos x="2" y="28"/>
                    </a:cxn>
                    <a:cxn ang="0">
                      <a:pos x="0" y="18"/>
                    </a:cxn>
                    <a:cxn ang="0">
                      <a:pos x="82" y="12"/>
                    </a:cxn>
                    <a:cxn ang="0">
                      <a:pos x="98" y="14"/>
                    </a:cxn>
                    <a:cxn ang="0">
                      <a:pos x="132" y="2"/>
                    </a:cxn>
                    <a:cxn ang="0">
                      <a:pos x="152" y="0"/>
                    </a:cxn>
                    <a:cxn ang="0">
                      <a:pos x="166" y="4"/>
                    </a:cxn>
                    <a:cxn ang="0">
                      <a:pos x="174" y="16"/>
                    </a:cxn>
                    <a:cxn ang="0">
                      <a:pos x="152" y="26"/>
                    </a:cxn>
                    <a:cxn ang="0">
                      <a:pos x="134" y="34"/>
                    </a:cxn>
                    <a:cxn ang="0">
                      <a:pos x="150" y="46"/>
                    </a:cxn>
                    <a:cxn ang="0">
                      <a:pos x="176" y="54"/>
                    </a:cxn>
                    <a:cxn ang="0">
                      <a:pos x="184" y="52"/>
                    </a:cxn>
                    <a:cxn ang="0">
                      <a:pos x="194" y="42"/>
                    </a:cxn>
                    <a:cxn ang="0">
                      <a:pos x="202" y="40"/>
                    </a:cxn>
                    <a:cxn ang="0">
                      <a:pos x="208" y="42"/>
                    </a:cxn>
                    <a:cxn ang="0">
                      <a:pos x="206" y="54"/>
                    </a:cxn>
                    <a:cxn ang="0">
                      <a:pos x="196" y="64"/>
                    </a:cxn>
                    <a:cxn ang="0">
                      <a:pos x="190" y="72"/>
                    </a:cxn>
                    <a:cxn ang="0">
                      <a:pos x="190" y="87"/>
                    </a:cxn>
                    <a:cxn ang="0">
                      <a:pos x="188" y="95"/>
                    </a:cxn>
                    <a:cxn ang="0">
                      <a:pos x="178" y="99"/>
                    </a:cxn>
                    <a:cxn ang="0">
                      <a:pos x="160" y="93"/>
                    </a:cxn>
                    <a:cxn ang="0">
                      <a:pos x="142" y="85"/>
                    </a:cxn>
                    <a:cxn ang="0">
                      <a:pos x="130" y="89"/>
                    </a:cxn>
                    <a:cxn ang="0">
                      <a:pos x="132" y="97"/>
                    </a:cxn>
                    <a:cxn ang="0">
                      <a:pos x="140" y="107"/>
                    </a:cxn>
                    <a:cxn ang="0">
                      <a:pos x="128" y="113"/>
                    </a:cxn>
                    <a:cxn ang="0">
                      <a:pos x="100" y="123"/>
                    </a:cxn>
                    <a:cxn ang="0">
                      <a:pos x="86" y="131"/>
                    </a:cxn>
                    <a:cxn ang="0">
                      <a:pos x="80" y="125"/>
                    </a:cxn>
                    <a:cxn ang="0">
                      <a:pos x="112" y="101"/>
                    </a:cxn>
                    <a:cxn ang="0">
                      <a:pos x="98" y="89"/>
                    </a:cxn>
                    <a:cxn ang="0">
                      <a:pos x="86" y="95"/>
                    </a:cxn>
                    <a:cxn ang="0">
                      <a:pos x="74" y="111"/>
                    </a:cxn>
                    <a:cxn ang="0">
                      <a:pos x="64" y="115"/>
                    </a:cxn>
                    <a:cxn ang="0">
                      <a:pos x="42" y="109"/>
                    </a:cxn>
                    <a:cxn ang="0">
                      <a:pos x="24" y="99"/>
                    </a:cxn>
                    <a:cxn ang="0">
                      <a:pos x="34" y="89"/>
                    </a:cxn>
                    <a:cxn ang="0">
                      <a:pos x="50" y="83"/>
                    </a:cxn>
                    <a:cxn ang="0">
                      <a:pos x="64" y="74"/>
                    </a:cxn>
                    <a:cxn ang="0">
                      <a:pos x="70" y="62"/>
                    </a:cxn>
                    <a:cxn ang="0">
                      <a:pos x="70" y="54"/>
                    </a:cxn>
                    <a:cxn ang="0">
                      <a:pos x="80" y="56"/>
                    </a:cxn>
                    <a:cxn ang="0">
                      <a:pos x="88" y="58"/>
                    </a:cxn>
                    <a:cxn ang="0">
                      <a:pos x="94" y="56"/>
                    </a:cxn>
                    <a:cxn ang="0">
                      <a:pos x="96" y="46"/>
                    </a:cxn>
                    <a:cxn ang="0">
                      <a:pos x="84" y="36"/>
                    </a:cxn>
                    <a:cxn ang="0">
                      <a:pos x="64" y="30"/>
                    </a:cxn>
                    <a:cxn ang="0">
                      <a:pos x="56" y="34"/>
                    </a:cxn>
                    <a:cxn ang="0">
                      <a:pos x="50" y="36"/>
                    </a:cxn>
                    <a:cxn ang="0">
                      <a:pos x="38" y="30"/>
                    </a:cxn>
                  </a:cxnLst>
                  <a:rect l="0" t="0" r="r" b="b"/>
                  <a:pathLst>
                    <a:path w="208" h="131">
                      <a:moveTo>
                        <a:pt x="36" y="30"/>
                      </a:moveTo>
                      <a:lnTo>
                        <a:pt x="28" y="26"/>
                      </a:lnTo>
                      <a:lnTo>
                        <a:pt x="22" y="24"/>
                      </a:lnTo>
                      <a:lnTo>
                        <a:pt x="18" y="22"/>
                      </a:lnTo>
                      <a:lnTo>
                        <a:pt x="14" y="24"/>
                      </a:lnTo>
                      <a:lnTo>
                        <a:pt x="10" y="26"/>
                      </a:lnTo>
                      <a:lnTo>
                        <a:pt x="6" y="32"/>
                      </a:lnTo>
                      <a:lnTo>
                        <a:pt x="2" y="28"/>
                      </a:lnTo>
                      <a:lnTo>
                        <a:pt x="0" y="24"/>
                      </a:lnTo>
                      <a:lnTo>
                        <a:pt x="0" y="18"/>
                      </a:lnTo>
                      <a:lnTo>
                        <a:pt x="0" y="12"/>
                      </a:lnTo>
                      <a:lnTo>
                        <a:pt x="82" y="12"/>
                      </a:lnTo>
                      <a:lnTo>
                        <a:pt x="90" y="14"/>
                      </a:lnTo>
                      <a:lnTo>
                        <a:pt x="98" y="14"/>
                      </a:lnTo>
                      <a:lnTo>
                        <a:pt x="116" y="8"/>
                      </a:lnTo>
                      <a:lnTo>
                        <a:pt x="132" y="2"/>
                      </a:lnTo>
                      <a:lnTo>
                        <a:pt x="142" y="0"/>
                      </a:lnTo>
                      <a:lnTo>
                        <a:pt x="152" y="0"/>
                      </a:lnTo>
                      <a:lnTo>
                        <a:pt x="160" y="2"/>
                      </a:lnTo>
                      <a:lnTo>
                        <a:pt x="166" y="4"/>
                      </a:lnTo>
                      <a:lnTo>
                        <a:pt x="170" y="10"/>
                      </a:lnTo>
                      <a:lnTo>
                        <a:pt x="174" y="16"/>
                      </a:lnTo>
                      <a:lnTo>
                        <a:pt x="164" y="22"/>
                      </a:lnTo>
                      <a:lnTo>
                        <a:pt x="152" y="26"/>
                      </a:lnTo>
                      <a:lnTo>
                        <a:pt x="132" y="30"/>
                      </a:lnTo>
                      <a:lnTo>
                        <a:pt x="134" y="34"/>
                      </a:lnTo>
                      <a:lnTo>
                        <a:pt x="138" y="40"/>
                      </a:lnTo>
                      <a:lnTo>
                        <a:pt x="150" y="46"/>
                      </a:lnTo>
                      <a:lnTo>
                        <a:pt x="164" y="52"/>
                      </a:lnTo>
                      <a:lnTo>
                        <a:pt x="176" y="54"/>
                      </a:lnTo>
                      <a:lnTo>
                        <a:pt x="180" y="54"/>
                      </a:lnTo>
                      <a:lnTo>
                        <a:pt x="184" y="52"/>
                      </a:lnTo>
                      <a:lnTo>
                        <a:pt x="190" y="48"/>
                      </a:lnTo>
                      <a:lnTo>
                        <a:pt x="194" y="42"/>
                      </a:lnTo>
                      <a:lnTo>
                        <a:pt x="198" y="40"/>
                      </a:lnTo>
                      <a:lnTo>
                        <a:pt x="202" y="40"/>
                      </a:lnTo>
                      <a:lnTo>
                        <a:pt x="206" y="40"/>
                      </a:lnTo>
                      <a:lnTo>
                        <a:pt x="208" y="42"/>
                      </a:lnTo>
                      <a:lnTo>
                        <a:pt x="208" y="48"/>
                      </a:lnTo>
                      <a:lnTo>
                        <a:pt x="206" y="54"/>
                      </a:lnTo>
                      <a:lnTo>
                        <a:pt x="202" y="60"/>
                      </a:lnTo>
                      <a:lnTo>
                        <a:pt x="196" y="64"/>
                      </a:lnTo>
                      <a:lnTo>
                        <a:pt x="192" y="68"/>
                      </a:lnTo>
                      <a:lnTo>
                        <a:pt x="190" y="72"/>
                      </a:lnTo>
                      <a:lnTo>
                        <a:pt x="190" y="78"/>
                      </a:lnTo>
                      <a:lnTo>
                        <a:pt x="190" y="87"/>
                      </a:lnTo>
                      <a:lnTo>
                        <a:pt x="190" y="91"/>
                      </a:lnTo>
                      <a:lnTo>
                        <a:pt x="188" y="95"/>
                      </a:lnTo>
                      <a:lnTo>
                        <a:pt x="184" y="99"/>
                      </a:lnTo>
                      <a:lnTo>
                        <a:pt x="178" y="99"/>
                      </a:lnTo>
                      <a:lnTo>
                        <a:pt x="170" y="97"/>
                      </a:lnTo>
                      <a:lnTo>
                        <a:pt x="160" y="93"/>
                      </a:lnTo>
                      <a:lnTo>
                        <a:pt x="152" y="87"/>
                      </a:lnTo>
                      <a:lnTo>
                        <a:pt x="142" y="85"/>
                      </a:lnTo>
                      <a:lnTo>
                        <a:pt x="134" y="87"/>
                      </a:lnTo>
                      <a:lnTo>
                        <a:pt x="130" y="89"/>
                      </a:lnTo>
                      <a:lnTo>
                        <a:pt x="130" y="93"/>
                      </a:lnTo>
                      <a:lnTo>
                        <a:pt x="132" y="97"/>
                      </a:lnTo>
                      <a:lnTo>
                        <a:pt x="134" y="101"/>
                      </a:lnTo>
                      <a:lnTo>
                        <a:pt x="140" y="107"/>
                      </a:lnTo>
                      <a:lnTo>
                        <a:pt x="134" y="111"/>
                      </a:lnTo>
                      <a:lnTo>
                        <a:pt x="128" y="113"/>
                      </a:lnTo>
                      <a:lnTo>
                        <a:pt x="114" y="119"/>
                      </a:lnTo>
                      <a:lnTo>
                        <a:pt x="100" y="123"/>
                      </a:lnTo>
                      <a:lnTo>
                        <a:pt x="92" y="127"/>
                      </a:lnTo>
                      <a:lnTo>
                        <a:pt x="86" y="131"/>
                      </a:lnTo>
                      <a:lnTo>
                        <a:pt x="74" y="131"/>
                      </a:lnTo>
                      <a:lnTo>
                        <a:pt x="80" y="125"/>
                      </a:lnTo>
                      <a:lnTo>
                        <a:pt x="92" y="115"/>
                      </a:lnTo>
                      <a:lnTo>
                        <a:pt x="112" y="101"/>
                      </a:lnTo>
                      <a:lnTo>
                        <a:pt x="112" y="89"/>
                      </a:lnTo>
                      <a:lnTo>
                        <a:pt x="98" y="89"/>
                      </a:lnTo>
                      <a:lnTo>
                        <a:pt x="90" y="93"/>
                      </a:lnTo>
                      <a:lnTo>
                        <a:pt x="86" y="95"/>
                      </a:lnTo>
                      <a:lnTo>
                        <a:pt x="80" y="105"/>
                      </a:lnTo>
                      <a:lnTo>
                        <a:pt x="74" y="111"/>
                      </a:lnTo>
                      <a:lnTo>
                        <a:pt x="70" y="115"/>
                      </a:lnTo>
                      <a:lnTo>
                        <a:pt x="64" y="115"/>
                      </a:lnTo>
                      <a:lnTo>
                        <a:pt x="54" y="113"/>
                      </a:lnTo>
                      <a:lnTo>
                        <a:pt x="42" y="109"/>
                      </a:lnTo>
                      <a:lnTo>
                        <a:pt x="32" y="105"/>
                      </a:lnTo>
                      <a:lnTo>
                        <a:pt x="24" y="99"/>
                      </a:lnTo>
                      <a:lnTo>
                        <a:pt x="24" y="89"/>
                      </a:lnTo>
                      <a:lnTo>
                        <a:pt x="34" y="89"/>
                      </a:lnTo>
                      <a:lnTo>
                        <a:pt x="44" y="89"/>
                      </a:lnTo>
                      <a:lnTo>
                        <a:pt x="50" y="83"/>
                      </a:lnTo>
                      <a:lnTo>
                        <a:pt x="58" y="80"/>
                      </a:lnTo>
                      <a:lnTo>
                        <a:pt x="64" y="74"/>
                      </a:lnTo>
                      <a:lnTo>
                        <a:pt x="68" y="68"/>
                      </a:lnTo>
                      <a:lnTo>
                        <a:pt x="70" y="62"/>
                      </a:lnTo>
                      <a:lnTo>
                        <a:pt x="70" y="58"/>
                      </a:lnTo>
                      <a:lnTo>
                        <a:pt x="70" y="54"/>
                      </a:lnTo>
                      <a:lnTo>
                        <a:pt x="72" y="50"/>
                      </a:lnTo>
                      <a:lnTo>
                        <a:pt x="80" y="56"/>
                      </a:lnTo>
                      <a:lnTo>
                        <a:pt x="84" y="58"/>
                      </a:lnTo>
                      <a:lnTo>
                        <a:pt x="88" y="58"/>
                      </a:lnTo>
                      <a:lnTo>
                        <a:pt x="92" y="58"/>
                      </a:lnTo>
                      <a:lnTo>
                        <a:pt x="94" y="56"/>
                      </a:lnTo>
                      <a:lnTo>
                        <a:pt x="96" y="50"/>
                      </a:lnTo>
                      <a:lnTo>
                        <a:pt x="96" y="46"/>
                      </a:lnTo>
                      <a:lnTo>
                        <a:pt x="92" y="42"/>
                      </a:lnTo>
                      <a:lnTo>
                        <a:pt x="84" y="36"/>
                      </a:lnTo>
                      <a:lnTo>
                        <a:pt x="74" y="32"/>
                      </a:lnTo>
                      <a:lnTo>
                        <a:pt x="64" y="30"/>
                      </a:lnTo>
                      <a:lnTo>
                        <a:pt x="60" y="32"/>
                      </a:lnTo>
                      <a:lnTo>
                        <a:pt x="56" y="34"/>
                      </a:lnTo>
                      <a:lnTo>
                        <a:pt x="54" y="36"/>
                      </a:lnTo>
                      <a:lnTo>
                        <a:pt x="50" y="36"/>
                      </a:lnTo>
                      <a:lnTo>
                        <a:pt x="44" y="34"/>
                      </a:lnTo>
                      <a:lnTo>
                        <a:pt x="38" y="30"/>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0" name="Freeform 50"/>
                <p:cNvSpPr>
                  <a:spLocks/>
                </p:cNvSpPr>
                <p:nvPr/>
              </p:nvSpPr>
              <p:spPr bwMode="auto">
                <a:xfrm>
                  <a:off x="6002338" y="4281488"/>
                  <a:ext cx="104775" cy="149225"/>
                </a:xfrm>
                <a:custGeom>
                  <a:avLst/>
                  <a:gdLst/>
                  <a:ahLst/>
                  <a:cxnLst>
                    <a:cxn ang="0">
                      <a:pos x="10" y="0"/>
                    </a:cxn>
                    <a:cxn ang="0">
                      <a:pos x="14" y="4"/>
                    </a:cxn>
                    <a:cxn ang="0">
                      <a:pos x="18" y="12"/>
                    </a:cxn>
                    <a:cxn ang="0">
                      <a:pos x="22" y="26"/>
                    </a:cxn>
                    <a:cxn ang="0">
                      <a:pos x="26" y="34"/>
                    </a:cxn>
                    <a:cxn ang="0">
                      <a:pos x="28" y="40"/>
                    </a:cxn>
                    <a:cxn ang="0">
                      <a:pos x="32" y="44"/>
                    </a:cxn>
                    <a:cxn ang="0">
                      <a:pos x="38" y="46"/>
                    </a:cxn>
                    <a:cxn ang="0">
                      <a:pos x="42" y="44"/>
                    </a:cxn>
                    <a:cxn ang="0">
                      <a:pos x="44" y="40"/>
                    </a:cxn>
                    <a:cxn ang="0">
                      <a:pos x="48" y="34"/>
                    </a:cxn>
                    <a:cxn ang="0">
                      <a:pos x="50" y="32"/>
                    </a:cxn>
                    <a:cxn ang="0">
                      <a:pos x="54" y="32"/>
                    </a:cxn>
                    <a:cxn ang="0">
                      <a:pos x="60" y="34"/>
                    </a:cxn>
                    <a:cxn ang="0">
                      <a:pos x="64" y="36"/>
                    </a:cxn>
                    <a:cxn ang="0">
                      <a:pos x="66" y="40"/>
                    </a:cxn>
                    <a:cxn ang="0">
                      <a:pos x="66" y="44"/>
                    </a:cxn>
                    <a:cxn ang="0">
                      <a:pos x="66" y="54"/>
                    </a:cxn>
                    <a:cxn ang="0">
                      <a:pos x="62" y="62"/>
                    </a:cxn>
                    <a:cxn ang="0">
                      <a:pos x="58" y="72"/>
                    </a:cxn>
                    <a:cxn ang="0">
                      <a:pos x="52" y="78"/>
                    </a:cxn>
                    <a:cxn ang="0">
                      <a:pos x="46" y="84"/>
                    </a:cxn>
                    <a:cxn ang="0">
                      <a:pos x="38" y="90"/>
                    </a:cxn>
                    <a:cxn ang="0">
                      <a:pos x="28" y="92"/>
                    </a:cxn>
                    <a:cxn ang="0">
                      <a:pos x="20" y="94"/>
                    </a:cxn>
                    <a:cxn ang="0">
                      <a:pos x="14" y="94"/>
                    </a:cxn>
                    <a:cxn ang="0">
                      <a:pos x="10" y="92"/>
                    </a:cxn>
                    <a:cxn ang="0">
                      <a:pos x="4" y="86"/>
                    </a:cxn>
                    <a:cxn ang="0">
                      <a:pos x="0" y="78"/>
                    </a:cxn>
                    <a:cxn ang="0">
                      <a:pos x="0" y="68"/>
                    </a:cxn>
                    <a:cxn ang="0">
                      <a:pos x="2" y="52"/>
                    </a:cxn>
                    <a:cxn ang="0">
                      <a:pos x="4" y="34"/>
                    </a:cxn>
                    <a:cxn ang="0">
                      <a:pos x="4" y="18"/>
                    </a:cxn>
                    <a:cxn ang="0">
                      <a:pos x="4" y="10"/>
                    </a:cxn>
                    <a:cxn ang="0">
                      <a:pos x="0" y="2"/>
                    </a:cxn>
                    <a:cxn ang="0">
                      <a:pos x="10" y="2"/>
                    </a:cxn>
                    <a:cxn ang="0">
                      <a:pos x="16" y="2"/>
                    </a:cxn>
                    <a:cxn ang="0">
                      <a:pos x="10" y="0"/>
                    </a:cxn>
                  </a:cxnLst>
                  <a:rect l="0" t="0" r="r" b="b"/>
                  <a:pathLst>
                    <a:path w="66" h="94">
                      <a:moveTo>
                        <a:pt x="10" y="0"/>
                      </a:moveTo>
                      <a:lnTo>
                        <a:pt x="14" y="4"/>
                      </a:lnTo>
                      <a:lnTo>
                        <a:pt x="18" y="12"/>
                      </a:lnTo>
                      <a:lnTo>
                        <a:pt x="22" y="26"/>
                      </a:lnTo>
                      <a:lnTo>
                        <a:pt x="26" y="34"/>
                      </a:lnTo>
                      <a:lnTo>
                        <a:pt x="28" y="40"/>
                      </a:lnTo>
                      <a:lnTo>
                        <a:pt x="32" y="44"/>
                      </a:lnTo>
                      <a:lnTo>
                        <a:pt x="38" y="46"/>
                      </a:lnTo>
                      <a:lnTo>
                        <a:pt x="42" y="44"/>
                      </a:lnTo>
                      <a:lnTo>
                        <a:pt x="44" y="40"/>
                      </a:lnTo>
                      <a:lnTo>
                        <a:pt x="48" y="34"/>
                      </a:lnTo>
                      <a:lnTo>
                        <a:pt x="50" y="32"/>
                      </a:lnTo>
                      <a:lnTo>
                        <a:pt x="54" y="32"/>
                      </a:lnTo>
                      <a:lnTo>
                        <a:pt x="60" y="34"/>
                      </a:lnTo>
                      <a:lnTo>
                        <a:pt x="64" y="36"/>
                      </a:lnTo>
                      <a:lnTo>
                        <a:pt x="66" y="40"/>
                      </a:lnTo>
                      <a:lnTo>
                        <a:pt x="66" y="44"/>
                      </a:lnTo>
                      <a:lnTo>
                        <a:pt x="66" y="54"/>
                      </a:lnTo>
                      <a:lnTo>
                        <a:pt x="62" y="62"/>
                      </a:lnTo>
                      <a:lnTo>
                        <a:pt x="58" y="72"/>
                      </a:lnTo>
                      <a:lnTo>
                        <a:pt x="52" y="78"/>
                      </a:lnTo>
                      <a:lnTo>
                        <a:pt x="46" y="84"/>
                      </a:lnTo>
                      <a:lnTo>
                        <a:pt x="38" y="90"/>
                      </a:lnTo>
                      <a:lnTo>
                        <a:pt x="28" y="92"/>
                      </a:lnTo>
                      <a:lnTo>
                        <a:pt x="20" y="94"/>
                      </a:lnTo>
                      <a:lnTo>
                        <a:pt x="14" y="94"/>
                      </a:lnTo>
                      <a:lnTo>
                        <a:pt x="10" y="92"/>
                      </a:lnTo>
                      <a:lnTo>
                        <a:pt x="4" y="86"/>
                      </a:lnTo>
                      <a:lnTo>
                        <a:pt x="0" y="78"/>
                      </a:lnTo>
                      <a:lnTo>
                        <a:pt x="0" y="68"/>
                      </a:lnTo>
                      <a:lnTo>
                        <a:pt x="2" y="52"/>
                      </a:lnTo>
                      <a:lnTo>
                        <a:pt x="4" y="34"/>
                      </a:lnTo>
                      <a:lnTo>
                        <a:pt x="4" y="18"/>
                      </a:lnTo>
                      <a:lnTo>
                        <a:pt x="4" y="10"/>
                      </a:lnTo>
                      <a:lnTo>
                        <a:pt x="0" y="2"/>
                      </a:lnTo>
                      <a:lnTo>
                        <a:pt x="10" y="2"/>
                      </a:lnTo>
                      <a:lnTo>
                        <a:pt x="16" y="2"/>
                      </a:lnTo>
                      <a:lnTo>
                        <a:pt x="10" y="0"/>
                      </a:lnTo>
                      <a:close/>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1" name="Freeform 54"/>
                <p:cNvSpPr>
                  <a:spLocks/>
                </p:cNvSpPr>
                <p:nvPr/>
              </p:nvSpPr>
              <p:spPr bwMode="auto">
                <a:xfrm>
                  <a:off x="3895725" y="2122488"/>
                  <a:ext cx="180975" cy="111125"/>
                </a:xfrm>
                <a:custGeom>
                  <a:avLst/>
                  <a:gdLst/>
                  <a:ahLst/>
                  <a:cxnLst>
                    <a:cxn ang="0">
                      <a:pos x="50" y="70"/>
                    </a:cxn>
                    <a:cxn ang="0">
                      <a:pos x="56" y="70"/>
                    </a:cxn>
                    <a:cxn ang="0">
                      <a:pos x="58" y="66"/>
                    </a:cxn>
                    <a:cxn ang="0">
                      <a:pos x="64" y="56"/>
                    </a:cxn>
                    <a:cxn ang="0">
                      <a:pos x="68" y="52"/>
                    </a:cxn>
                    <a:cxn ang="0">
                      <a:pos x="76" y="50"/>
                    </a:cxn>
                    <a:cxn ang="0">
                      <a:pos x="92" y="50"/>
                    </a:cxn>
                    <a:cxn ang="0">
                      <a:pos x="100" y="50"/>
                    </a:cxn>
                    <a:cxn ang="0">
                      <a:pos x="108" y="48"/>
                    </a:cxn>
                    <a:cxn ang="0">
                      <a:pos x="112" y="46"/>
                    </a:cxn>
                    <a:cxn ang="0">
                      <a:pos x="114" y="38"/>
                    </a:cxn>
                    <a:cxn ang="0">
                      <a:pos x="112" y="34"/>
                    </a:cxn>
                    <a:cxn ang="0">
                      <a:pos x="108" y="28"/>
                    </a:cxn>
                    <a:cxn ang="0">
                      <a:pos x="92" y="14"/>
                    </a:cxn>
                    <a:cxn ang="0">
                      <a:pos x="72" y="4"/>
                    </a:cxn>
                    <a:cxn ang="0">
                      <a:pos x="64" y="2"/>
                    </a:cxn>
                    <a:cxn ang="0">
                      <a:pos x="56" y="0"/>
                    </a:cxn>
                    <a:cxn ang="0">
                      <a:pos x="34" y="4"/>
                    </a:cxn>
                    <a:cxn ang="0">
                      <a:pos x="20" y="6"/>
                    </a:cxn>
                    <a:cxn ang="0">
                      <a:pos x="8" y="6"/>
                    </a:cxn>
                    <a:cxn ang="0">
                      <a:pos x="6" y="8"/>
                    </a:cxn>
                    <a:cxn ang="0">
                      <a:pos x="2" y="8"/>
                    </a:cxn>
                    <a:cxn ang="0">
                      <a:pos x="0" y="12"/>
                    </a:cxn>
                    <a:cxn ang="0">
                      <a:pos x="0" y="14"/>
                    </a:cxn>
                    <a:cxn ang="0">
                      <a:pos x="2" y="22"/>
                    </a:cxn>
                    <a:cxn ang="0">
                      <a:pos x="6" y="30"/>
                    </a:cxn>
                    <a:cxn ang="0">
                      <a:pos x="20" y="48"/>
                    </a:cxn>
                    <a:cxn ang="0">
                      <a:pos x="36" y="64"/>
                    </a:cxn>
                    <a:cxn ang="0">
                      <a:pos x="44" y="68"/>
                    </a:cxn>
                    <a:cxn ang="0">
                      <a:pos x="48" y="70"/>
                    </a:cxn>
                    <a:cxn ang="0">
                      <a:pos x="50" y="70"/>
                    </a:cxn>
                  </a:cxnLst>
                  <a:rect l="0" t="0" r="r" b="b"/>
                  <a:pathLst>
                    <a:path w="114" h="70">
                      <a:moveTo>
                        <a:pt x="50" y="70"/>
                      </a:moveTo>
                      <a:lnTo>
                        <a:pt x="56" y="70"/>
                      </a:lnTo>
                      <a:lnTo>
                        <a:pt x="58" y="66"/>
                      </a:lnTo>
                      <a:lnTo>
                        <a:pt x="64" y="56"/>
                      </a:lnTo>
                      <a:lnTo>
                        <a:pt x="68" y="52"/>
                      </a:lnTo>
                      <a:lnTo>
                        <a:pt x="76" y="50"/>
                      </a:lnTo>
                      <a:lnTo>
                        <a:pt x="92" y="50"/>
                      </a:lnTo>
                      <a:lnTo>
                        <a:pt x="100" y="50"/>
                      </a:lnTo>
                      <a:lnTo>
                        <a:pt x="108" y="48"/>
                      </a:lnTo>
                      <a:lnTo>
                        <a:pt x="112" y="46"/>
                      </a:lnTo>
                      <a:lnTo>
                        <a:pt x="114" y="38"/>
                      </a:lnTo>
                      <a:lnTo>
                        <a:pt x="112" y="34"/>
                      </a:lnTo>
                      <a:lnTo>
                        <a:pt x="108" y="28"/>
                      </a:lnTo>
                      <a:lnTo>
                        <a:pt x="92" y="14"/>
                      </a:lnTo>
                      <a:lnTo>
                        <a:pt x="72" y="4"/>
                      </a:lnTo>
                      <a:lnTo>
                        <a:pt x="64" y="2"/>
                      </a:lnTo>
                      <a:lnTo>
                        <a:pt x="56" y="0"/>
                      </a:lnTo>
                      <a:lnTo>
                        <a:pt x="34" y="4"/>
                      </a:lnTo>
                      <a:lnTo>
                        <a:pt x="20" y="6"/>
                      </a:lnTo>
                      <a:lnTo>
                        <a:pt x="8" y="6"/>
                      </a:lnTo>
                      <a:lnTo>
                        <a:pt x="6" y="8"/>
                      </a:lnTo>
                      <a:lnTo>
                        <a:pt x="2" y="8"/>
                      </a:lnTo>
                      <a:lnTo>
                        <a:pt x="0" y="12"/>
                      </a:lnTo>
                      <a:lnTo>
                        <a:pt x="0" y="14"/>
                      </a:lnTo>
                      <a:lnTo>
                        <a:pt x="2" y="22"/>
                      </a:lnTo>
                      <a:lnTo>
                        <a:pt x="6" y="30"/>
                      </a:lnTo>
                      <a:lnTo>
                        <a:pt x="20" y="48"/>
                      </a:lnTo>
                      <a:lnTo>
                        <a:pt x="36" y="64"/>
                      </a:lnTo>
                      <a:lnTo>
                        <a:pt x="44" y="68"/>
                      </a:lnTo>
                      <a:lnTo>
                        <a:pt x="48" y="70"/>
                      </a:lnTo>
                      <a:lnTo>
                        <a:pt x="50" y="70"/>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2" name="Freeform 64"/>
                <p:cNvSpPr>
                  <a:spLocks/>
                </p:cNvSpPr>
                <p:nvPr/>
              </p:nvSpPr>
              <p:spPr bwMode="auto">
                <a:xfrm>
                  <a:off x="2727325" y="1906588"/>
                  <a:ext cx="60325" cy="57150"/>
                </a:xfrm>
                <a:custGeom>
                  <a:avLst/>
                  <a:gdLst/>
                  <a:ahLst/>
                  <a:cxnLst>
                    <a:cxn ang="0">
                      <a:pos x="0" y="26"/>
                    </a:cxn>
                    <a:cxn ang="0">
                      <a:pos x="0" y="30"/>
                    </a:cxn>
                    <a:cxn ang="0">
                      <a:pos x="2" y="34"/>
                    </a:cxn>
                    <a:cxn ang="0">
                      <a:pos x="6" y="36"/>
                    </a:cxn>
                    <a:cxn ang="0">
                      <a:pos x="10" y="36"/>
                    </a:cxn>
                    <a:cxn ang="0">
                      <a:pos x="14" y="36"/>
                    </a:cxn>
                    <a:cxn ang="0">
                      <a:pos x="20" y="32"/>
                    </a:cxn>
                    <a:cxn ang="0">
                      <a:pos x="28" y="22"/>
                    </a:cxn>
                    <a:cxn ang="0">
                      <a:pos x="36" y="12"/>
                    </a:cxn>
                    <a:cxn ang="0">
                      <a:pos x="38" y="0"/>
                    </a:cxn>
                    <a:cxn ang="0">
                      <a:pos x="26" y="2"/>
                    </a:cxn>
                    <a:cxn ang="0">
                      <a:pos x="14" y="6"/>
                    </a:cxn>
                    <a:cxn ang="0">
                      <a:pos x="8" y="10"/>
                    </a:cxn>
                    <a:cxn ang="0">
                      <a:pos x="4" y="16"/>
                    </a:cxn>
                    <a:cxn ang="0">
                      <a:pos x="0" y="20"/>
                    </a:cxn>
                    <a:cxn ang="0">
                      <a:pos x="0" y="24"/>
                    </a:cxn>
                    <a:cxn ang="0">
                      <a:pos x="0" y="26"/>
                    </a:cxn>
                  </a:cxnLst>
                  <a:rect l="0" t="0" r="r" b="b"/>
                  <a:pathLst>
                    <a:path w="38" h="36">
                      <a:moveTo>
                        <a:pt x="0" y="26"/>
                      </a:moveTo>
                      <a:lnTo>
                        <a:pt x="0" y="30"/>
                      </a:lnTo>
                      <a:lnTo>
                        <a:pt x="2" y="34"/>
                      </a:lnTo>
                      <a:lnTo>
                        <a:pt x="6" y="36"/>
                      </a:lnTo>
                      <a:lnTo>
                        <a:pt x="10" y="36"/>
                      </a:lnTo>
                      <a:lnTo>
                        <a:pt x="14" y="36"/>
                      </a:lnTo>
                      <a:lnTo>
                        <a:pt x="20" y="32"/>
                      </a:lnTo>
                      <a:lnTo>
                        <a:pt x="28" y="22"/>
                      </a:lnTo>
                      <a:lnTo>
                        <a:pt x="36" y="12"/>
                      </a:lnTo>
                      <a:lnTo>
                        <a:pt x="38" y="0"/>
                      </a:lnTo>
                      <a:lnTo>
                        <a:pt x="26" y="2"/>
                      </a:lnTo>
                      <a:lnTo>
                        <a:pt x="14" y="6"/>
                      </a:lnTo>
                      <a:lnTo>
                        <a:pt x="8" y="10"/>
                      </a:lnTo>
                      <a:lnTo>
                        <a:pt x="4" y="16"/>
                      </a:lnTo>
                      <a:lnTo>
                        <a:pt x="0" y="20"/>
                      </a:lnTo>
                      <a:lnTo>
                        <a:pt x="0" y="24"/>
                      </a:lnTo>
                      <a:lnTo>
                        <a:pt x="0" y="26"/>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3" name="Freeform 66"/>
                <p:cNvSpPr>
                  <a:spLocks/>
                </p:cNvSpPr>
                <p:nvPr/>
              </p:nvSpPr>
              <p:spPr bwMode="auto">
                <a:xfrm>
                  <a:off x="3059113" y="2230438"/>
                  <a:ext cx="85725" cy="92075"/>
                </a:xfrm>
                <a:custGeom>
                  <a:avLst/>
                  <a:gdLst/>
                  <a:ahLst/>
                  <a:cxnLst>
                    <a:cxn ang="0">
                      <a:pos x="0" y="10"/>
                    </a:cxn>
                    <a:cxn ang="0">
                      <a:pos x="34" y="58"/>
                    </a:cxn>
                    <a:cxn ang="0">
                      <a:pos x="40" y="56"/>
                    </a:cxn>
                    <a:cxn ang="0">
                      <a:pos x="42" y="52"/>
                    </a:cxn>
                    <a:cxn ang="0">
                      <a:pos x="42" y="42"/>
                    </a:cxn>
                    <a:cxn ang="0">
                      <a:pos x="44" y="36"/>
                    </a:cxn>
                    <a:cxn ang="0">
                      <a:pos x="48" y="30"/>
                    </a:cxn>
                    <a:cxn ang="0">
                      <a:pos x="52" y="24"/>
                    </a:cxn>
                    <a:cxn ang="0">
                      <a:pos x="54" y="18"/>
                    </a:cxn>
                    <a:cxn ang="0">
                      <a:pos x="54" y="14"/>
                    </a:cxn>
                    <a:cxn ang="0">
                      <a:pos x="52" y="12"/>
                    </a:cxn>
                    <a:cxn ang="0">
                      <a:pos x="46" y="6"/>
                    </a:cxn>
                    <a:cxn ang="0">
                      <a:pos x="36" y="2"/>
                    </a:cxn>
                    <a:cxn ang="0">
                      <a:pos x="26" y="0"/>
                    </a:cxn>
                    <a:cxn ang="0">
                      <a:pos x="18" y="0"/>
                    </a:cxn>
                    <a:cxn ang="0">
                      <a:pos x="8" y="0"/>
                    </a:cxn>
                    <a:cxn ang="0">
                      <a:pos x="2" y="4"/>
                    </a:cxn>
                    <a:cxn ang="0">
                      <a:pos x="0" y="8"/>
                    </a:cxn>
                    <a:cxn ang="0">
                      <a:pos x="0" y="8"/>
                    </a:cxn>
                    <a:cxn ang="0">
                      <a:pos x="0" y="10"/>
                    </a:cxn>
                  </a:cxnLst>
                  <a:rect l="0" t="0" r="r" b="b"/>
                  <a:pathLst>
                    <a:path w="54" h="58">
                      <a:moveTo>
                        <a:pt x="0" y="10"/>
                      </a:moveTo>
                      <a:lnTo>
                        <a:pt x="34" y="58"/>
                      </a:lnTo>
                      <a:lnTo>
                        <a:pt x="40" y="56"/>
                      </a:lnTo>
                      <a:lnTo>
                        <a:pt x="42" y="52"/>
                      </a:lnTo>
                      <a:lnTo>
                        <a:pt x="42" y="42"/>
                      </a:lnTo>
                      <a:lnTo>
                        <a:pt x="44" y="36"/>
                      </a:lnTo>
                      <a:lnTo>
                        <a:pt x="48" y="30"/>
                      </a:lnTo>
                      <a:lnTo>
                        <a:pt x="52" y="24"/>
                      </a:lnTo>
                      <a:lnTo>
                        <a:pt x="54" y="18"/>
                      </a:lnTo>
                      <a:lnTo>
                        <a:pt x="54" y="14"/>
                      </a:lnTo>
                      <a:lnTo>
                        <a:pt x="52" y="12"/>
                      </a:lnTo>
                      <a:lnTo>
                        <a:pt x="46" y="6"/>
                      </a:lnTo>
                      <a:lnTo>
                        <a:pt x="36" y="2"/>
                      </a:lnTo>
                      <a:lnTo>
                        <a:pt x="26" y="0"/>
                      </a:lnTo>
                      <a:lnTo>
                        <a:pt x="18" y="0"/>
                      </a:lnTo>
                      <a:lnTo>
                        <a:pt x="8" y="0"/>
                      </a:lnTo>
                      <a:lnTo>
                        <a:pt x="2" y="4"/>
                      </a:lnTo>
                      <a:lnTo>
                        <a:pt x="0" y="8"/>
                      </a:lnTo>
                      <a:lnTo>
                        <a:pt x="0" y="8"/>
                      </a:lnTo>
                      <a:lnTo>
                        <a:pt x="0" y="10"/>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4" name="Freeform 68"/>
                <p:cNvSpPr>
                  <a:spLocks/>
                </p:cNvSpPr>
                <p:nvPr/>
              </p:nvSpPr>
              <p:spPr bwMode="auto">
                <a:xfrm>
                  <a:off x="3382963" y="1754188"/>
                  <a:ext cx="73025" cy="34925"/>
                </a:xfrm>
                <a:custGeom>
                  <a:avLst/>
                  <a:gdLst/>
                  <a:ahLst/>
                  <a:cxnLst>
                    <a:cxn ang="0">
                      <a:pos x="0" y="14"/>
                    </a:cxn>
                    <a:cxn ang="0">
                      <a:pos x="2" y="18"/>
                    </a:cxn>
                    <a:cxn ang="0">
                      <a:pos x="10" y="20"/>
                    </a:cxn>
                    <a:cxn ang="0">
                      <a:pos x="24" y="22"/>
                    </a:cxn>
                    <a:cxn ang="0">
                      <a:pos x="32" y="22"/>
                    </a:cxn>
                    <a:cxn ang="0">
                      <a:pos x="38" y="18"/>
                    </a:cxn>
                    <a:cxn ang="0">
                      <a:pos x="42" y="12"/>
                    </a:cxn>
                    <a:cxn ang="0">
                      <a:pos x="46" y="8"/>
                    </a:cxn>
                    <a:cxn ang="0">
                      <a:pos x="34" y="2"/>
                    </a:cxn>
                    <a:cxn ang="0">
                      <a:pos x="18" y="0"/>
                    </a:cxn>
                    <a:cxn ang="0">
                      <a:pos x="12" y="2"/>
                    </a:cxn>
                    <a:cxn ang="0">
                      <a:pos x="6" y="4"/>
                    </a:cxn>
                    <a:cxn ang="0">
                      <a:pos x="2" y="8"/>
                    </a:cxn>
                    <a:cxn ang="0">
                      <a:pos x="2" y="14"/>
                    </a:cxn>
                    <a:cxn ang="0">
                      <a:pos x="0" y="14"/>
                    </a:cxn>
                  </a:cxnLst>
                  <a:rect l="0" t="0" r="r" b="b"/>
                  <a:pathLst>
                    <a:path w="46" h="22">
                      <a:moveTo>
                        <a:pt x="0" y="14"/>
                      </a:moveTo>
                      <a:lnTo>
                        <a:pt x="2" y="18"/>
                      </a:lnTo>
                      <a:lnTo>
                        <a:pt x="10" y="20"/>
                      </a:lnTo>
                      <a:lnTo>
                        <a:pt x="24" y="22"/>
                      </a:lnTo>
                      <a:lnTo>
                        <a:pt x="32" y="22"/>
                      </a:lnTo>
                      <a:lnTo>
                        <a:pt x="38" y="18"/>
                      </a:lnTo>
                      <a:lnTo>
                        <a:pt x="42" y="12"/>
                      </a:lnTo>
                      <a:lnTo>
                        <a:pt x="46" y="8"/>
                      </a:lnTo>
                      <a:lnTo>
                        <a:pt x="34" y="2"/>
                      </a:lnTo>
                      <a:lnTo>
                        <a:pt x="18" y="0"/>
                      </a:lnTo>
                      <a:lnTo>
                        <a:pt x="12" y="2"/>
                      </a:lnTo>
                      <a:lnTo>
                        <a:pt x="6" y="4"/>
                      </a:lnTo>
                      <a:lnTo>
                        <a:pt x="2" y="8"/>
                      </a:lnTo>
                      <a:lnTo>
                        <a:pt x="2" y="14"/>
                      </a:lnTo>
                      <a:lnTo>
                        <a:pt x="0" y="14"/>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5" name="Freeform 70"/>
                <p:cNvSpPr>
                  <a:spLocks/>
                </p:cNvSpPr>
                <p:nvPr/>
              </p:nvSpPr>
              <p:spPr bwMode="auto">
                <a:xfrm>
                  <a:off x="3332163" y="1644650"/>
                  <a:ext cx="76200" cy="109538"/>
                </a:xfrm>
                <a:custGeom>
                  <a:avLst/>
                  <a:gdLst/>
                  <a:ahLst/>
                  <a:cxnLst>
                    <a:cxn ang="0">
                      <a:pos x="14" y="69"/>
                    </a:cxn>
                    <a:cxn ang="0">
                      <a:pos x="10" y="67"/>
                    </a:cxn>
                    <a:cxn ang="0">
                      <a:pos x="6" y="63"/>
                    </a:cxn>
                    <a:cxn ang="0">
                      <a:pos x="4" y="55"/>
                    </a:cxn>
                    <a:cxn ang="0">
                      <a:pos x="6" y="55"/>
                    </a:cxn>
                    <a:cxn ang="0">
                      <a:pos x="8" y="55"/>
                    </a:cxn>
                    <a:cxn ang="0">
                      <a:pos x="12" y="55"/>
                    </a:cxn>
                    <a:cxn ang="0">
                      <a:pos x="10" y="46"/>
                    </a:cxn>
                    <a:cxn ang="0">
                      <a:pos x="6" y="38"/>
                    </a:cxn>
                    <a:cxn ang="0">
                      <a:pos x="2" y="30"/>
                    </a:cxn>
                    <a:cxn ang="0">
                      <a:pos x="0" y="20"/>
                    </a:cxn>
                    <a:cxn ang="0">
                      <a:pos x="0" y="14"/>
                    </a:cxn>
                    <a:cxn ang="0">
                      <a:pos x="2" y="10"/>
                    </a:cxn>
                    <a:cxn ang="0">
                      <a:pos x="6" y="0"/>
                    </a:cxn>
                    <a:cxn ang="0">
                      <a:pos x="16" y="6"/>
                    </a:cxn>
                    <a:cxn ang="0">
                      <a:pos x="24" y="14"/>
                    </a:cxn>
                    <a:cxn ang="0">
                      <a:pos x="34" y="20"/>
                    </a:cxn>
                    <a:cxn ang="0">
                      <a:pos x="44" y="24"/>
                    </a:cxn>
                    <a:cxn ang="0">
                      <a:pos x="42" y="34"/>
                    </a:cxn>
                    <a:cxn ang="0">
                      <a:pos x="42" y="38"/>
                    </a:cxn>
                    <a:cxn ang="0">
                      <a:pos x="44" y="44"/>
                    </a:cxn>
                    <a:cxn ang="0">
                      <a:pos x="48" y="48"/>
                    </a:cxn>
                    <a:cxn ang="0">
                      <a:pos x="42" y="55"/>
                    </a:cxn>
                    <a:cxn ang="0">
                      <a:pos x="34" y="61"/>
                    </a:cxn>
                    <a:cxn ang="0">
                      <a:pos x="24" y="67"/>
                    </a:cxn>
                    <a:cxn ang="0">
                      <a:pos x="16" y="69"/>
                    </a:cxn>
                    <a:cxn ang="0">
                      <a:pos x="14" y="69"/>
                    </a:cxn>
                  </a:cxnLst>
                  <a:rect l="0" t="0" r="r" b="b"/>
                  <a:pathLst>
                    <a:path w="48" h="69">
                      <a:moveTo>
                        <a:pt x="14" y="69"/>
                      </a:moveTo>
                      <a:lnTo>
                        <a:pt x="10" y="67"/>
                      </a:lnTo>
                      <a:lnTo>
                        <a:pt x="6" y="63"/>
                      </a:lnTo>
                      <a:lnTo>
                        <a:pt x="4" y="55"/>
                      </a:lnTo>
                      <a:lnTo>
                        <a:pt x="6" y="55"/>
                      </a:lnTo>
                      <a:lnTo>
                        <a:pt x="8" y="55"/>
                      </a:lnTo>
                      <a:lnTo>
                        <a:pt x="12" y="55"/>
                      </a:lnTo>
                      <a:lnTo>
                        <a:pt x="10" y="46"/>
                      </a:lnTo>
                      <a:lnTo>
                        <a:pt x="6" y="38"/>
                      </a:lnTo>
                      <a:lnTo>
                        <a:pt x="2" y="30"/>
                      </a:lnTo>
                      <a:lnTo>
                        <a:pt x="0" y="20"/>
                      </a:lnTo>
                      <a:lnTo>
                        <a:pt x="0" y="14"/>
                      </a:lnTo>
                      <a:lnTo>
                        <a:pt x="2" y="10"/>
                      </a:lnTo>
                      <a:lnTo>
                        <a:pt x="6" y="0"/>
                      </a:lnTo>
                      <a:lnTo>
                        <a:pt x="16" y="6"/>
                      </a:lnTo>
                      <a:lnTo>
                        <a:pt x="24" y="14"/>
                      </a:lnTo>
                      <a:lnTo>
                        <a:pt x="34" y="20"/>
                      </a:lnTo>
                      <a:lnTo>
                        <a:pt x="44" y="24"/>
                      </a:lnTo>
                      <a:lnTo>
                        <a:pt x="42" y="34"/>
                      </a:lnTo>
                      <a:lnTo>
                        <a:pt x="42" y="38"/>
                      </a:lnTo>
                      <a:lnTo>
                        <a:pt x="44" y="44"/>
                      </a:lnTo>
                      <a:lnTo>
                        <a:pt x="48" y="48"/>
                      </a:lnTo>
                      <a:lnTo>
                        <a:pt x="42" y="55"/>
                      </a:lnTo>
                      <a:lnTo>
                        <a:pt x="34" y="61"/>
                      </a:lnTo>
                      <a:lnTo>
                        <a:pt x="24" y="67"/>
                      </a:lnTo>
                      <a:lnTo>
                        <a:pt x="16" y="69"/>
                      </a:lnTo>
                      <a:lnTo>
                        <a:pt x="14" y="69"/>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6" name="Freeform 76"/>
                <p:cNvSpPr>
                  <a:spLocks/>
                </p:cNvSpPr>
                <p:nvPr/>
              </p:nvSpPr>
              <p:spPr bwMode="auto">
                <a:xfrm>
                  <a:off x="3122613" y="1757363"/>
                  <a:ext cx="38100" cy="76200"/>
                </a:xfrm>
                <a:custGeom>
                  <a:avLst/>
                  <a:gdLst/>
                  <a:ahLst/>
                  <a:cxnLst>
                    <a:cxn ang="0">
                      <a:pos x="24" y="48"/>
                    </a:cxn>
                    <a:cxn ang="0">
                      <a:pos x="10" y="44"/>
                    </a:cxn>
                    <a:cxn ang="0">
                      <a:pos x="2" y="24"/>
                    </a:cxn>
                    <a:cxn ang="0">
                      <a:pos x="0" y="14"/>
                    </a:cxn>
                    <a:cxn ang="0">
                      <a:pos x="0" y="6"/>
                    </a:cxn>
                    <a:cxn ang="0">
                      <a:pos x="2" y="4"/>
                    </a:cxn>
                    <a:cxn ang="0">
                      <a:pos x="4" y="0"/>
                    </a:cxn>
                    <a:cxn ang="0">
                      <a:pos x="18" y="22"/>
                    </a:cxn>
                    <a:cxn ang="0">
                      <a:pos x="22" y="34"/>
                    </a:cxn>
                    <a:cxn ang="0">
                      <a:pos x="22" y="48"/>
                    </a:cxn>
                    <a:cxn ang="0">
                      <a:pos x="24" y="48"/>
                    </a:cxn>
                  </a:cxnLst>
                  <a:rect l="0" t="0" r="r" b="b"/>
                  <a:pathLst>
                    <a:path w="24" h="48">
                      <a:moveTo>
                        <a:pt x="24" y="48"/>
                      </a:moveTo>
                      <a:lnTo>
                        <a:pt x="10" y="44"/>
                      </a:lnTo>
                      <a:lnTo>
                        <a:pt x="2" y="24"/>
                      </a:lnTo>
                      <a:lnTo>
                        <a:pt x="0" y="14"/>
                      </a:lnTo>
                      <a:lnTo>
                        <a:pt x="0" y="6"/>
                      </a:lnTo>
                      <a:lnTo>
                        <a:pt x="2" y="4"/>
                      </a:lnTo>
                      <a:lnTo>
                        <a:pt x="4" y="0"/>
                      </a:lnTo>
                      <a:lnTo>
                        <a:pt x="18" y="22"/>
                      </a:lnTo>
                      <a:lnTo>
                        <a:pt x="22" y="34"/>
                      </a:lnTo>
                      <a:lnTo>
                        <a:pt x="22" y="48"/>
                      </a:lnTo>
                      <a:lnTo>
                        <a:pt x="24" y="48"/>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7" name="Freeform 77"/>
                <p:cNvSpPr>
                  <a:spLocks/>
                </p:cNvSpPr>
                <p:nvPr/>
              </p:nvSpPr>
              <p:spPr bwMode="auto">
                <a:xfrm>
                  <a:off x="3122613" y="1757363"/>
                  <a:ext cx="38100" cy="76200"/>
                </a:xfrm>
                <a:custGeom>
                  <a:avLst/>
                  <a:gdLst/>
                  <a:ahLst/>
                  <a:cxnLst>
                    <a:cxn ang="0">
                      <a:pos x="24" y="48"/>
                    </a:cxn>
                    <a:cxn ang="0">
                      <a:pos x="10" y="44"/>
                    </a:cxn>
                    <a:cxn ang="0">
                      <a:pos x="2" y="24"/>
                    </a:cxn>
                    <a:cxn ang="0">
                      <a:pos x="0" y="14"/>
                    </a:cxn>
                    <a:cxn ang="0">
                      <a:pos x="0" y="6"/>
                    </a:cxn>
                    <a:cxn ang="0">
                      <a:pos x="2" y="4"/>
                    </a:cxn>
                    <a:cxn ang="0">
                      <a:pos x="4" y="0"/>
                    </a:cxn>
                    <a:cxn ang="0">
                      <a:pos x="18" y="22"/>
                    </a:cxn>
                    <a:cxn ang="0">
                      <a:pos x="22" y="34"/>
                    </a:cxn>
                    <a:cxn ang="0">
                      <a:pos x="22" y="48"/>
                    </a:cxn>
                  </a:cxnLst>
                  <a:rect l="0" t="0" r="r" b="b"/>
                  <a:pathLst>
                    <a:path w="24" h="48">
                      <a:moveTo>
                        <a:pt x="24" y="48"/>
                      </a:moveTo>
                      <a:lnTo>
                        <a:pt x="10" y="44"/>
                      </a:lnTo>
                      <a:lnTo>
                        <a:pt x="2" y="24"/>
                      </a:lnTo>
                      <a:lnTo>
                        <a:pt x="0" y="14"/>
                      </a:lnTo>
                      <a:lnTo>
                        <a:pt x="0" y="6"/>
                      </a:lnTo>
                      <a:lnTo>
                        <a:pt x="2" y="4"/>
                      </a:lnTo>
                      <a:lnTo>
                        <a:pt x="4" y="0"/>
                      </a:lnTo>
                      <a:lnTo>
                        <a:pt x="18" y="22"/>
                      </a:lnTo>
                      <a:lnTo>
                        <a:pt x="22" y="34"/>
                      </a:lnTo>
                      <a:lnTo>
                        <a:pt x="22" y="48"/>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8" name="Freeform 78"/>
                <p:cNvSpPr>
                  <a:spLocks/>
                </p:cNvSpPr>
                <p:nvPr/>
              </p:nvSpPr>
              <p:spPr bwMode="auto">
                <a:xfrm>
                  <a:off x="3138488" y="2043113"/>
                  <a:ext cx="31750" cy="25400"/>
                </a:xfrm>
                <a:custGeom>
                  <a:avLst/>
                  <a:gdLst/>
                  <a:ahLst/>
                  <a:cxnLst>
                    <a:cxn ang="0">
                      <a:pos x="0" y="6"/>
                    </a:cxn>
                    <a:cxn ang="0">
                      <a:pos x="0" y="16"/>
                    </a:cxn>
                    <a:cxn ang="0">
                      <a:pos x="18" y="16"/>
                    </a:cxn>
                    <a:cxn ang="0">
                      <a:pos x="20" y="10"/>
                    </a:cxn>
                    <a:cxn ang="0">
                      <a:pos x="20" y="6"/>
                    </a:cxn>
                    <a:cxn ang="0">
                      <a:pos x="20" y="2"/>
                    </a:cxn>
                    <a:cxn ang="0">
                      <a:pos x="18" y="0"/>
                    </a:cxn>
                    <a:cxn ang="0">
                      <a:pos x="14" y="0"/>
                    </a:cxn>
                    <a:cxn ang="0">
                      <a:pos x="10" y="0"/>
                    </a:cxn>
                    <a:cxn ang="0">
                      <a:pos x="4" y="2"/>
                    </a:cxn>
                    <a:cxn ang="0">
                      <a:pos x="2" y="6"/>
                    </a:cxn>
                    <a:cxn ang="0">
                      <a:pos x="0" y="6"/>
                    </a:cxn>
                  </a:cxnLst>
                  <a:rect l="0" t="0" r="r" b="b"/>
                  <a:pathLst>
                    <a:path w="20" h="16">
                      <a:moveTo>
                        <a:pt x="0" y="6"/>
                      </a:moveTo>
                      <a:lnTo>
                        <a:pt x="0" y="16"/>
                      </a:lnTo>
                      <a:lnTo>
                        <a:pt x="18" y="16"/>
                      </a:lnTo>
                      <a:lnTo>
                        <a:pt x="20" y="10"/>
                      </a:lnTo>
                      <a:lnTo>
                        <a:pt x="20" y="6"/>
                      </a:lnTo>
                      <a:lnTo>
                        <a:pt x="20" y="2"/>
                      </a:lnTo>
                      <a:lnTo>
                        <a:pt x="18" y="0"/>
                      </a:lnTo>
                      <a:lnTo>
                        <a:pt x="14" y="0"/>
                      </a:lnTo>
                      <a:lnTo>
                        <a:pt x="10" y="0"/>
                      </a:lnTo>
                      <a:lnTo>
                        <a:pt x="4" y="2"/>
                      </a:lnTo>
                      <a:lnTo>
                        <a:pt x="2" y="6"/>
                      </a:lnTo>
                      <a:lnTo>
                        <a:pt x="0" y="6"/>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249" name="Freeform 79"/>
                <p:cNvSpPr>
                  <a:spLocks/>
                </p:cNvSpPr>
                <p:nvPr/>
              </p:nvSpPr>
              <p:spPr bwMode="auto">
                <a:xfrm>
                  <a:off x="3138488" y="2043113"/>
                  <a:ext cx="31750" cy="25400"/>
                </a:xfrm>
                <a:custGeom>
                  <a:avLst/>
                  <a:gdLst/>
                  <a:ahLst/>
                  <a:cxnLst>
                    <a:cxn ang="0">
                      <a:pos x="0" y="6"/>
                    </a:cxn>
                    <a:cxn ang="0">
                      <a:pos x="0" y="16"/>
                    </a:cxn>
                    <a:cxn ang="0">
                      <a:pos x="18" y="16"/>
                    </a:cxn>
                    <a:cxn ang="0">
                      <a:pos x="20" y="10"/>
                    </a:cxn>
                    <a:cxn ang="0">
                      <a:pos x="20" y="6"/>
                    </a:cxn>
                    <a:cxn ang="0">
                      <a:pos x="20" y="2"/>
                    </a:cxn>
                    <a:cxn ang="0">
                      <a:pos x="18" y="0"/>
                    </a:cxn>
                    <a:cxn ang="0">
                      <a:pos x="14" y="0"/>
                    </a:cxn>
                    <a:cxn ang="0">
                      <a:pos x="10" y="0"/>
                    </a:cxn>
                    <a:cxn ang="0">
                      <a:pos x="4" y="2"/>
                    </a:cxn>
                    <a:cxn ang="0">
                      <a:pos x="2" y="6"/>
                    </a:cxn>
                  </a:cxnLst>
                  <a:rect l="0" t="0" r="r" b="b"/>
                  <a:pathLst>
                    <a:path w="20" h="16">
                      <a:moveTo>
                        <a:pt x="0" y="6"/>
                      </a:moveTo>
                      <a:lnTo>
                        <a:pt x="0" y="16"/>
                      </a:lnTo>
                      <a:lnTo>
                        <a:pt x="18" y="16"/>
                      </a:lnTo>
                      <a:lnTo>
                        <a:pt x="20" y="10"/>
                      </a:lnTo>
                      <a:lnTo>
                        <a:pt x="20" y="6"/>
                      </a:lnTo>
                      <a:lnTo>
                        <a:pt x="20" y="2"/>
                      </a:lnTo>
                      <a:lnTo>
                        <a:pt x="18" y="0"/>
                      </a:lnTo>
                      <a:lnTo>
                        <a:pt x="14" y="0"/>
                      </a:lnTo>
                      <a:lnTo>
                        <a:pt x="10" y="0"/>
                      </a:lnTo>
                      <a:lnTo>
                        <a:pt x="4" y="2"/>
                      </a:lnTo>
                      <a:lnTo>
                        <a:pt x="2" y="6"/>
                      </a:lnTo>
                    </a:path>
                  </a:pathLst>
                </a:custGeom>
                <a:grpFill/>
                <a:ln w="6350">
                  <a:no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grpSp>
          <p:grpSp>
            <p:nvGrpSpPr>
              <p:cNvPr id="97" name="Group 125"/>
              <p:cNvGrpSpPr/>
              <p:nvPr/>
            </p:nvGrpSpPr>
            <p:grpSpPr>
              <a:xfrm>
                <a:off x="2305771" y="4097666"/>
                <a:ext cx="3284956" cy="4347086"/>
                <a:chOff x="4941395" y="3801831"/>
                <a:chExt cx="3284956" cy="4347086"/>
              </a:xfrm>
              <a:grpFill/>
            </p:grpSpPr>
            <p:sp>
              <p:nvSpPr>
                <p:cNvPr id="177" name="Freeform 5"/>
                <p:cNvSpPr>
                  <a:spLocks/>
                </p:cNvSpPr>
                <p:nvPr/>
              </p:nvSpPr>
              <p:spPr bwMode="auto">
                <a:xfrm>
                  <a:off x="4941395" y="3801831"/>
                  <a:ext cx="243810" cy="251592"/>
                </a:xfrm>
                <a:custGeom>
                  <a:avLst/>
                  <a:gdLst/>
                  <a:ahLst/>
                  <a:cxnLst>
                    <a:cxn ang="0">
                      <a:pos x="24" y="200"/>
                    </a:cxn>
                    <a:cxn ang="0">
                      <a:pos x="48" y="200"/>
                    </a:cxn>
                    <a:cxn ang="0">
                      <a:pos x="56" y="192"/>
                    </a:cxn>
                    <a:cxn ang="0">
                      <a:pos x="48" y="184"/>
                    </a:cxn>
                    <a:cxn ang="0">
                      <a:pos x="56" y="176"/>
                    </a:cxn>
                    <a:cxn ang="0">
                      <a:pos x="72" y="168"/>
                    </a:cxn>
                    <a:cxn ang="0">
                      <a:pos x="72" y="152"/>
                    </a:cxn>
                    <a:cxn ang="0">
                      <a:pos x="64" y="152"/>
                    </a:cxn>
                    <a:cxn ang="0">
                      <a:pos x="64" y="136"/>
                    </a:cxn>
                    <a:cxn ang="0">
                      <a:pos x="80" y="120"/>
                    </a:cxn>
                    <a:cxn ang="0">
                      <a:pos x="104" y="128"/>
                    </a:cxn>
                    <a:cxn ang="0">
                      <a:pos x="120" y="96"/>
                    </a:cxn>
                    <a:cxn ang="0">
                      <a:pos x="120" y="112"/>
                    </a:cxn>
                    <a:cxn ang="0">
                      <a:pos x="144" y="120"/>
                    </a:cxn>
                    <a:cxn ang="0">
                      <a:pos x="144" y="112"/>
                    </a:cxn>
                    <a:cxn ang="0">
                      <a:pos x="176" y="88"/>
                    </a:cxn>
                    <a:cxn ang="0">
                      <a:pos x="208" y="32"/>
                    </a:cxn>
                    <a:cxn ang="0">
                      <a:pos x="208" y="40"/>
                    </a:cxn>
                    <a:cxn ang="0">
                      <a:pos x="248" y="40"/>
                    </a:cxn>
                    <a:cxn ang="0">
                      <a:pos x="328" y="0"/>
                    </a:cxn>
                    <a:cxn ang="0">
                      <a:pos x="328" y="8"/>
                    </a:cxn>
                    <a:cxn ang="0">
                      <a:pos x="337" y="48"/>
                    </a:cxn>
                    <a:cxn ang="0">
                      <a:pos x="312" y="96"/>
                    </a:cxn>
                    <a:cxn ang="0">
                      <a:pos x="320" y="160"/>
                    </a:cxn>
                    <a:cxn ang="0">
                      <a:pos x="320" y="176"/>
                    </a:cxn>
                    <a:cxn ang="0">
                      <a:pos x="304" y="288"/>
                    </a:cxn>
                    <a:cxn ang="0">
                      <a:pos x="328" y="344"/>
                    </a:cxn>
                    <a:cxn ang="0">
                      <a:pos x="328" y="352"/>
                    </a:cxn>
                    <a:cxn ang="0">
                      <a:pos x="320" y="352"/>
                    </a:cxn>
                    <a:cxn ang="0">
                      <a:pos x="288" y="352"/>
                    </a:cxn>
                    <a:cxn ang="0">
                      <a:pos x="264" y="328"/>
                    </a:cxn>
                    <a:cxn ang="0">
                      <a:pos x="224" y="344"/>
                    </a:cxn>
                    <a:cxn ang="0">
                      <a:pos x="184" y="328"/>
                    </a:cxn>
                    <a:cxn ang="0">
                      <a:pos x="168" y="320"/>
                    </a:cxn>
                    <a:cxn ang="0">
                      <a:pos x="152" y="328"/>
                    </a:cxn>
                    <a:cxn ang="0">
                      <a:pos x="128" y="304"/>
                    </a:cxn>
                    <a:cxn ang="0">
                      <a:pos x="72" y="248"/>
                    </a:cxn>
                    <a:cxn ang="0">
                      <a:pos x="24" y="208"/>
                    </a:cxn>
                    <a:cxn ang="0">
                      <a:pos x="0" y="192"/>
                    </a:cxn>
                    <a:cxn ang="0">
                      <a:pos x="0" y="192"/>
                    </a:cxn>
                    <a:cxn ang="0">
                      <a:pos x="24" y="192"/>
                    </a:cxn>
                    <a:cxn ang="0">
                      <a:pos x="32" y="192"/>
                    </a:cxn>
                  </a:cxnLst>
                  <a:rect l="0" t="0" r="r" b="b"/>
                  <a:pathLst>
                    <a:path w="337" h="352">
                      <a:moveTo>
                        <a:pt x="32" y="192"/>
                      </a:moveTo>
                      <a:lnTo>
                        <a:pt x="24" y="200"/>
                      </a:lnTo>
                      <a:lnTo>
                        <a:pt x="24" y="200"/>
                      </a:lnTo>
                      <a:lnTo>
                        <a:pt x="48" y="200"/>
                      </a:lnTo>
                      <a:lnTo>
                        <a:pt x="48" y="200"/>
                      </a:lnTo>
                      <a:lnTo>
                        <a:pt x="56" y="192"/>
                      </a:lnTo>
                      <a:lnTo>
                        <a:pt x="48" y="184"/>
                      </a:lnTo>
                      <a:lnTo>
                        <a:pt x="48" y="184"/>
                      </a:lnTo>
                      <a:lnTo>
                        <a:pt x="56" y="176"/>
                      </a:lnTo>
                      <a:lnTo>
                        <a:pt x="56" y="176"/>
                      </a:lnTo>
                      <a:lnTo>
                        <a:pt x="56" y="168"/>
                      </a:lnTo>
                      <a:lnTo>
                        <a:pt x="72" y="168"/>
                      </a:lnTo>
                      <a:lnTo>
                        <a:pt x="72" y="152"/>
                      </a:lnTo>
                      <a:lnTo>
                        <a:pt x="72" y="152"/>
                      </a:lnTo>
                      <a:lnTo>
                        <a:pt x="64" y="152"/>
                      </a:lnTo>
                      <a:lnTo>
                        <a:pt x="64" y="152"/>
                      </a:lnTo>
                      <a:lnTo>
                        <a:pt x="64" y="144"/>
                      </a:lnTo>
                      <a:lnTo>
                        <a:pt x="64" y="136"/>
                      </a:lnTo>
                      <a:lnTo>
                        <a:pt x="64" y="120"/>
                      </a:lnTo>
                      <a:lnTo>
                        <a:pt x="80" y="120"/>
                      </a:lnTo>
                      <a:lnTo>
                        <a:pt x="96" y="128"/>
                      </a:lnTo>
                      <a:lnTo>
                        <a:pt x="104" y="128"/>
                      </a:lnTo>
                      <a:lnTo>
                        <a:pt x="112" y="104"/>
                      </a:lnTo>
                      <a:lnTo>
                        <a:pt x="120" y="96"/>
                      </a:lnTo>
                      <a:lnTo>
                        <a:pt x="120" y="96"/>
                      </a:lnTo>
                      <a:lnTo>
                        <a:pt x="120" y="112"/>
                      </a:lnTo>
                      <a:lnTo>
                        <a:pt x="136" y="120"/>
                      </a:lnTo>
                      <a:lnTo>
                        <a:pt x="144" y="120"/>
                      </a:lnTo>
                      <a:lnTo>
                        <a:pt x="144" y="120"/>
                      </a:lnTo>
                      <a:lnTo>
                        <a:pt x="144" y="112"/>
                      </a:lnTo>
                      <a:lnTo>
                        <a:pt x="160" y="96"/>
                      </a:lnTo>
                      <a:lnTo>
                        <a:pt x="176" y="88"/>
                      </a:lnTo>
                      <a:lnTo>
                        <a:pt x="192" y="40"/>
                      </a:lnTo>
                      <a:lnTo>
                        <a:pt x="208" y="32"/>
                      </a:lnTo>
                      <a:lnTo>
                        <a:pt x="208" y="32"/>
                      </a:lnTo>
                      <a:lnTo>
                        <a:pt x="208" y="40"/>
                      </a:lnTo>
                      <a:lnTo>
                        <a:pt x="216" y="40"/>
                      </a:lnTo>
                      <a:lnTo>
                        <a:pt x="248" y="40"/>
                      </a:lnTo>
                      <a:lnTo>
                        <a:pt x="312" y="8"/>
                      </a:lnTo>
                      <a:lnTo>
                        <a:pt x="328" y="0"/>
                      </a:lnTo>
                      <a:lnTo>
                        <a:pt x="328" y="0"/>
                      </a:lnTo>
                      <a:lnTo>
                        <a:pt x="328" y="8"/>
                      </a:lnTo>
                      <a:lnTo>
                        <a:pt x="328" y="16"/>
                      </a:lnTo>
                      <a:lnTo>
                        <a:pt x="337" y="48"/>
                      </a:lnTo>
                      <a:lnTo>
                        <a:pt x="337" y="64"/>
                      </a:lnTo>
                      <a:lnTo>
                        <a:pt x="312" y="96"/>
                      </a:lnTo>
                      <a:lnTo>
                        <a:pt x="312" y="120"/>
                      </a:lnTo>
                      <a:lnTo>
                        <a:pt x="320" y="160"/>
                      </a:lnTo>
                      <a:lnTo>
                        <a:pt x="320" y="176"/>
                      </a:lnTo>
                      <a:lnTo>
                        <a:pt x="320" y="176"/>
                      </a:lnTo>
                      <a:lnTo>
                        <a:pt x="304" y="288"/>
                      </a:lnTo>
                      <a:lnTo>
                        <a:pt x="304" y="288"/>
                      </a:lnTo>
                      <a:lnTo>
                        <a:pt x="304" y="304"/>
                      </a:lnTo>
                      <a:lnTo>
                        <a:pt x="328" y="344"/>
                      </a:lnTo>
                      <a:lnTo>
                        <a:pt x="328" y="352"/>
                      </a:lnTo>
                      <a:lnTo>
                        <a:pt x="328" y="352"/>
                      </a:lnTo>
                      <a:lnTo>
                        <a:pt x="320" y="352"/>
                      </a:lnTo>
                      <a:lnTo>
                        <a:pt x="320" y="352"/>
                      </a:lnTo>
                      <a:lnTo>
                        <a:pt x="288" y="352"/>
                      </a:lnTo>
                      <a:lnTo>
                        <a:pt x="288" y="352"/>
                      </a:lnTo>
                      <a:lnTo>
                        <a:pt x="280" y="352"/>
                      </a:lnTo>
                      <a:lnTo>
                        <a:pt x="264" y="328"/>
                      </a:lnTo>
                      <a:lnTo>
                        <a:pt x="240" y="328"/>
                      </a:lnTo>
                      <a:lnTo>
                        <a:pt x="224" y="344"/>
                      </a:lnTo>
                      <a:lnTo>
                        <a:pt x="208" y="344"/>
                      </a:lnTo>
                      <a:lnTo>
                        <a:pt x="184" y="328"/>
                      </a:lnTo>
                      <a:lnTo>
                        <a:pt x="168" y="320"/>
                      </a:lnTo>
                      <a:lnTo>
                        <a:pt x="168" y="320"/>
                      </a:lnTo>
                      <a:lnTo>
                        <a:pt x="160" y="336"/>
                      </a:lnTo>
                      <a:lnTo>
                        <a:pt x="152" y="328"/>
                      </a:lnTo>
                      <a:lnTo>
                        <a:pt x="136" y="312"/>
                      </a:lnTo>
                      <a:lnTo>
                        <a:pt x="128" y="304"/>
                      </a:lnTo>
                      <a:lnTo>
                        <a:pt x="88" y="272"/>
                      </a:lnTo>
                      <a:lnTo>
                        <a:pt x="72" y="248"/>
                      </a:lnTo>
                      <a:lnTo>
                        <a:pt x="40" y="224"/>
                      </a:lnTo>
                      <a:lnTo>
                        <a:pt x="24" y="208"/>
                      </a:lnTo>
                      <a:lnTo>
                        <a:pt x="0" y="200"/>
                      </a:lnTo>
                      <a:lnTo>
                        <a:pt x="0" y="192"/>
                      </a:lnTo>
                      <a:lnTo>
                        <a:pt x="0" y="192"/>
                      </a:lnTo>
                      <a:lnTo>
                        <a:pt x="0" y="192"/>
                      </a:lnTo>
                      <a:lnTo>
                        <a:pt x="16" y="192"/>
                      </a:lnTo>
                      <a:lnTo>
                        <a:pt x="24" y="192"/>
                      </a:lnTo>
                      <a:lnTo>
                        <a:pt x="24" y="192"/>
                      </a:lnTo>
                      <a:lnTo>
                        <a:pt x="32" y="192"/>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78" name="Freeform 6"/>
                <p:cNvSpPr>
                  <a:spLocks/>
                </p:cNvSpPr>
                <p:nvPr/>
              </p:nvSpPr>
              <p:spPr bwMode="auto">
                <a:xfrm>
                  <a:off x="5045144" y="4031375"/>
                  <a:ext cx="202311" cy="165999"/>
                </a:xfrm>
                <a:custGeom>
                  <a:avLst/>
                  <a:gdLst/>
                  <a:ahLst/>
                  <a:cxnLst>
                    <a:cxn ang="0">
                      <a:pos x="176" y="32"/>
                    </a:cxn>
                    <a:cxn ang="0">
                      <a:pos x="144" y="32"/>
                    </a:cxn>
                    <a:cxn ang="0">
                      <a:pos x="120" y="8"/>
                    </a:cxn>
                    <a:cxn ang="0">
                      <a:pos x="80" y="24"/>
                    </a:cxn>
                    <a:cxn ang="0">
                      <a:pos x="40" y="8"/>
                    </a:cxn>
                    <a:cxn ang="0">
                      <a:pos x="24" y="0"/>
                    </a:cxn>
                    <a:cxn ang="0">
                      <a:pos x="16" y="24"/>
                    </a:cxn>
                    <a:cxn ang="0">
                      <a:pos x="16" y="32"/>
                    </a:cxn>
                    <a:cxn ang="0">
                      <a:pos x="8" y="32"/>
                    </a:cxn>
                    <a:cxn ang="0">
                      <a:pos x="0" y="32"/>
                    </a:cxn>
                    <a:cxn ang="0">
                      <a:pos x="24" y="40"/>
                    </a:cxn>
                    <a:cxn ang="0">
                      <a:pos x="24" y="48"/>
                    </a:cxn>
                    <a:cxn ang="0">
                      <a:pos x="24" y="56"/>
                    </a:cxn>
                    <a:cxn ang="0">
                      <a:pos x="16" y="72"/>
                    </a:cxn>
                    <a:cxn ang="0">
                      <a:pos x="16" y="104"/>
                    </a:cxn>
                    <a:cxn ang="0">
                      <a:pos x="72" y="128"/>
                    </a:cxn>
                    <a:cxn ang="0">
                      <a:pos x="72" y="128"/>
                    </a:cxn>
                    <a:cxn ang="0">
                      <a:pos x="96" y="112"/>
                    </a:cxn>
                    <a:cxn ang="0">
                      <a:pos x="88" y="112"/>
                    </a:cxn>
                    <a:cxn ang="0">
                      <a:pos x="64" y="88"/>
                    </a:cxn>
                    <a:cxn ang="0">
                      <a:pos x="72" y="88"/>
                    </a:cxn>
                    <a:cxn ang="0">
                      <a:pos x="104" y="104"/>
                    </a:cxn>
                    <a:cxn ang="0">
                      <a:pos x="112" y="120"/>
                    </a:cxn>
                    <a:cxn ang="0">
                      <a:pos x="176" y="152"/>
                    </a:cxn>
                    <a:cxn ang="0">
                      <a:pos x="201" y="184"/>
                    </a:cxn>
                    <a:cxn ang="0">
                      <a:pos x="184" y="208"/>
                    </a:cxn>
                    <a:cxn ang="0">
                      <a:pos x="225" y="224"/>
                    </a:cxn>
                    <a:cxn ang="0">
                      <a:pos x="209" y="200"/>
                    </a:cxn>
                    <a:cxn ang="0">
                      <a:pos x="209" y="192"/>
                    </a:cxn>
                    <a:cxn ang="0">
                      <a:pos x="217" y="192"/>
                    </a:cxn>
                    <a:cxn ang="0">
                      <a:pos x="241" y="208"/>
                    </a:cxn>
                    <a:cxn ang="0">
                      <a:pos x="241" y="224"/>
                    </a:cxn>
                    <a:cxn ang="0">
                      <a:pos x="241" y="232"/>
                    </a:cxn>
                    <a:cxn ang="0">
                      <a:pos x="249" y="224"/>
                    </a:cxn>
                    <a:cxn ang="0">
                      <a:pos x="265" y="200"/>
                    </a:cxn>
                    <a:cxn ang="0">
                      <a:pos x="265" y="184"/>
                    </a:cxn>
                    <a:cxn ang="0">
                      <a:pos x="265" y="176"/>
                    </a:cxn>
                    <a:cxn ang="0">
                      <a:pos x="249" y="160"/>
                    </a:cxn>
                    <a:cxn ang="0">
                      <a:pos x="257" y="120"/>
                    </a:cxn>
                    <a:cxn ang="0">
                      <a:pos x="273" y="128"/>
                    </a:cxn>
                    <a:cxn ang="0">
                      <a:pos x="281" y="128"/>
                    </a:cxn>
                    <a:cxn ang="0">
                      <a:pos x="249" y="112"/>
                    </a:cxn>
                    <a:cxn ang="0">
                      <a:pos x="217" y="80"/>
                    </a:cxn>
                    <a:cxn ang="0">
                      <a:pos x="184" y="32"/>
                    </a:cxn>
                    <a:cxn ang="0">
                      <a:pos x="176" y="32"/>
                    </a:cxn>
                  </a:cxnLst>
                  <a:rect l="0" t="0" r="r" b="b"/>
                  <a:pathLst>
                    <a:path w="281" h="232">
                      <a:moveTo>
                        <a:pt x="176" y="32"/>
                      </a:moveTo>
                      <a:lnTo>
                        <a:pt x="176" y="32"/>
                      </a:lnTo>
                      <a:lnTo>
                        <a:pt x="144" y="32"/>
                      </a:lnTo>
                      <a:lnTo>
                        <a:pt x="144" y="32"/>
                      </a:lnTo>
                      <a:lnTo>
                        <a:pt x="136" y="32"/>
                      </a:lnTo>
                      <a:lnTo>
                        <a:pt x="120" y="8"/>
                      </a:lnTo>
                      <a:lnTo>
                        <a:pt x="96" y="8"/>
                      </a:lnTo>
                      <a:lnTo>
                        <a:pt x="80" y="24"/>
                      </a:lnTo>
                      <a:lnTo>
                        <a:pt x="64" y="24"/>
                      </a:lnTo>
                      <a:lnTo>
                        <a:pt x="40" y="8"/>
                      </a:lnTo>
                      <a:lnTo>
                        <a:pt x="24" y="0"/>
                      </a:lnTo>
                      <a:lnTo>
                        <a:pt x="24" y="0"/>
                      </a:lnTo>
                      <a:lnTo>
                        <a:pt x="16" y="16"/>
                      </a:lnTo>
                      <a:lnTo>
                        <a:pt x="16" y="24"/>
                      </a:lnTo>
                      <a:lnTo>
                        <a:pt x="16" y="32"/>
                      </a:lnTo>
                      <a:lnTo>
                        <a:pt x="16" y="32"/>
                      </a:lnTo>
                      <a:lnTo>
                        <a:pt x="16" y="24"/>
                      </a:lnTo>
                      <a:lnTo>
                        <a:pt x="8" y="32"/>
                      </a:lnTo>
                      <a:lnTo>
                        <a:pt x="0" y="32"/>
                      </a:lnTo>
                      <a:lnTo>
                        <a:pt x="0" y="32"/>
                      </a:lnTo>
                      <a:lnTo>
                        <a:pt x="8" y="40"/>
                      </a:lnTo>
                      <a:lnTo>
                        <a:pt x="24" y="40"/>
                      </a:lnTo>
                      <a:lnTo>
                        <a:pt x="24" y="40"/>
                      </a:lnTo>
                      <a:lnTo>
                        <a:pt x="24" y="48"/>
                      </a:lnTo>
                      <a:lnTo>
                        <a:pt x="24" y="48"/>
                      </a:lnTo>
                      <a:lnTo>
                        <a:pt x="24" y="56"/>
                      </a:lnTo>
                      <a:lnTo>
                        <a:pt x="16" y="72"/>
                      </a:lnTo>
                      <a:lnTo>
                        <a:pt x="16" y="72"/>
                      </a:lnTo>
                      <a:lnTo>
                        <a:pt x="16" y="88"/>
                      </a:lnTo>
                      <a:lnTo>
                        <a:pt x="16" y="104"/>
                      </a:lnTo>
                      <a:lnTo>
                        <a:pt x="56" y="112"/>
                      </a:lnTo>
                      <a:lnTo>
                        <a:pt x="72" y="128"/>
                      </a:lnTo>
                      <a:lnTo>
                        <a:pt x="72" y="128"/>
                      </a:lnTo>
                      <a:lnTo>
                        <a:pt x="72" y="128"/>
                      </a:lnTo>
                      <a:lnTo>
                        <a:pt x="88" y="120"/>
                      </a:lnTo>
                      <a:lnTo>
                        <a:pt x="96" y="112"/>
                      </a:lnTo>
                      <a:lnTo>
                        <a:pt x="96" y="112"/>
                      </a:lnTo>
                      <a:lnTo>
                        <a:pt x="88" y="112"/>
                      </a:lnTo>
                      <a:lnTo>
                        <a:pt x="64" y="96"/>
                      </a:lnTo>
                      <a:lnTo>
                        <a:pt x="64" y="88"/>
                      </a:lnTo>
                      <a:lnTo>
                        <a:pt x="64" y="88"/>
                      </a:lnTo>
                      <a:lnTo>
                        <a:pt x="72" y="88"/>
                      </a:lnTo>
                      <a:lnTo>
                        <a:pt x="96" y="96"/>
                      </a:lnTo>
                      <a:lnTo>
                        <a:pt x="104" y="104"/>
                      </a:lnTo>
                      <a:lnTo>
                        <a:pt x="104" y="120"/>
                      </a:lnTo>
                      <a:lnTo>
                        <a:pt x="112" y="120"/>
                      </a:lnTo>
                      <a:lnTo>
                        <a:pt x="136" y="136"/>
                      </a:lnTo>
                      <a:lnTo>
                        <a:pt x="176" y="152"/>
                      </a:lnTo>
                      <a:lnTo>
                        <a:pt x="201" y="168"/>
                      </a:lnTo>
                      <a:lnTo>
                        <a:pt x="201" y="184"/>
                      </a:lnTo>
                      <a:lnTo>
                        <a:pt x="184" y="200"/>
                      </a:lnTo>
                      <a:lnTo>
                        <a:pt x="184" y="208"/>
                      </a:lnTo>
                      <a:lnTo>
                        <a:pt x="209" y="224"/>
                      </a:lnTo>
                      <a:lnTo>
                        <a:pt x="225" y="224"/>
                      </a:lnTo>
                      <a:lnTo>
                        <a:pt x="225" y="208"/>
                      </a:lnTo>
                      <a:lnTo>
                        <a:pt x="209" y="200"/>
                      </a:lnTo>
                      <a:lnTo>
                        <a:pt x="209" y="192"/>
                      </a:lnTo>
                      <a:lnTo>
                        <a:pt x="209" y="192"/>
                      </a:lnTo>
                      <a:lnTo>
                        <a:pt x="217" y="192"/>
                      </a:lnTo>
                      <a:lnTo>
                        <a:pt x="217" y="192"/>
                      </a:lnTo>
                      <a:lnTo>
                        <a:pt x="225" y="200"/>
                      </a:lnTo>
                      <a:lnTo>
                        <a:pt x="241" y="208"/>
                      </a:lnTo>
                      <a:lnTo>
                        <a:pt x="241" y="216"/>
                      </a:lnTo>
                      <a:lnTo>
                        <a:pt x="241" y="224"/>
                      </a:lnTo>
                      <a:lnTo>
                        <a:pt x="241" y="224"/>
                      </a:lnTo>
                      <a:lnTo>
                        <a:pt x="241" y="232"/>
                      </a:lnTo>
                      <a:lnTo>
                        <a:pt x="241" y="232"/>
                      </a:lnTo>
                      <a:lnTo>
                        <a:pt x="249" y="224"/>
                      </a:lnTo>
                      <a:lnTo>
                        <a:pt x="265" y="216"/>
                      </a:lnTo>
                      <a:lnTo>
                        <a:pt x="265" y="200"/>
                      </a:lnTo>
                      <a:lnTo>
                        <a:pt x="257" y="192"/>
                      </a:lnTo>
                      <a:lnTo>
                        <a:pt x="265" y="184"/>
                      </a:lnTo>
                      <a:lnTo>
                        <a:pt x="265" y="176"/>
                      </a:lnTo>
                      <a:lnTo>
                        <a:pt x="265" y="176"/>
                      </a:lnTo>
                      <a:lnTo>
                        <a:pt x="257" y="168"/>
                      </a:lnTo>
                      <a:lnTo>
                        <a:pt x="249" y="160"/>
                      </a:lnTo>
                      <a:lnTo>
                        <a:pt x="249" y="120"/>
                      </a:lnTo>
                      <a:lnTo>
                        <a:pt x="257" y="120"/>
                      </a:lnTo>
                      <a:lnTo>
                        <a:pt x="273" y="128"/>
                      </a:lnTo>
                      <a:lnTo>
                        <a:pt x="273" y="128"/>
                      </a:lnTo>
                      <a:lnTo>
                        <a:pt x="281" y="128"/>
                      </a:lnTo>
                      <a:lnTo>
                        <a:pt x="281" y="128"/>
                      </a:lnTo>
                      <a:lnTo>
                        <a:pt x="273" y="120"/>
                      </a:lnTo>
                      <a:lnTo>
                        <a:pt x="249" y="112"/>
                      </a:lnTo>
                      <a:lnTo>
                        <a:pt x="233" y="96"/>
                      </a:lnTo>
                      <a:lnTo>
                        <a:pt x="217" y="80"/>
                      </a:lnTo>
                      <a:lnTo>
                        <a:pt x="193" y="48"/>
                      </a:lnTo>
                      <a:lnTo>
                        <a:pt x="184" y="32"/>
                      </a:lnTo>
                      <a:lnTo>
                        <a:pt x="184" y="32"/>
                      </a:lnTo>
                      <a:lnTo>
                        <a:pt x="176" y="32"/>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79" name="Freeform 7"/>
                <p:cNvSpPr>
                  <a:spLocks/>
                </p:cNvSpPr>
                <p:nvPr/>
              </p:nvSpPr>
              <p:spPr bwMode="auto">
                <a:xfrm>
                  <a:off x="5217628" y="4105297"/>
                  <a:ext cx="351450" cy="149139"/>
                </a:xfrm>
                <a:custGeom>
                  <a:avLst/>
                  <a:gdLst/>
                  <a:ahLst/>
                  <a:cxnLst>
                    <a:cxn ang="0">
                      <a:pos x="0" y="128"/>
                    </a:cxn>
                    <a:cxn ang="0">
                      <a:pos x="24" y="96"/>
                    </a:cxn>
                    <a:cxn ang="0">
                      <a:pos x="24" y="72"/>
                    </a:cxn>
                    <a:cxn ang="0">
                      <a:pos x="8" y="56"/>
                    </a:cxn>
                    <a:cxn ang="0">
                      <a:pos x="16" y="16"/>
                    </a:cxn>
                    <a:cxn ang="0">
                      <a:pos x="40" y="24"/>
                    </a:cxn>
                    <a:cxn ang="0">
                      <a:pos x="64" y="40"/>
                    </a:cxn>
                    <a:cxn ang="0">
                      <a:pos x="72" y="64"/>
                    </a:cxn>
                    <a:cxn ang="0">
                      <a:pos x="96" y="40"/>
                    </a:cxn>
                    <a:cxn ang="0">
                      <a:pos x="120" y="72"/>
                    </a:cxn>
                    <a:cxn ang="0">
                      <a:pos x="216" y="40"/>
                    </a:cxn>
                    <a:cxn ang="0">
                      <a:pos x="280" y="8"/>
                    </a:cxn>
                    <a:cxn ang="0">
                      <a:pos x="296" y="0"/>
                    </a:cxn>
                    <a:cxn ang="0">
                      <a:pos x="320" y="0"/>
                    </a:cxn>
                    <a:cxn ang="0">
                      <a:pos x="360" y="8"/>
                    </a:cxn>
                    <a:cxn ang="0">
                      <a:pos x="424" y="32"/>
                    </a:cxn>
                    <a:cxn ang="0">
                      <a:pos x="472" y="64"/>
                    </a:cxn>
                    <a:cxn ang="0">
                      <a:pos x="464" y="80"/>
                    </a:cxn>
                    <a:cxn ang="0">
                      <a:pos x="488" y="120"/>
                    </a:cxn>
                    <a:cxn ang="0">
                      <a:pos x="456" y="152"/>
                    </a:cxn>
                    <a:cxn ang="0">
                      <a:pos x="440" y="144"/>
                    </a:cxn>
                    <a:cxn ang="0">
                      <a:pos x="448" y="168"/>
                    </a:cxn>
                    <a:cxn ang="0">
                      <a:pos x="416" y="168"/>
                    </a:cxn>
                    <a:cxn ang="0">
                      <a:pos x="384" y="120"/>
                    </a:cxn>
                    <a:cxn ang="0">
                      <a:pos x="384" y="112"/>
                    </a:cxn>
                    <a:cxn ang="0">
                      <a:pos x="400" y="112"/>
                    </a:cxn>
                    <a:cxn ang="0">
                      <a:pos x="408" y="88"/>
                    </a:cxn>
                    <a:cxn ang="0">
                      <a:pos x="408" y="80"/>
                    </a:cxn>
                    <a:cxn ang="0">
                      <a:pos x="376" y="88"/>
                    </a:cxn>
                    <a:cxn ang="0">
                      <a:pos x="328" y="56"/>
                    </a:cxn>
                    <a:cxn ang="0">
                      <a:pos x="264" y="64"/>
                    </a:cxn>
                    <a:cxn ang="0">
                      <a:pos x="232" y="104"/>
                    </a:cxn>
                    <a:cxn ang="0">
                      <a:pos x="256" y="168"/>
                    </a:cxn>
                    <a:cxn ang="0">
                      <a:pos x="232" y="192"/>
                    </a:cxn>
                    <a:cxn ang="0">
                      <a:pos x="176" y="208"/>
                    </a:cxn>
                    <a:cxn ang="0">
                      <a:pos x="160" y="152"/>
                    </a:cxn>
                    <a:cxn ang="0">
                      <a:pos x="152" y="176"/>
                    </a:cxn>
                    <a:cxn ang="0">
                      <a:pos x="136" y="168"/>
                    </a:cxn>
                    <a:cxn ang="0">
                      <a:pos x="104" y="128"/>
                    </a:cxn>
                    <a:cxn ang="0">
                      <a:pos x="48" y="120"/>
                    </a:cxn>
                    <a:cxn ang="0">
                      <a:pos x="40" y="112"/>
                    </a:cxn>
                    <a:cxn ang="0">
                      <a:pos x="8" y="128"/>
                    </a:cxn>
                    <a:cxn ang="0">
                      <a:pos x="0" y="120"/>
                    </a:cxn>
                  </a:cxnLst>
                  <a:rect l="0" t="0" r="r" b="b"/>
                  <a:pathLst>
                    <a:path w="488" h="208">
                      <a:moveTo>
                        <a:pt x="0" y="120"/>
                      </a:moveTo>
                      <a:lnTo>
                        <a:pt x="0" y="128"/>
                      </a:lnTo>
                      <a:lnTo>
                        <a:pt x="0" y="128"/>
                      </a:lnTo>
                      <a:lnTo>
                        <a:pt x="8" y="120"/>
                      </a:lnTo>
                      <a:lnTo>
                        <a:pt x="24" y="112"/>
                      </a:lnTo>
                      <a:lnTo>
                        <a:pt x="24" y="96"/>
                      </a:lnTo>
                      <a:lnTo>
                        <a:pt x="16" y="88"/>
                      </a:lnTo>
                      <a:lnTo>
                        <a:pt x="24" y="80"/>
                      </a:lnTo>
                      <a:lnTo>
                        <a:pt x="24" y="72"/>
                      </a:lnTo>
                      <a:lnTo>
                        <a:pt x="24" y="72"/>
                      </a:lnTo>
                      <a:lnTo>
                        <a:pt x="16" y="64"/>
                      </a:lnTo>
                      <a:lnTo>
                        <a:pt x="8" y="56"/>
                      </a:lnTo>
                      <a:lnTo>
                        <a:pt x="8" y="16"/>
                      </a:lnTo>
                      <a:lnTo>
                        <a:pt x="16" y="16"/>
                      </a:lnTo>
                      <a:lnTo>
                        <a:pt x="16" y="16"/>
                      </a:lnTo>
                      <a:lnTo>
                        <a:pt x="32" y="24"/>
                      </a:lnTo>
                      <a:lnTo>
                        <a:pt x="40" y="24"/>
                      </a:lnTo>
                      <a:lnTo>
                        <a:pt x="40" y="24"/>
                      </a:lnTo>
                      <a:lnTo>
                        <a:pt x="48" y="32"/>
                      </a:lnTo>
                      <a:lnTo>
                        <a:pt x="64" y="40"/>
                      </a:lnTo>
                      <a:lnTo>
                        <a:pt x="64" y="40"/>
                      </a:lnTo>
                      <a:lnTo>
                        <a:pt x="48" y="48"/>
                      </a:lnTo>
                      <a:lnTo>
                        <a:pt x="48" y="56"/>
                      </a:lnTo>
                      <a:lnTo>
                        <a:pt x="72" y="64"/>
                      </a:lnTo>
                      <a:lnTo>
                        <a:pt x="96" y="64"/>
                      </a:lnTo>
                      <a:lnTo>
                        <a:pt x="96" y="48"/>
                      </a:lnTo>
                      <a:lnTo>
                        <a:pt x="96" y="40"/>
                      </a:lnTo>
                      <a:lnTo>
                        <a:pt x="96" y="40"/>
                      </a:lnTo>
                      <a:lnTo>
                        <a:pt x="104" y="56"/>
                      </a:lnTo>
                      <a:lnTo>
                        <a:pt x="120" y="72"/>
                      </a:lnTo>
                      <a:lnTo>
                        <a:pt x="160" y="72"/>
                      </a:lnTo>
                      <a:lnTo>
                        <a:pt x="192" y="56"/>
                      </a:lnTo>
                      <a:lnTo>
                        <a:pt x="216" y="40"/>
                      </a:lnTo>
                      <a:lnTo>
                        <a:pt x="216" y="40"/>
                      </a:lnTo>
                      <a:lnTo>
                        <a:pt x="248" y="24"/>
                      </a:lnTo>
                      <a:lnTo>
                        <a:pt x="280" y="8"/>
                      </a:lnTo>
                      <a:lnTo>
                        <a:pt x="280" y="0"/>
                      </a:lnTo>
                      <a:lnTo>
                        <a:pt x="280" y="0"/>
                      </a:lnTo>
                      <a:lnTo>
                        <a:pt x="296" y="0"/>
                      </a:lnTo>
                      <a:lnTo>
                        <a:pt x="320" y="0"/>
                      </a:lnTo>
                      <a:lnTo>
                        <a:pt x="320" y="0"/>
                      </a:lnTo>
                      <a:lnTo>
                        <a:pt x="320" y="0"/>
                      </a:lnTo>
                      <a:lnTo>
                        <a:pt x="320" y="8"/>
                      </a:lnTo>
                      <a:lnTo>
                        <a:pt x="320" y="8"/>
                      </a:lnTo>
                      <a:lnTo>
                        <a:pt x="360" y="8"/>
                      </a:lnTo>
                      <a:lnTo>
                        <a:pt x="360" y="8"/>
                      </a:lnTo>
                      <a:lnTo>
                        <a:pt x="392" y="16"/>
                      </a:lnTo>
                      <a:lnTo>
                        <a:pt x="424" y="32"/>
                      </a:lnTo>
                      <a:lnTo>
                        <a:pt x="448" y="56"/>
                      </a:lnTo>
                      <a:lnTo>
                        <a:pt x="464" y="64"/>
                      </a:lnTo>
                      <a:lnTo>
                        <a:pt x="472" y="64"/>
                      </a:lnTo>
                      <a:lnTo>
                        <a:pt x="472" y="64"/>
                      </a:lnTo>
                      <a:lnTo>
                        <a:pt x="464" y="64"/>
                      </a:lnTo>
                      <a:lnTo>
                        <a:pt x="464" y="80"/>
                      </a:lnTo>
                      <a:lnTo>
                        <a:pt x="488" y="112"/>
                      </a:lnTo>
                      <a:lnTo>
                        <a:pt x="488" y="120"/>
                      </a:lnTo>
                      <a:lnTo>
                        <a:pt x="488" y="120"/>
                      </a:lnTo>
                      <a:lnTo>
                        <a:pt x="480" y="120"/>
                      </a:lnTo>
                      <a:lnTo>
                        <a:pt x="472" y="152"/>
                      </a:lnTo>
                      <a:lnTo>
                        <a:pt x="456" y="152"/>
                      </a:lnTo>
                      <a:lnTo>
                        <a:pt x="456" y="152"/>
                      </a:lnTo>
                      <a:lnTo>
                        <a:pt x="448" y="144"/>
                      </a:lnTo>
                      <a:lnTo>
                        <a:pt x="440" y="144"/>
                      </a:lnTo>
                      <a:lnTo>
                        <a:pt x="440" y="144"/>
                      </a:lnTo>
                      <a:lnTo>
                        <a:pt x="448" y="160"/>
                      </a:lnTo>
                      <a:lnTo>
                        <a:pt x="448" y="168"/>
                      </a:lnTo>
                      <a:lnTo>
                        <a:pt x="432" y="184"/>
                      </a:lnTo>
                      <a:lnTo>
                        <a:pt x="424" y="184"/>
                      </a:lnTo>
                      <a:lnTo>
                        <a:pt x="416" y="168"/>
                      </a:lnTo>
                      <a:lnTo>
                        <a:pt x="408" y="152"/>
                      </a:lnTo>
                      <a:lnTo>
                        <a:pt x="392" y="136"/>
                      </a:lnTo>
                      <a:lnTo>
                        <a:pt x="384" y="120"/>
                      </a:lnTo>
                      <a:lnTo>
                        <a:pt x="384" y="120"/>
                      </a:lnTo>
                      <a:lnTo>
                        <a:pt x="384" y="112"/>
                      </a:lnTo>
                      <a:lnTo>
                        <a:pt x="384" y="112"/>
                      </a:lnTo>
                      <a:lnTo>
                        <a:pt x="384" y="112"/>
                      </a:lnTo>
                      <a:lnTo>
                        <a:pt x="392" y="112"/>
                      </a:lnTo>
                      <a:lnTo>
                        <a:pt x="400" y="112"/>
                      </a:lnTo>
                      <a:lnTo>
                        <a:pt x="392" y="104"/>
                      </a:lnTo>
                      <a:lnTo>
                        <a:pt x="392" y="96"/>
                      </a:lnTo>
                      <a:lnTo>
                        <a:pt x="408" y="88"/>
                      </a:lnTo>
                      <a:lnTo>
                        <a:pt x="408" y="88"/>
                      </a:lnTo>
                      <a:lnTo>
                        <a:pt x="408" y="88"/>
                      </a:lnTo>
                      <a:lnTo>
                        <a:pt x="408" y="80"/>
                      </a:lnTo>
                      <a:lnTo>
                        <a:pt x="400" y="80"/>
                      </a:lnTo>
                      <a:lnTo>
                        <a:pt x="392" y="88"/>
                      </a:lnTo>
                      <a:lnTo>
                        <a:pt x="376" y="88"/>
                      </a:lnTo>
                      <a:lnTo>
                        <a:pt x="344" y="56"/>
                      </a:lnTo>
                      <a:lnTo>
                        <a:pt x="336" y="56"/>
                      </a:lnTo>
                      <a:lnTo>
                        <a:pt x="328" y="56"/>
                      </a:lnTo>
                      <a:lnTo>
                        <a:pt x="296" y="56"/>
                      </a:lnTo>
                      <a:lnTo>
                        <a:pt x="288" y="56"/>
                      </a:lnTo>
                      <a:lnTo>
                        <a:pt x="264" y="64"/>
                      </a:lnTo>
                      <a:lnTo>
                        <a:pt x="264" y="88"/>
                      </a:lnTo>
                      <a:lnTo>
                        <a:pt x="256" y="88"/>
                      </a:lnTo>
                      <a:lnTo>
                        <a:pt x="232" y="104"/>
                      </a:lnTo>
                      <a:lnTo>
                        <a:pt x="208" y="120"/>
                      </a:lnTo>
                      <a:lnTo>
                        <a:pt x="208" y="136"/>
                      </a:lnTo>
                      <a:lnTo>
                        <a:pt x="256" y="168"/>
                      </a:lnTo>
                      <a:lnTo>
                        <a:pt x="256" y="184"/>
                      </a:lnTo>
                      <a:lnTo>
                        <a:pt x="256" y="184"/>
                      </a:lnTo>
                      <a:lnTo>
                        <a:pt x="232" y="192"/>
                      </a:lnTo>
                      <a:lnTo>
                        <a:pt x="224" y="192"/>
                      </a:lnTo>
                      <a:lnTo>
                        <a:pt x="200" y="208"/>
                      </a:lnTo>
                      <a:lnTo>
                        <a:pt x="176" y="208"/>
                      </a:lnTo>
                      <a:lnTo>
                        <a:pt x="168" y="160"/>
                      </a:lnTo>
                      <a:lnTo>
                        <a:pt x="160" y="152"/>
                      </a:lnTo>
                      <a:lnTo>
                        <a:pt x="160" y="152"/>
                      </a:lnTo>
                      <a:lnTo>
                        <a:pt x="160" y="160"/>
                      </a:lnTo>
                      <a:lnTo>
                        <a:pt x="152" y="176"/>
                      </a:lnTo>
                      <a:lnTo>
                        <a:pt x="152" y="176"/>
                      </a:lnTo>
                      <a:lnTo>
                        <a:pt x="144" y="176"/>
                      </a:lnTo>
                      <a:lnTo>
                        <a:pt x="144" y="176"/>
                      </a:lnTo>
                      <a:lnTo>
                        <a:pt x="136" y="168"/>
                      </a:lnTo>
                      <a:lnTo>
                        <a:pt x="120" y="144"/>
                      </a:lnTo>
                      <a:lnTo>
                        <a:pt x="104" y="128"/>
                      </a:lnTo>
                      <a:lnTo>
                        <a:pt x="104" y="128"/>
                      </a:lnTo>
                      <a:lnTo>
                        <a:pt x="72" y="128"/>
                      </a:lnTo>
                      <a:lnTo>
                        <a:pt x="64" y="120"/>
                      </a:lnTo>
                      <a:lnTo>
                        <a:pt x="48" y="120"/>
                      </a:lnTo>
                      <a:lnTo>
                        <a:pt x="48" y="112"/>
                      </a:lnTo>
                      <a:lnTo>
                        <a:pt x="48" y="112"/>
                      </a:lnTo>
                      <a:lnTo>
                        <a:pt x="40" y="112"/>
                      </a:lnTo>
                      <a:lnTo>
                        <a:pt x="40" y="112"/>
                      </a:lnTo>
                      <a:lnTo>
                        <a:pt x="32" y="128"/>
                      </a:lnTo>
                      <a:lnTo>
                        <a:pt x="8" y="128"/>
                      </a:lnTo>
                      <a:lnTo>
                        <a:pt x="0" y="128"/>
                      </a:lnTo>
                      <a:lnTo>
                        <a:pt x="0" y="128"/>
                      </a:lnTo>
                      <a:lnTo>
                        <a:pt x="0" y="120"/>
                      </a:lnTo>
                      <a:lnTo>
                        <a:pt x="0" y="120"/>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0" name="Freeform 74"/>
                <p:cNvSpPr>
                  <a:spLocks/>
                </p:cNvSpPr>
                <p:nvPr/>
              </p:nvSpPr>
              <p:spPr bwMode="auto">
                <a:xfrm>
                  <a:off x="5832341" y="7964762"/>
                  <a:ext cx="238623" cy="184155"/>
                </a:xfrm>
                <a:custGeom>
                  <a:avLst/>
                  <a:gdLst/>
                  <a:ahLst/>
                  <a:cxnLst>
                    <a:cxn ang="0">
                      <a:pos x="32" y="64"/>
                    </a:cxn>
                    <a:cxn ang="0">
                      <a:pos x="48" y="64"/>
                    </a:cxn>
                    <a:cxn ang="0">
                      <a:pos x="64" y="80"/>
                    </a:cxn>
                    <a:cxn ang="0">
                      <a:pos x="64" y="64"/>
                    </a:cxn>
                    <a:cxn ang="0">
                      <a:pos x="80" y="48"/>
                    </a:cxn>
                    <a:cxn ang="0">
                      <a:pos x="80" y="48"/>
                    </a:cxn>
                    <a:cxn ang="0">
                      <a:pos x="72" y="40"/>
                    </a:cxn>
                    <a:cxn ang="0">
                      <a:pos x="56" y="40"/>
                    </a:cxn>
                    <a:cxn ang="0">
                      <a:pos x="48" y="24"/>
                    </a:cxn>
                    <a:cxn ang="0">
                      <a:pos x="80" y="0"/>
                    </a:cxn>
                    <a:cxn ang="0">
                      <a:pos x="96" y="8"/>
                    </a:cxn>
                    <a:cxn ang="0">
                      <a:pos x="112" y="8"/>
                    </a:cxn>
                    <a:cxn ang="0">
                      <a:pos x="104" y="104"/>
                    </a:cxn>
                    <a:cxn ang="0">
                      <a:pos x="168" y="112"/>
                    </a:cxn>
                    <a:cxn ang="0">
                      <a:pos x="176" y="120"/>
                    </a:cxn>
                    <a:cxn ang="0">
                      <a:pos x="144" y="120"/>
                    </a:cxn>
                    <a:cxn ang="0">
                      <a:pos x="120" y="120"/>
                    </a:cxn>
                    <a:cxn ang="0">
                      <a:pos x="112" y="120"/>
                    </a:cxn>
                    <a:cxn ang="0">
                      <a:pos x="112" y="128"/>
                    </a:cxn>
                    <a:cxn ang="0">
                      <a:pos x="112" y="136"/>
                    </a:cxn>
                    <a:cxn ang="0">
                      <a:pos x="104" y="136"/>
                    </a:cxn>
                    <a:cxn ang="0">
                      <a:pos x="88" y="120"/>
                    </a:cxn>
                    <a:cxn ang="0">
                      <a:pos x="80" y="128"/>
                    </a:cxn>
                    <a:cxn ang="0">
                      <a:pos x="64" y="112"/>
                    </a:cxn>
                    <a:cxn ang="0">
                      <a:pos x="64" y="112"/>
                    </a:cxn>
                    <a:cxn ang="0">
                      <a:pos x="48" y="104"/>
                    </a:cxn>
                    <a:cxn ang="0">
                      <a:pos x="48" y="112"/>
                    </a:cxn>
                    <a:cxn ang="0">
                      <a:pos x="32" y="104"/>
                    </a:cxn>
                    <a:cxn ang="0">
                      <a:pos x="24" y="104"/>
                    </a:cxn>
                    <a:cxn ang="0">
                      <a:pos x="0" y="80"/>
                    </a:cxn>
                    <a:cxn ang="0">
                      <a:pos x="8" y="80"/>
                    </a:cxn>
                    <a:cxn ang="0">
                      <a:pos x="32" y="72"/>
                    </a:cxn>
                  </a:cxnLst>
                  <a:rect l="0" t="0" r="r" b="b"/>
                  <a:pathLst>
                    <a:path w="176" h="136">
                      <a:moveTo>
                        <a:pt x="32" y="80"/>
                      </a:moveTo>
                      <a:lnTo>
                        <a:pt x="32" y="64"/>
                      </a:lnTo>
                      <a:lnTo>
                        <a:pt x="32" y="64"/>
                      </a:lnTo>
                      <a:lnTo>
                        <a:pt x="48" y="64"/>
                      </a:lnTo>
                      <a:lnTo>
                        <a:pt x="48" y="80"/>
                      </a:lnTo>
                      <a:lnTo>
                        <a:pt x="64" y="80"/>
                      </a:lnTo>
                      <a:lnTo>
                        <a:pt x="64" y="64"/>
                      </a:lnTo>
                      <a:lnTo>
                        <a:pt x="64" y="64"/>
                      </a:lnTo>
                      <a:lnTo>
                        <a:pt x="64" y="56"/>
                      </a:lnTo>
                      <a:lnTo>
                        <a:pt x="80" y="48"/>
                      </a:lnTo>
                      <a:lnTo>
                        <a:pt x="80" y="48"/>
                      </a:lnTo>
                      <a:lnTo>
                        <a:pt x="80" y="48"/>
                      </a:lnTo>
                      <a:lnTo>
                        <a:pt x="72" y="40"/>
                      </a:lnTo>
                      <a:lnTo>
                        <a:pt x="72" y="40"/>
                      </a:lnTo>
                      <a:lnTo>
                        <a:pt x="56" y="40"/>
                      </a:lnTo>
                      <a:lnTo>
                        <a:pt x="56" y="40"/>
                      </a:lnTo>
                      <a:lnTo>
                        <a:pt x="48" y="40"/>
                      </a:lnTo>
                      <a:lnTo>
                        <a:pt x="48" y="24"/>
                      </a:lnTo>
                      <a:lnTo>
                        <a:pt x="80" y="8"/>
                      </a:lnTo>
                      <a:lnTo>
                        <a:pt x="80" y="0"/>
                      </a:lnTo>
                      <a:lnTo>
                        <a:pt x="80" y="0"/>
                      </a:lnTo>
                      <a:lnTo>
                        <a:pt x="96" y="8"/>
                      </a:lnTo>
                      <a:lnTo>
                        <a:pt x="112" y="8"/>
                      </a:lnTo>
                      <a:lnTo>
                        <a:pt x="112" y="8"/>
                      </a:lnTo>
                      <a:lnTo>
                        <a:pt x="104" y="104"/>
                      </a:lnTo>
                      <a:lnTo>
                        <a:pt x="104" y="104"/>
                      </a:lnTo>
                      <a:lnTo>
                        <a:pt x="128" y="104"/>
                      </a:lnTo>
                      <a:lnTo>
                        <a:pt x="168" y="112"/>
                      </a:lnTo>
                      <a:lnTo>
                        <a:pt x="176" y="120"/>
                      </a:lnTo>
                      <a:lnTo>
                        <a:pt x="176" y="120"/>
                      </a:lnTo>
                      <a:lnTo>
                        <a:pt x="152" y="120"/>
                      </a:lnTo>
                      <a:lnTo>
                        <a:pt x="144" y="120"/>
                      </a:lnTo>
                      <a:lnTo>
                        <a:pt x="136" y="128"/>
                      </a:lnTo>
                      <a:lnTo>
                        <a:pt x="120" y="120"/>
                      </a:lnTo>
                      <a:lnTo>
                        <a:pt x="112" y="120"/>
                      </a:lnTo>
                      <a:lnTo>
                        <a:pt x="112" y="120"/>
                      </a:lnTo>
                      <a:lnTo>
                        <a:pt x="112" y="120"/>
                      </a:lnTo>
                      <a:lnTo>
                        <a:pt x="112" y="128"/>
                      </a:lnTo>
                      <a:lnTo>
                        <a:pt x="112" y="128"/>
                      </a:lnTo>
                      <a:lnTo>
                        <a:pt x="112" y="136"/>
                      </a:lnTo>
                      <a:lnTo>
                        <a:pt x="112" y="136"/>
                      </a:lnTo>
                      <a:lnTo>
                        <a:pt x="104" y="136"/>
                      </a:lnTo>
                      <a:lnTo>
                        <a:pt x="96" y="136"/>
                      </a:lnTo>
                      <a:lnTo>
                        <a:pt x="88" y="120"/>
                      </a:lnTo>
                      <a:lnTo>
                        <a:pt x="88" y="120"/>
                      </a:lnTo>
                      <a:lnTo>
                        <a:pt x="80" y="128"/>
                      </a:lnTo>
                      <a:lnTo>
                        <a:pt x="56" y="128"/>
                      </a:lnTo>
                      <a:lnTo>
                        <a:pt x="64" y="112"/>
                      </a:lnTo>
                      <a:lnTo>
                        <a:pt x="64" y="112"/>
                      </a:lnTo>
                      <a:lnTo>
                        <a:pt x="64" y="112"/>
                      </a:lnTo>
                      <a:lnTo>
                        <a:pt x="56" y="104"/>
                      </a:lnTo>
                      <a:lnTo>
                        <a:pt x="48" y="104"/>
                      </a:lnTo>
                      <a:lnTo>
                        <a:pt x="48" y="112"/>
                      </a:lnTo>
                      <a:lnTo>
                        <a:pt x="48" y="112"/>
                      </a:lnTo>
                      <a:lnTo>
                        <a:pt x="32" y="112"/>
                      </a:lnTo>
                      <a:lnTo>
                        <a:pt x="32" y="104"/>
                      </a:lnTo>
                      <a:lnTo>
                        <a:pt x="32" y="104"/>
                      </a:lnTo>
                      <a:lnTo>
                        <a:pt x="24" y="104"/>
                      </a:lnTo>
                      <a:lnTo>
                        <a:pt x="0" y="88"/>
                      </a:lnTo>
                      <a:lnTo>
                        <a:pt x="0" y="80"/>
                      </a:lnTo>
                      <a:lnTo>
                        <a:pt x="0" y="80"/>
                      </a:lnTo>
                      <a:lnTo>
                        <a:pt x="8" y="80"/>
                      </a:lnTo>
                      <a:lnTo>
                        <a:pt x="24" y="72"/>
                      </a:lnTo>
                      <a:lnTo>
                        <a:pt x="32" y="72"/>
                      </a:lnTo>
                      <a:lnTo>
                        <a:pt x="32" y="80"/>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1" name="Freeform 75"/>
                <p:cNvSpPr>
                  <a:spLocks/>
                </p:cNvSpPr>
                <p:nvPr/>
              </p:nvSpPr>
              <p:spPr bwMode="auto">
                <a:xfrm>
                  <a:off x="5972402" y="7975137"/>
                  <a:ext cx="151733" cy="153030"/>
                </a:xfrm>
                <a:custGeom>
                  <a:avLst/>
                  <a:gdLst/>
                  <a:ahLst/>
                  <a:cxnLst>
                    <a:cxn ang="0">
                      <a:pos x="72" y="104"/>
                    </a:cxn>
                    <a:cxn ang="0">
                      <a:pos x="80" y="104"/>
                    </a:cxn>
                    <a:cxn ang="0">
                      <a:pos x="88" y="104"/>
                    </a:cxn>
                    <a:cxn ang="0">
                      <a:pos x="96" y="104"/>
                    </a:cxn>
                    <a:cxn ang="0">
                      <a:pos x="104" y="104"/>
                    </a:cxn>
                    <a:cxn ang="0">
                      <a:pos x="112" y="96"/>
                    </a:cxn>
                    <a:cxn ang="0">
                      <a:pos x="112" y="96"/>
                    </a:cxn>
                    <a:cxn ang="0">
                      <a:pos x="80" y="88"/>
                    </a:cxn>
                    <a:cxn ang="0">
                      <a:pos x="40" y="64"/>
                    </a:cxn>
                    <a:cxn ang="0">
                      <a:pos x="24" y="32"/>
                    </a:cxn>
                    <a:cxn ang="0">
                      <a:pos x="16" y="32"/>
                    </a:cxn>
                    <a:cxn ang="0">
                      <a:pos x="16" y="24"/>
                    </a:cxn>
                    <a:cxn ang="0">
                      <a:pos x="16" y="16"/>
                    </a:cxn>
                    <a:cxn ang="0">
                      <a:pos x="16" y="8"/>
                    </a:cxn>
                    <a:cxn ang="0">
                      <a:pos x="8" y="0"/>
                    </a:cxn>
                    <a:cxn ang="0">
                      <a:pos x="8" y="0"/>
                    </a:cxn>
                    <a:cxn ang="0">
                      <a:pos x="0" y="96"/>
                    </a:cxn>
                    <a:cxn ang="0">
                      <a:pos x="0" y="96"/>
                    </a:cxn>
                    <a:cxn ang="0">
                      <a:pos x="24" y="96"/>
                    </a:cxn>
                    <a:cxn ang="0">
                      <a:pos x="64" y="104"/>
                    </a:cxn>
                    <a:cxn ang="0">
                      <a:pos x="72" y="112"/>
                    </a:cxn>
                    <a:cxn ang="0">
                      <a:pos x="64" y="112"/>
                    </a:cxn>
                    <a:cxn ang="0">
                      <a:pos x="64" y="112"/>
                    </a:cxn>
                    <a:cxn ang="0">
                      <a:pos x="72" y="104"/>
                    </a:cxn>
                  </a:cxnLst>
                  <a:rect l="0" t="0" r="r" b="b"/>
                  <a:pathLst>
                    <a:path w="112" h="112">
                      <a:moveTo>
                        <a:pt x="72" y="104"/>
                      </a:moveTo>
                      <a:lnTo>
                        <a:pt x="80" y="104"/>
                      </a:lnTo>
                      <a:lnTo>
                        <a:pt x="88" y="104"/>
                      </a:lnTo>
                      <a:lnTo>
                        <a:pt x="96" y="104"/>
                      </a:lnTo>
                      <a:lnTo>
                        <a:pt x="104" y="104"/>
                      </a:lnTo>
                      <a:lnTo>
                        <a:pt x="112" y="96"/>
                      </a:lnTo>
                      <a:lnTo>
                        <a:pt x="112" y="96"/>
                      </a:lnTo>
                      <a:lnTo>
                        <a:pt x="80" y="88"/>
                      </a:lnTo>
                      <a:lnTo>
                        <a:pt x="40" y="64"/>
                      </a:lnTo>
                      <a:lnTo>
                        <a:pt x="24" y="32"/>
                      </a:lnTo>
                      <a:lnTo>
                        <a:pt x="16" y="32"/>
                      </a:lnTo>
                      <a:lnTo>
                        <a:pt x="16" y="24"/>
                      </a:lnTo>
                      <a:lnTo>
                        <a:pt x="16" y="16"/>
                      </a:lnTo>
                      <a:lnTo>
                        <a:pt x="16" y="8"/>
                      </a:lnTo>
                      <a:lnTo>
                        <a:pt x="8" y="0"/>
                      </a:lnTo>
                      <a:lnTo>
                        <a:pt x="8" y="0"/>
                      </a:lnTo>
                      <a:lnTo>
                        <a:pt x="0" y="96"/>
                      </a:lnTo>
                      <a:lnTo>
                        <a:pt x="0" y="96"/>
                      </a:lnTo>
                      <a:lnTo>
                        <a:pt x="24" y="96"/>
                      </a:lnTo>
                      <a:lnTo>
                        <a:pt x="64" y="104"/>
                      </a:lnTo>
                      <a:lnTo>
                        <a:pt x="72" y="112"/>
                      </a:lnTo>
                      <a:lnTo>
                        <a:pt x="64" y="112"/>
                      </a:lnTo>
                      <a:lnTo>
                        <a:pt x="64" y="112"/>
                      </a:lnTo>
                      <a:lnTo>
                        <a:pt x="72" y="104"/>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2" name="Freeform 76"/>
                <p:cNvSpPr>
                  <a:spLocks/>
                </p:cNvSpPr>
                <p:nvPr/>
              </p:nvSpPr>
              <p:spPr bwMode="auto">
                <a:xfrm>
                  <a:off x="6330336" y="7910294"/>
                  <a:ext cx="76515" cy="44093"/>
                </a:xfrm>
                <a:custGeom>
                  <a:avLst/>
                  <a:gdLst/>
                  <a:ahLst/>
                  <a:cxnLst>
                    <a:cxn ang="0">
                      <a:pos x="24" y="24"/>
                    </a:cxn>
                    <a:cxn ang="0">
                      <a:pos x="32" y="0"/>
                    </a:cxn>
                    <a:cxn ang="0">
                      <a:pos x="48" y="0"/>
                    </a:cxn>
                    <a:cxn ang="0">
                      <a:pos x="56" y="0"/>
                    </a:cxn>
                    <a:cxn ang="0">
                      <a:pos x="56" y="0"/>
                    </a:cxn>
                    <a:cxn ang="0">
                      <a:pos x="56" y="8"/>
                    </a:cxn>
                    <a:cxn ang="0">
                      <a:pos x="56" y="8"/>
                    </a:cxn>
                    <a:cxn ang="0">
                      <a:pos x="56" y="16"/>
                    </a:cxn>
                    <a:cxn ang="0">
                      <a:pos x="24" y="32"/>
                    </a:cxn>
                    <a:cxn ang="0">
                      <a:pos x="0" y="32"/>
                    </a:cxn>
                    <a:cxn ang="0">
                      <a:pos x="8" y="24"/>
                    </a:cxn>
                    <a:cxn ang="0">
                      <a:pos x="24" y="24"/>
                    </a:cxn>
                  </a:cxnLst>
                  <a:rect l="0" t="0" r="r" b="b"/>
                  <a:pathLst>
                    <a:path w="56" h="32">
                      <a:moveTo>
                        <a:pt x="24" y="24"/>
                      </a:moveTo>
                      <a:lnTo>
                        <a:pt x="32" y="0"/>
                      </a:lnTo>
                      <a:lnTo>
                        <a:pt x="48" y="0"/>
                      </a:lnTo>
                      <a:lnTo>
                        <a:pt x="56" y="0"/>
                      </a:lnTo>
                      <a:lnTo>
                        <a:pt x="56" y="0"/>
                      </a:lnTo>
                      <a:lnTo>
                        <a:pt x="56" y="8"/>
                      </a:lnTo>
                      <a:lnTo>
                        <a:pt x="56" y="8"/>
                      </a:lnTo>
                      <a:lnTo>
                        <a:pt x="56" y="16"/>
                      </a:lnTo>
                      <a:lnTo>
                        <a:pt x="24" y="32"/>
                      </a:lnTo>
                      <a:lnTo>
                        <a:pt x="0" y="32"/>
                      </a:lnTo>
                      <a:lnTo>
                        <a:pt x="8" y="24"/>
                      </a:lnTo>
                      <a:lnTo>
                        <a:pt x="24" y="24"/>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3" name="Freeform 77"/>
                <p:cNvSpPr>
                  <a:spLocks/>
                </p:cNvSpPr>
                <p:nvPr/>
              </p:nvSpPr>
              <p:spPr bwMode="auto">
                <a:xfrm>
                  <a:off x="6384805" y="7921965"/>
                  <a:ext cx="85593" cy="53172"/>
                </a:xfrm>
                <a:custGeom>
                  <a:avLst/>
                  <a:gdLst/>
                  <a:ahLst/>
                  <a:cxnLst>
                    <a:cxn ang="0">
                      <a:pos x="32" y="24"/>
                    </a:cxn>
                    <a:cxn ang="0">
                      <a:pos x="8" y="40"/>
                    </a:cxn>
                    <a:cxn ang="0">
                      <a:pos x="0" y="40"/>
                    </a:cxn>
                    <a:cxn ang="0">
                      <a:pos x="0" y="32"/>
                    </a:cxn>
                    <a:cxn ang="0">
                      <a:pos x="32" y="0"/>
                    </a:cxn>
                    <a:cxn ang="0">
                      <a:pos x="48" y="0"/>
                    </a:cxn>
                    <a:cxn ang="0">
                      <a:pos x="48" y="8"/>
                    </a:cxn>
                    <a:cxn ang="0">
                      <a:pos x="64" y="8"/>
                    </a:cxn>
                    <a:cxn ang="0">
                      <a:pos x="64" y="24"/>
                    </a:cxn>
                    <a:cxn ang="0">
                      <a:pos x="40" y="24"/>
                    </a:cxn>
                    <a:cxn ang="0">
                      <a:pos x="32" y="24"/>
                    </a:cxn>
                  </a:cxnLst>
                  <a:rect l="0" t="0" r="r" b="b"/>
                  <a:pathLst>
                    <a:path w="64" h="40">
                      <a:moveTo>
                        <a:pt x="32" y="24"/>
                      </a:moveTo>
                      <a:lnTo>
                        <a:pt x="8" y="40"/>
                      </a:lnTo>
                      <a:lnTo>
                        <a:pt x="0" y="40"/>
                      </a:lnTo>
                      <a:lnTo>
                        <a:pt x="0" y="32"/>
                      </a:lnTo>
                      <a:lnTo>
                        <a:pt x="32" y="0"/>
                      </a:lnTo>
                      <a:lnTo>
                        <a:pt x="48" y="0"/>
                      </a:lnTo>
                      <a:lnTo>
                        <a:pt x="48" y="8"/>
                      </a:lnTo>
                      <a:lnTo>
                        <a:pt x="64" y="8"/>
                      </a:lnTo>
                      <a:lnTo>
                        <a:pt x="64" y="24"/>
                      </a:lnTo>
                      <a:lnTo>
                        <a:pt x="40" y="24"/>
                      </a:lnTo>
                      <a:lnTo>
                        <a:pt x="32" y="24"/>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4" name="Freeform 78"/>
                <p:cNvSpPr>
                  <a:spLocks/>
                </p:cNvSpPr>
                <p:nvPr/>
              </p:nvSpPr>
              <p:spPr bwMode="auto">
                <a:xfrm>
                  <a:off x="6004823" y="3901689"/>
                  <a:ext cx="33718" cy="32422"/>
                </a:xfrm>
                <a:custGeom>
                  <a:avLst/>
                  <a:gdLst/>
                  <a:ahLst/>
                  <a:cxnLst>
                    <a:cxn ang="0">
                      <a:pos x="8" y="24"/>
                    </a:cxn>
                    <a:cxn ang="0">
                      <a:pos x="0" y="24"/>
                    </a:cxn>
                    <a:cxn ang="0">
                      <a:pos x="0" y="8"/>
                    </a:cxn>
                    <a:cxn ang="0">
                      <a:pos x="0" y="0"/>
                    </a:cxn>
                    <a:cxn ang="0">
                      <a:pos x="24" y="0"/>
                    </a:cxn>
                    <a:cxn ang="0">
                      <a:pos x="24" y="24"/>
                    </a:cxn>
                    <a:cxn ang="0">
                      <a:pos x="8" y="24"/>
                    </a:cxn>
                  </a:cxnLst>
                  <a:rect l="0" t="0" r="r" b="b"/>
                  <a:pathLst>
                    <a:path w="24" h="24">
                      <a:moveTo>
                        <a:pt x="8" y="24"/>
                      </a:moveTo>
                      <a:lnTo>
                        <a:pt x="0" y="24"/>
                      </a:lnTo>
                      <a:lnTo>
                        <a:pt x="0" y="8"/>
                      </a:lnTo>
                      <a:lnTo>
                        <a:pt x="0" y="0"/>
                      </a:lnTo>
                      <a:lnTo>
                        <a:pt x="24" y="0"/>
                      </a:lnTo>
                      <a:lnTo>
                        <a:pt x="24" y="24"/>
                      </a:lnTo>
                      <a:lnTo>
                        <a:pt x="8" y="24"/>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5" name="Freeform 79"/>
                <p:cNvSpPr>
                  <a:spLocks/>
                </p:cNvSpPr>
                <p:nvPr/>
              </p:nvSpPr>
              <p:spPr bwMode="auto">
                <a:xfrm>
                  <a:off x="6546912" y="3987282"/>
                  <a:ext cx="54468" cy="54468"/>
                </a:xfrm>
                <a:custGeom>
                  <a:avLst/>
                  <a:gdLst/>
                  <a:ahLst/>
                  <a:cxnLst>
                    <a:cxn ang="0">
                      <a:pos x="16" y="16"/>
                    </a:cxn>
                    <a:cxn ang="0">
                      <a:pos x="0" y="32"/>
                    </a:cxn>
                    <a:cxn ang="0">
                      <a:pos x="0" y="40"/>
                    </a:cxn>
                    <a:cxn ang="0">
                      <a:pos x="0" y="40"/>
                    </a:cxn>
                    <a:cxn ang="0">
                      <a:pos x="8" y="40"/>
                    </a:cxn>
                    <a:cxn ang="0">
                      <a:pos x="40" y="40"/>
                    </a:cxn>
                    <a:cxn ang="0">
                      <a:pos x="40" y="8"/>
                    </a:cxn>
                    <a:cxn ang="0">
                      <a:pos x="40" y="8"/>
                    </a:cxn>
                    <a:cxn ang="0">
                      <a:pos x="40" y="0"/>
                    </a:cxn>
                    <a:cxn ang="0">
                      <a:pos x="40" y="0"/>
                    </a:cxn>
                    <a:cxn ang="0">
                      <a:pos x="32" y="0"/>
                    </a:cxn>
                    <a:cxn ang="0">
                      <a:pos x="24" y="0"/>
                    </a:cxn>
                    <a:cxn ang="0">
                      <a:pos x="16" y="16"/>
                    </a:cxn>
                  </a:cxnLst>
                  <a:rect l="0" t="0" r="r" b="b"/>
                  <a:pathLst>
                    <a:path w="40" h="40">
                      <a:moveTo>
                        <a:pt x="16" y="16"/>
                      </a:moveTo>
                      <a:lnTo>
                        <a:pt x="0" y="32"/>
                      </a:lnTo>
                      <a:lnTo>
                        <a:pt x="0" y="40"/>
                      </a:lnTo>
                      <a:lnTo>
                        <a:pt x="0" y="40"/>
                      </a:lnTo>
                      <a:lnTo>
                        <a:pt x="8" y="40"/>
                      </a:lnTo>
                      <a:lnTo>
                        <a:pt x="40" y="40"/>
                      </a:lnTo>
                      <a:lnTo>
                        <a:pt x="40" y="8"/>
                      </a:lnTo>
                      <a:lnTo>
                        <a:pt x="40" y="8"/>
                      </a:lnTo>
                      <a:lnTo>
                        <a:pt x="40" y="0"/>
                      </a:lnTo>
                      <a:lnTo>
                        <a:pt x="40" y="0"/>
                      </a:lnTo>
                      <a:lnTo>
                        <a:pt x="32" y="0"/>
                      </a:lnTo>
                      <a:lnTo>
                        <a:pt x="24" y="0"/>
                      </a:lnTo>
                      <a:lnTo>
                        <a:pt x="16" y="16"/>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6" name="Freeform 80"/>
                <p:cNvSpPr>
                  <a:spLocks/>
                </p:cNvSpPr>
                <p:nvPr/>
              </p:nvSpPr>
              <p:spPr bwMode="auto">
                <a:xfrm>
                  <a:off x="5755826" y="4356888"/>
                  <a:ext cx="2470525" cy="2513321"/>
                </a:xfrm>
                <a:custGeom>
                  <a:avLst/>
                  <a:gdLst/>
                  <a:ahLst/>
                  <a:cxnLst>
                    <a:cxn ang="0">
                      <a:pos x="720" y="1040"/>
                    </a:cxn>
                    <a:cxn ang="0">
                      <a:pos x="640" y="1024"/>
                    </a:cxn>
                    <a:cxn ang="0">
                      <a:pos x="552" y="864"/>
                    </a:cxn>
                    <a:cxn ang="0">
                      <a:pos x="400" y="744"/>
                    </a:cxn>
                    <a:cxn ang="0">
                      <a:pos x="344" y="720"/>
                    </a:cxn>
                    <a:cxn ang="0">
                      <a:pos x="192" y="760"/>
                    </a:cxn>
                    <a:cxn ang="0">
                      <a:pos x="168" y="704"/>
                    </a:cxn>
                    <a:cxn ang="0">
                      <a:pos x="104" y="728"/>
                    </a:cxn>
                    <a:cxn ang="0">
                      <a:pos x="48" y="672"/>
                    </a:cxn>
                    <a:cxn ang="0">
                      <a:pos x="48" y="552"/>
                    </a:cxn>
                    <a:cxn ang="0">
                      <a:pos x="176" y="456"/>
                    </a:cxn>
                    <a:cxn ang="0">
                      <a:pos x="208" y="376"/>
                    </a:cxn>
                    <a:cxn ang="0">
                      <a:pos x="192" y="248"/>
                    </a:cxn>
                    <a:cxn ang="0">
                      <a:pos x="232" y="200"/>
                    </a:cxn>
                    <a:cxn ang="0">
                      <a:pos x="200" y="192"/>
                    </a:cxn>
                    <a:cxn ang="0">
                      <a:pos x="200" y="160"/>
                    </a:cxn>
                    <a:cxn ang="0">
                      <a:pos x="264" y="168"/>
                    </a:cxn>
                    <a:cxn ang="0">
                      <a:pos x="328" y="152"/>
                    </a:cxn>
                    <a:cxn ang="0">
                      <a:pos x="496" y="144"/>
                    </a:cxn>
                    <a:cxn ang="0">
                      <a:pos x="464" y="72"/>
                    </a:cxn>
                    <a:cxn ang="0">
                      <a:pos x="504" y="56"/>
                    </a:cxn>
                    <a:cxn ang="0">
                      <a:pos x="552" y="72"/>
                    </a:cxn>
                    <a:cxn ang="0">
                      <a:pos x="552" y="48"/>
                    </a:cxn>
                    <a:cxn ang="0">
                      <a:pos x="656" y="0"/>
                    </a:cxn>
                    <a:cxn ang="0">
                      <a:pos x="680" y="144"/>
                    </a:cxn>
                    <a:cxn ang="0">
                      <a:pos x="768" y="168"/>
                    </a:cxn>
                    <a:cxn ang="0">
                      <a:pos x="816" y="152"/>
                    </a:cxn>
                    <a:cxn ang="0">
                      <a:pos x="856" y="152"/>
                    </a:cxn>
                    <a:cxn ang="0">
                      <a:pos x="872" y="120"/>
                    </a:cxn>
                    <a:cxn ang="0">
                      <a:pos x="1056" y="48"/>
                    </a:cxn>
                    <a:cxn ang="0">
                      <a:pos x="1112" y="144"/>
                    </a:cxn>
                    <a:cxn ang="0">
                      <a:pos x="1096" y="256"/>
                    </a:cxn>
                    <a:cxn ang="0">
                      <a:pos x="1128" y="240"/>
                    </a:cxn>
                    <a:cxn ang="0">
                      <a:pos x="1208" y="272"/>
                    </a:cxn>
                    <a:cxn ang="0">
                      <a:pos x="1240" y="280"/>
                    </a:cxn>
                    <a:cxn ang="0">
                      <a:pos x="1544" y="392"/>
                    </a:cxn>
                    <a:cxn ang="0">
                      <a:pos x="1784" y="504"/>
                    </a:cxn>
                    <a:cxn ang="0">
                      <a:pos x="1744" y="768"/>
                    </a:cxn>
                    <a:cxn ang="0">
                      <a:pos x="1632" y="904"/>
                    </a:cxn>
                    <a:cxn ang="0">
                      <a:pos x="1608" y="976"/>
                    </a:cxn>
                    <a:cxn ang="0">
                      <a:pos x="1584" y="1112"/>
                    </a:cxn>
                    <a:cxn ang="0">
                      <a:pos x="1528" y="1232"/>
                    </a:cxn>
                    <a:cxn ang="0">
                      <a:pos x="1464" y="1328"/>
                    </a:cxn>
                    <a:cxn ang="0">
                      <a:pos x="1368" y="1376"/>
                    </a:cxn>
                    <a:cxn ang="0">
                      <a:pos x="1104" y="1496"/>
                    </a:cxn>
                    <a:cxn ang="0">
                      <a:pos x="960" y="1760"/>
                    </a:cxn>
                    <a:cxn ang="0">
                      <a:pos x="992" y="1704"/>
                    </a:cxn>
                    <a:cxn ang="0">
                      <a:pos x="920" y="1768"/>
                    </a:cxn>
                    <a:cxn ang="0">
                      <a:pos x="944" y="1760"/>
                    </a:cxn>
                    <a:cxn ang="0">
                      <a:pos x="904" y="1808"/>
                    </a:cxn>
                    <a:cxn ang="0">
                      <a:pos x="848" y="1856"/>
                    </a:cxn>
                    <a:cxn ang="0">
                      <a:pos x="872" y="1808"/>
                    </a:cxn>
                    <a:cxn ang="0">
                      <a:pos x="744" y="1680"/>
                    </a:cxn>
                    <a:cxn ang="0">
                      <a:pos x="704" y="1680"/>
                    </a:cxn>
                    <a:cxn ang="0">
                      <a:pos x="888" y="1536"/>
                    </a:cxn>
                    <a:cxn ang="0">
                      <a:pos x="864" y="1472"/>
                    </a:cxn>
                    <a:cxn ang="0">
                      <a:pos x="872" y="1376"/>
                    </a:cxn>
                    <a:cxn ang="0">
                      <a:pos x="832" y="1328"/>
                    </a:cxn>
                    <a:cxn ang="0">
                      <a:pos x="736" y="1280"/>
                    </a:cxn>
                    <a:cxn ang="0">
                      <a:pos x="736" y="1184"/>
                    </a:cxn>
                    <a:cxn ang="0">
                      <a:pos x="736" y="1160"/>
                    </a:cxn>
                  </a:cxnLst>
                  <a:rect l="0" t="0" r="r" b="b"/>
                  <a:pathLst>
                    <a:path w="1824" h="1856">
                      <a:moveTo>
                        <a:pt x="736" y="1160"/>
                      </a:moveTo>
                      <a:lnTo>
                        <a:pt x="752" y="1120"/>
                      </a:lnTo>
                      <a:lnTo>
                        <a:pt x="752" y="1104"/>
                      </a:lnTo>
                      <a:lnTo>
                        <a:pt x="720" y="1040"/>
                      </a:lnTo>
                      <a:lnTo>
                        <a:pt x="720" y="1024"/>
                      </a:lnTo>
                      <a:lnTo>
                        <a:pt x="720" y="1024"/>
                      </a:lnTo>
                      <a:lnTo>
                        <a:pt x="680" y="1024"/>
                      </a:lnTo>
                      <a:lnTo>
                        <a:pt x="640" y="1024"/>
                      </a:lnTo>
                      <a:lnTo>
                        <a:pt x="632" y="960"/>
                      </a:lnTo>
                      <a:lnTo>
                        <a:pt x="624" y="904"/>
                      </a:lnTo>
                      <a:lnTo>
                        <a:pt x="560" y="880"/>
                      </a:lnTo>
                      <a:lnTo>
                        <a:pt x="552" y="864"/>
                      </a:lnTo>
                      <a:lnTo>
                        <a:pt x="544" y="864"/>
                      </a:lnTo>
                      <a:lnTo>
                        <a:pt x="496" y="864"/>
                      </a:lnTo>
                      <a:lnTo>
                        <a:pt x="400" y="800"/>
                      </a:lnTo>
                      <a:lnTo>
                        <a:pt x="400" y="744"/>
                      </a:lnTo>
                      <a:lnTo>
                        <a:pt x="408" y="712"/>
                      </a:lnTo>
                      <a:lnTo>
                        <a:pt x="408" y="696"/>
                      </a:lnTo>
                      <a:lnTo>
                        <a:pt x="392" y="696"/>
                      </a:lnTo>
                      <a:lnTo>
                        <a:pt x="344" y="720"/>
                      </a:lnTo>
                      <a:lnTo>
                        <a:pt x="296" y="744"/>
                      </a:lnTo>
                      <a:lnTo>
                        <a:pt x="240" y="760"/>
                      </a:lnTo>
                      <a:lnTo>
                        <a:pt x="208" y="760"/>
                      </a:lnTo>
                      <a:lnTo>
                        <a:pt x="192" y="760"/>
                      </a:lnTo>
                      <a:lnTo>
                        <a:pt x="176" y="760"/>
                      </a:lnTo>
                      <a:lnTo>
                        <a:pt x="160" y="752"/>
                      </a:lnTo>
                      <a:lnTo>
                        <a:pt x="160" y="720"/>
                      </a:lnTo>
                      <a:lnTo>
                        <a:pt x="168" y="704"/>
                      </a:lnTo>
                      <a:lnTo>
                        <a:pt x="168" y="704"/>
                      </a:lnTo>
                      <a:lnTo>
                        <a:pt x="160" y="704"/>
                      </a:lnTo>
                      <a:lnTo>
                        <a:pt x="128" y="728"/>
                      </a:lnTo>
                      <a:lnTo>
                        <a:pt x="104" y="728"/>
                      </a:lnTo>
                      <a:lnTo>
                        <a:pt x="64" y="688"/>
                      </a:lnTo>
                      <a:lnTo>
                        <a:pt x="48" y="688"/>
                      </a:lnTo>
                      <a:lnTo>
                        <a:pt x="48" y="688"/>
                      </a:lnTo>
                      <a:lnTo>
                        <a:pt x="48" y="672"/>
                      </a:lnTo>
                      <a:lnTo>
                        <a:pt x="0" y="624"/>
                      </a:lnTo>
                      <a:lnTo>
                        <a:pt x="0" y="584"/>
                      </a:lnTo>
                      <a:lnTo>
                        <a:pt x="40" y="560"/>
                      </a:lnTo>
                      <a:lnTo>
                        <a:pt x="48" y="552"/>
                      </a:lnTo>
                      <a:lnTo>
                        <a:pt x="48" y="504"/>
                      </a:lnTo>
                      <a:lnTo>
                        <a:pt x="72" y="464"/>
                      </a:lnTo>
                      <a:lnTo>
                        <a:pt x="128" y="456"/>
                      </a:lnTo>
                      <a:lnTo>
                        <a:pt x="176" y="456"/>
                      </a:lnTo>
                      <a:lnTo>
                        <a:pt x="192" y="456"/>
                      </a:lnTo>
                      <a:lnTo>
                        <a:pt x="192" y="456"/>
                      </a:lnTo>
                      <a:lnTo>
                        <a:pt x="192" y="448"/>
                      </a:lnTo>
                      <a:lnTo>
                        <a:pt x="208" y="376"/>
                      </a:lnTo>
                      <a:lnTo>
                        <a:pt x="224" y="312"/>
                      </a:lnTo>
                      <a:lnTo>
                        <a:pt x="224" y="312"/>
                      </a:lnTo>
                      <a:lnTo>
                        <a:pt x="224" y="296"/>
                      </a:lnTo>
                      <a:lnTo>
                        <a:pt x="192" y="248"/>
                      </a:lnTo>
                      <a:lnTo>
                        <a:pt x="192" y="224"/>
                      </a:lnTo>
                      <a:lnTo>
                        <a:pt x="232" y="216"/>
                      </a:lnTo>
                      <a:lnTo>
                        <a:pt x="232" y="200"/>
                      </a:lnTo>
                      <a:lnTo>
                        <a:pt x="232" y="200"/>
                      </a:lnTo>
                      <a:lnTo>
                        <a:pt x="224" y="200"/>
                      </a:lnTo>
                      <a:lnTo>
                        <a:pt x="200" y="192"/>
                      </a:lnTo>
                      <a:lnTo>
                        <a:pt x="200" y="192"/>
                      </a:lnTo>
                      <a:lnTo>
                        <a:pt x="200" y="192"/>
                      </a:lnTo>
                      <a:lnTo>
                        <a:pt x="200" y="184"/>
                      </a:lnTo>
                      <a:lnTo>
                        <a:pt x="200" y="168"/>
                      </a:lnTo>
                      <a:lnTo>
                        <a:pt x="200" y="160"/>
                      </a:lnTo>
                      <a:lnTo>
                        <a:pt x="200" y="160"/>
                      </a:lnTo>
                      <a:lnTo>
                        <a:pt x="200" y="160"/>
                      </a:lnTo>
                      <a:lnTo>
                        <a:pt x="224" y="160"/>
                      </a:lnTo>
                      <a:lnTo>
                        <a:pt x="232" y="160"/>
                      </a:lnTo>
                      <a:lnTo>
                        <a:pt x="264" y="168"/>
                      </a:lnTo>
                      <a:lnTo>
                        <a:pt x="288" y="168"/>
                      </a:lnTo>
                      <a:lnTo>
                        <a:pt x="320" y="152"/>
                      </a:lnTo>
                      <a:lnTo>
                        <a:pt x="328" y="152"/>
                      </a:lnTo>
                      <a:lnTo>
                        <a:pt x="328" y="152"/>
                      </a:lnTo>
                      <a:lnTo>
                        <a:pt x="336" y="168"/>
                      </a:lnTo>
                      <a:lnTo>
                        <a:pt x="360" y="208"/>
                      </a:lnTo>
                      <a:lnTo>
                        <a:pt x="408" y="208"/>
                      </a:lnTo>
                      <a:lnTo>
                        <a:pt x="496" y="144"/>
                      </a:lnTo>
                      <a:lnTo>
                        <a:pt x="512" y="136"/>
                      </a:lnTo>
                      <a:lnTo>
                        <a:pt x="512" y="136"/>
                      </a:lnTo>
                      <a:lnTo>
                        <a:pt x="488" y="128"/>
                      </a:lnTo>
                      <a:lnTo>
                        <a:pt x="464" y="72"/>
                      </a:lnTo>
                      <a:lnTo>
                        <a:pt x="456" y="56"/>
                      </a:lnTo>
                      <a:lnTo>
                        <a:pt x="456" y="56"/>
                      </a:lnTo>
                      <a:lnTo>
                        <a:pt x="504" y="56"/>
                      </a:lnTo>
                      <a:lnTo>
                        <a:pt x="504" y="56"/>
                      </a:lnTo>
                      <a:lnTo>
                        <a:pt x="512" y="56"/>
                      </a:lnTo>
                      <a:lnTo>
                        <a:pt x="528" y="80"/>
                      </a:lnTo>
                      <a:lnTo>
                        <a:pt x="544" y="72"/>
                      </a:lnTo>
                      <a:lnTo>
                        <a:pt x="552" y="72"/>
                      </a:lnTo>
                      <a:lnTo>
                        <a:pt x="552" y="64"/>
                      </a:lnTo>
                      <a:lnTo>
                        <a:pt x="552" y="64"/>
                      </a:lnTo>
                      <a:lnTo>
                        <a:pt x="552" y="56"/>
                      </a:lnTo>
                      <a:lnTo>
                        <a:pt x="552" y="48"/>
                      </a:lnTo>
                      <a:lnTo>
                        <a:pt x="640" y="24"/>
                      </a:lnTo>
                      <a:lnTo>
                        <a:pt x="640" y="0"/>
                      </a:lnTo>
                      <a:lnTo>
                        <a:pt x="640" y="0"/>
                      </a:lnTo>
                      <a:lnTo>
                        <a:pt x="656" y="0"/>
                      </a:lnTo>
                      <a:lnTo>
                        <a:pt x="688" y="24"/>
                      </a:lnTo>
                      <a:lnTo>
                        <a:pt x="688" y="56"/>
                      </a:lnTo>
                      <a:lnTo>
                        <a:pt x="680" y="96"/>
                      </a:lnTo>
                      <a:lnTo>
                        <a:pt x="680" y="144"/>
                      </a:lnTo>
                      <a:lnTo>
                        <a:pt x="712" y="184"/>
                      </a:lnTo>
                      <a:lnTo>
                        <a:pt x="744" y="184"/>
                      </a:lnTo>
                      <a:lnTo>
                        <a:pt x="760" y="176"/>
                      </a:lnTo>
                      <a:lnTo>
                        <a:pt x="768" y="168"/>
                      </a:lnTo>
                      <a:lnTo>
                        <a:pt x="768" y="168"/>
                      </a:lnTo>
                      <a:lnTo>
                        <a:pt x="792" y="160"/>
                      </a:lnTo>
                      <a:lnTo>
                        <a:pt x="816" y="152"/>
                      </a:lnTo>
                      <a:lnTo>
                        <a:pt x="816" y="152"/>
                      </a:lnTo>
                      <a:lnTo>
                        <a:pt x="824" y="152"/>
                      </a:lnTo>
                      <a:lnTo>
                        <a:pt x="840" y="152"/>
                      </a:lnTo>
                      <a:lnTo>
                        <a:pt x="848" y="152"/>
                      </a:lnTo>
                      <a:lnTo>
                        <a:pt x="856" y="152"/>
                      </a:lnTo>
                      <a:lnTo>
                        <a:pt x="856" y="152"/>
                      </a:lnTo>
                      <a:lnTo>
                        <a:pt x="856" y="136"/>
                      </a:lnTo>
                      <a:lnTo>
                        <a:pt x="856" y="128"/>
                      </a:lnTo>
                      <a:lnTo>
                        <a:pt x="872" y="120"/>
                      </a:lnTo>
                      <a:lnTo>
                        <a:pt x="904" y="120"/>
                      </a:lnTo>
                      <a:lnTo>
                        <a:pt x="968" y="152"/>
                      </a:lnTo>
                      <a:lnTo>
                        <a:pt x="1024" y="152"/>
                      </a:lnTo>
                      <a:lnTo>
                        <a:pt x="1056" y="48"/>
                      </a:lnTo>
                      <a:lnTo>
                        <a:pt x="1080" y="48"/>
                      </a:lnTo>
                      <a:lnTo>
                        <a:pt x="1096" y="64"/>
                      </a:lnTo>
                      <a:lnTo>
                        <a:pt x="1104" y="104"/>
                      </a:lnTo>
                      <a:lnTo>
                        <a:pt x="1112" y="144"/>
                      </a:lnTo>
                      <a:lnTo>
                        <a:pt x="1144" y="176"/>
                      </a:lnTo>
                      <a:lnTo>
                        <a:pt x="1144" y="208"/>
                      </a:lnTo>
                      <a:lnTo>
                        <a:pt x="1096" y="240"/>
                      </a:lnTo>
                      <a:lnTo>
                        <a:pt x="1096" y="256"/>
                      </a:lnTo>
                      <a:lnTo>
                        <a:pt x="1096" y="264"/>
                      </a:lnTo>
                      <a:lnTo>
                        <a:pt x="1096" y="264"/>
                      </a:lnTo>
                      <a:lnTo>
                        <a:pt x="1104" y="256"/>
                      </a:lnTo>
                      <a:lnTo>
                        <a:pt x="1128" y="240"/>
                      </a:lnTo>
                      <a:lnTo>
                        <a:pt x="1144" y="240"/>
                      </a:lnTo>
                      <a:lnTo>
                        <a:pt x="1200" y="264"/>
                      </a:lnTo>
                      <a:lnTo>
                        <a:pt x="1208" y="272"/>
                      </a:lnTo>
                      <a:lnTo>
                        <a:pt x="1208" y="272"/>
                      </a:lnTo>
                      <a:lnTo>
                        <a:pt x="1192" y="328"/>
                      </a:lnTo>
                      <a:lnTo>
                        <a:pt x="1192" y="328"/>
                      </a:lnTo>
                      <a:lnTo>
                        <a:pt x="1200" y="328"/>
                      </a:lnTo>
                      <a:lnTo>
                        <a:pt x="1240" y="280"/>
                      </a:lnTo>
                      <a:lnTo>
                        <a:pt x="1296" y="280"/>
                      </a:lnTo>
                      <a:lnTo>
                        <a:pt x="1376" y="336"/>
                      </a:lnTo>
                      <a:lnTo>
                        <a:pt x="1440" y="376"/>
                      </a:lnTo>
                      <a:lnTo>
                        <a:pt x="1544" y="392"/>
                      </a:lnTo>
                      <a:lnTo>
                        <a:pt x="1640" y="400"/>
                      </a:lnTo>
                      <a:lnTo>
                        <a:pt x="1704" y="472"/>
                      </a:lnTo>
                      <a:lnTo>
                        <a:pt x="1728" y="488"/>
                      </a:lnTo>
                      <a:lnTo>
                        <a:pt x="1784" y="504"/>
                      </a:lnTo>
                      <a:lnTo>
                        <a:pt x="1816" y="520"/>
                      </a:lnTo>
                      <a:lnTo>
                        <a:pt x="1824" y="600"/>
                      </a:lnTo>
                      <a:lnTo>
                        <a:pt x="1824" y="688"/>
                      </a:lnTo>
                      <a:lnTo>
                        <a:pt x="1744" y="768"/>
                      </a:lnTo>
                      <a:lnTo>
                        <a:pt x="1704" y="816"/>
                      </a:lnTo>
                      <a:lnTo>
                        <a:pt x="1672" y="872"/>
                      </a:lnTo>
                      <a:lnTo>
                        <a:pt x="1664" y="888"/>
                      </a:lnTo>
                      <a:lnTo>
                        <a:pt x="1632" y="904"/>
                      </a:lnTo>
                      <a:lnTo>
                        <a:pt x="1616" y="912"/>
                      </a:lnTo>
                      <a:lnTo>
                        <a:pt x="1608" y="968"/>
                      </a:lnTo>
                      <a:lnTo>
                        <a:pt x="1608" y="976"/>
                      </a:lnTo>
                      <a:lnTo>
                        <a:pt x="1608" y="976"/>
                      </a:lnTo>
                      <a:lnTo>
                        <a:pt x="1608" y="1048"/>
                      </a:lnTo>
                      <a:lnTo>
                        <a:pt x="1608" y="1048"/>
                      </a:lnTo>
                      <a:lnTo>
                        <a:pt x="1592" y="1064"/>
                      </a:lnTo>
                      <a:lnTo>
                        <a:pt x="1584" y="1112"/>
                      </a:lnTo>
                      <a:lnTo>
                        <a:pt x="1576" y="1136"/>
                      </a:lnTo>
                      <a:lnTo>
                        <a:pt x="1528" y="1216"/>
                      </a:lnTo>
                      <a:lnTo>
                        <a:pt x="1528" y="1232"/>
                      </a:lnTo>
                      <a:lnTo>
                        <a:pt x="1528" y="1232"/>
                      </a:lnTo>
                      <a:lnTo>
                        <a:pt x="1496" y="1256"/>
                      </a:lnTo>
                      <a:lnTo>
                        <a:pt x="1464" y="1296"/>
                      </a:lnTo>
                      <a:lnTo>
                        <a:pt x="1464" y="1328"/>
                      </a:lnTo>
                      <a:lnTo>
                        <a:pt x="1464" y="1328"/>
                      </a:lnTo>
                      <a:lnTo>
                        <a:pt x="1448" y="1336"/>
                      </a:lnTo>
                      <a:lnTo>
                        <a:pt x="1416" y="1368"/>
                      </a:lnTo>
                      <a:lnTo>
                        <a:pt x="1400" y="1376"/>
                      </a:lnTo>
                      <a:lnTo>
                        <a:pt x="1368" y="1376"/>
                      </a:lnTo>
                      <a:lnTo>
                        <a:pt x="1352" y="1376"/>
                      </a:lnTo>
                      <a:lnTo>
                        <a:pt x="1320" y="1376"/>
                      </a:lnTo>
                      <a:lnTo>
                        <a:pt x="1216" y="1408"/>
                      </a:lnTo>
                      <a:lnTo>
                        <a:pt x="1104" y="1496"/>
                      </a:lnTo>
                      <a:lnTo>
                        <a:pt x="1104" y="1592"/>
                      </a:lnTo>
                      <a:lnTo>
                        <a:pt x="1072" y="1616"/>
                      </a:lnTo>
                      <a:lnTo>
                        <a:pt x="1016" y="1688"/>
                      </a:lnTo>
                      <a:lnTo>
                        <a:pt x="960" y="1760"/>
                      </a:lnTo>
                      <a:lnTo>
                        <a:pt x="960" y="1760"/>
                      </a:lnTo>
                      <a:lnTo>
                        <a:pt x="960" y="1744"/>
                      </a:lnTo>
                      <a:lnTo>
                        <a:pt x="984" y="1712"/>
                      </a:lnTo>
                      <a:lnTo>
                        <a:pt x="992" y="1704"/>
                      </a:lnTo>
                      <a:lnTo>
                        <a:pt x="992" y="1704"/>
                      </a:lnTo>
                      <a:lnTo>
                        <a:pt x="976" y="1704"/>
                      </a:lnTo>
                      <a:lnTo>
                        <a:pt x="944" y="1744"/>
                      </a:lnTo>
                      <a:lnTo>
                        <a:pt x="920" y="1768"/>
                      </a:lnTo>
                      <a:lnTo>
                        <a:pt x="920" y="1768"/>
                      </a:lnTo>
                      <a:lnTo>
                        <a:pt x="920" y="1768"/>
                      </a:lnTo>
                      <a:lnTo>
                        <a:pt x="928" y="1768"/>
                      </a:lnTo>
                      <a:lnTo>
                        <a:pt x="944" y="1760"/>
                      </a:lnTo>
                      <a:lnTo>
                        <a:pt x="952" y="1760"/>
                      </a:lnTo>
                      <a:lnTo>
                        <a:pt x="952" y="1760"/>
                      </a:lnTo>
                      <a:lnTo>
                        <a:pt x="936" y="1776"/>
                      </a:lnTo>
                      <a:lnTo>
                        <a:pt x="904" y="1808"/>
                      </a:lnTo>
                      <a:lnTo>
                        <a:pt x="880" y="1824"/>
                      </a:lnTo>
                      <a:lnTo>
                        <a:pt x="864" y="1856"/>
                      </a:lnTo>
                      <a:lnTo>
                        <a:pt x="848" y="1856"/>
                      </a:lnTo>
                      <a:lnTo>
                        <a:pt x="848" y="1856"/>
                      </a:lnTo>
                      <a:lnTo>
                        <a:pt x="856" y="1840"/>
                      </a:lnTo>
                      <a:lnTo>
                        <a:pt x="856" y="1816"/>
                      </a:lnTo>
                      <a:lnTo>
                        <a:pt x="872" y="1808"/>
                      </a:lnTo>
                      <a:lnTo>
                        <a:pt x="872" y="1808"/>
                      </a:lnTo>
                      <a:lnTo>
                        <a:pt x="856" y="1792"/>
                      </a:lnTo>
                      <a:lnTo>
                        <a:pt x="800" y="1744"/>
                      </a:lnTo>
                      <a:lnTo>
                        <a:pt x="768" y="1720"/>
                      </a:lnTo>
                      <a:lnTo>
                        <a:pt x="744" y="1680"/>
                      </a:lnTo>
                      <a:lnTo>
                        <a:pt x="736" y="1680"/>
                      </a:lnTo>
                      <a:lnTo>
                        <a:pt x="728" y="1680"/>
                      </a:lnTo>
                      <a:lnTo>
                        <a:pt x="704" y="1680"/>
                      </a:lnTo>
                      <a:lnTo>
                        <a:pt x="704" y="1680"/>
                      </a:lnTo>
                      <a:lnTo>
                        <a:pt x="728" y="1672"/>
                      </a:lnTo>
                      <a:lnTo>
                        <a:pt x="808" y="1584"/>
                      </a:lnTo>
                      <a:lnTo>
                        <a:pt x="856" y="1560"/>
                      </a:lnTo>
                      <a:lnTo>
                        <a:pt x="888" y="1536"/>
                      </a:lnTo>
                      <a:lnTo>
                        <a:pt x="888" y="1488"/>
                      </a:lnTo>
                      <a:lnTo>
                        <a:pt x="872" y="1472"/>
                      </a:lnTo>
                      <a:lnTo>
                        <a:pt x="864" y="1472"/>
                      </a:lnTo>
                      <a:lnTo>
                        <a:pt x="864" y="1472"/>
                      </a:lnTo>
                      <a:lnTo>
                        <a:pt x="864" y="1464"/>
                      </a:lnTo>
                      <a:lnTo>
                        <a:pt x="888" y="1424"/>
                      </a:lnTo>
                      <a:lnTo>
                        <a:pt x="888" y="1392"/>
                      </a:lnTo>
                      <a:lnTo>
                        <a:pt x="872" y="1376"/>
                      </a:lnTo>
                      <a:lnTo>
                        <a:pt x="856" y="1384"/>
                      </a:lnTo>
                      <a:lnTo>
                        <a:pt x="832" y="1384"/>
                      </a:lnTo>
                      <a:lnTo>
                        <a:pt x="832" y="1384"/>
                      </a:lnTo>
                      <a:lnTo>
                        <a:pt x="832" y="1328"/>
                      </a:lnTo>
                      <a:lnTo>
                        <a:pt x="792" y="1296"/>
                      </a:lnTo>
                      <a:lnTo>
                        <a:pt x="736" y="1296"/>
                      </a:lnTo>
                      <a:lnTo>
                        <a:pt x="736" y="1296"/>
                      </a:lnTo>
                      <a:lnTo>
                        <a:pt x="736" y="1280"/>
                      </a:lnTo>
                      <a:lnTo>
                        <a:pt x="736" y="1248"/>
                      </a:lnTo>
                      <a:lnTo>
                        <a:pt x="728" y="1216"/>
                      </a:lnTo>
                      <a:lnTo>
                        <a:pt x="728" y="1200"/>
                      </a:lnTo>
                      <a:lnTo>
                        <a:pt x="736" y="1184"/>
                      </a:lnTo>
                      <a:lnTo>
                        <a:pt x="736" y="1184"/>
                      </a:lnTo>
                      <a:lnTo>
                        <a:pt x="728" y="1176"/>
                      </a:lnTo>
                      <a:lnTo>
                        <a:pt x="728" y="1176"/>
                      </a:lnTo>
                      <a:lnTo>
                        <a:pt x="736" y="1160"/>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7" name="Freeform 81"/>
                <p:cNvSpPr>
                  <a:spLocks/>
                </p:cNvSpPr>
                <p:nvPr/>
              </p:nvSpPr>
              <p:spPr bwMode="auto">
                <a:xfrm>
                  <a:off x="6026870" y="5299707"/>
                  <a:ext cx="748290" cy="855930"/>
                </a:xfrm>
                <a:custGeom>
                  <a:avLst/>
                  <a:gdLst/>
                  <a:ahLst/>
                  <a:cxnLst>
                    <a:cxn ang="0">
                      <a:pos x="48" y="128"/>
                    </a:cxn>
                    <a:cxn ang="0">
                      <a:pos x="40" y="184"/>
                    </a:cxn>
                    <a:cxn ang="0">
                      <a:pos x="40" y="216"/>
                    </a:cxn>
                    <a:cxn ang="0">
                      <a:pos x="16" y="248"/>
                    </a:cxn>
                    <a:cxn ang="0">
                      <a:pos x="16" y="296"/>
                    </a:cxn>
                    <a:cxn ang="0">
                      <a:pos x="32" y="320"/>
                    </a:cxn>
                    <a:cxn ang="0">
                      <a:pos x="8" y="352"/>
                    </a:cxn>
                    <a:cxn ang="0">
                      <a:pos x="56" y="456"/>
                    </a:cxn>
                    <a:cxn ang="0">
                      <a:pos x="40" y="520"/>
                    </a:cxn>
                    <a:cxn ang="0">
                      <a:pos x="88" y="624"/>
                    </a:cxn>
                    <a:cxn ang="0">
                      <a:pos x="144" y="600"/>
                    </a:cxn>
                    <a:cxn ang="0">
                      <a:pos x="152" y="584"/>
                    </a:cxn>
                    <a:cxn ang="0">
                      <a:pos x="168" y="600"/>
                    </a:cxn>
                    <a:cxn ang="0">
                      <a:pos x="176" y="600"/>
                    </a:cxn>
                    <a:cxn ang="0">
                      <a:pos x="224" y="600"/>
                    </a:cxn>
                    <a:cxn ang="0">
                      <a:pos x="240" y="632"/>
                    </a:cxn>
                    <a:cxn ang="0">
                      <a:pos x="264" y="600"/>
                    </a:cxn>
                    <a:cxn ang="0">
                      <a:pos x="288" y="600"/>
                    </a:cxn>
                    <a:cxn ang="0">
                      <a:pos x="336" y="528"/>
                    </a:cxn>
                    <a:cxn ang="0">
                      <a:pos x="456" y="464"/>
                    </a:cxn>
                    <a:cxn ang="0">
                      <a:pos x="528" y="480"/>
                    </a:cxn>
                    <a:cxn ang="0">
                      <a:pos x="536" y="472"/>
                    </a:cxn>
                    <a:cxn ang="0">
                      <a:pos x="552" y="408"/>
                    </a:cxn>
                    <a:cxn ang="0">
                      <a:pos x="520" y="328"/>
                    </a:cxn>
                    <a:cxn ang="0">
                      <a:pos x="480" y="328"/>
                    </a:cxn>
                    <a:cxn ang="0">
                      <a:pos x="432" y="264"/>
                    </a:cxn>
                    <a:cxn ang="0">
                      <a:pos x="360" y="184"/>
                    </a:cxn>
                    <a:cxn ang="0">
                      <a:pos x="344" y="168"/>
                    </a:cxn>
                    <a:cxn ang="0">
                      <a:pos x="200" y="104"/>
                    </a:cxn>
                    <a:cxn ang="0">
                      <a:pos x="208" y="16"/>
                    </a:cxn>
                    <a:cxn ang="0">
                      <a:pos x="192" y="0"/>
                    </a:cxn>
                    <a:cxn ang="0">
                      <a:pos x="96" y="48"/>
                    </a:cxn>
                    <a:cxn ang="0">
                      <a:pos x="8" y="64"/>
                    </a:cxn>
                    <a:cxn ang="0">
                      <a:pos x="0" y="64"/>
                    </a:cxn>
                  </a:cxnLst>
                  <a:rect l="0" t="0" r="r" b="b"/>
                  <a:pathLst>
                    <a:path w="552" h="632">
                      <a:moveTo>
                        <a:pt x="16" y="80"/>
                      </a:moveTo>
                      <a:lnTo>
                        <a:pt x="48" y="128"/>
                      </a:lnTo>
                      <a:lnTo>
                        <a:pt x="48" y="144"/>
                      </a:lnTo>
                      <a:lnTo>
                        <a:pt x="40" y="184"/>
                      </a:lnTo>
                      <a:lnTo>
                        <a:pt x="40" y="192"/>
                      </a:lnTo>
                      <a:lnTo>
                        <a:pt x="40" y="216"/>
                      </a:lnTo>
                      <a:lnTo>
                        <a:pt x="40" y="232"/>
                      </a:lnTo>
                      <a:lnTo>
                        <a:pt x="16" y="248"/>
                      </a:lnTo>
                      <a:lnTo>
                        <a:pt x="16" y="256"/>
                      </a:lnTo>
                      <a:lnTo>
                        <a:pt x="16" y="296"/>
                      </a:lnTo>
                      <a:lnTo>
                        <a:pt x="16" y="304"/>
                      </a:lnTo>
                      <a:lnTo>
                        <a:pt x="32" y="320"/>
                      </a:lnTo>
                      <a:lnTo>
                        <a:pt x="32" y="336"/>
                      </a:lnTo>
                      <a:lnTo>
                        <a:pt x="8" y="352"/>
                      </a:lnTo>
                      <a:lnTo>
                        <a:pt x="8" y="384"/>
                      </a:lnTo>
                      <a:lnTo>
                        <a:pt x="56" y="456"/>
                      </a:lnTo>
                      <a:lnTo>
                        <a:pt x="56" y="480"/>
                      </a:lnTo>
                      <a:lnTo>
                        <a:pt x="40" y="520"/>
                      </a:lnTo>
                      <a:lnTo>
                        <a:pt x="40" y="528"/>
                      </a:lnTo>
                      <a:lnTo>
                        <a:pt x="88" y="624"/>
                      </a:lnTo>
                      <a:lnTo>
                        <a:pt x="112" y="624"/>
                      </a:lnTo>
                      <a:lnTo>
                        <a:pt x="144" y="600"/>
                      </a:lnTo>
                      <a:lnTo>
                        <a:pt x="152" y="584"/>
                      </a:lnTo>
                      <a:lnTo>
                        <a:pt x="152" y="584"/>
                      </a:lnTo>
                      <a:lnTo>
                        <a:pt x="160" y="584"/>
                      </a:lnTo>
                      <a:lnTo>
                        <a:pt x="168" y="600"/>
                      </a:lnTo>
                      <a:lnTo>
                        <a:pt x="168" y="600"/>
                      </a:lnTo>
                      <a:lnTo>
                        <a:pt x="176" y="600"/>
                      </a:lnTo>
                      <a:lnTo>
                        <a:pt x="192" y="600"/>
                      </a:lnTo>
                      <a:lnTo>
                        <a:pt x="224" y="600"/>
                      </a:lnTo>
                      <a:lnTo>
                        <a:pt x="240" y="624"/>
                      </a:lnTo>
                      <a:lnTo>
                        <a:pt x="240" y="632"/>
                      </a:lnTo>
                      <a:lnTo>
                        <a:pt x="256" y="608"/>
                      </a:lnTo>
                      <a:lnTo>
                        <a:pt x="264" y="600"/>
                      </a:lnTo>
                      <a:lnTo>
                        <a:pt x="280" y="600"/>
                      </a:lnTo>
                      <a:lnTo>
                        <a:pt x="288" y="600"/>
                      </a:lnTo>
                      <a:lnTo>
                        <a:pt x="304" y="600"/>
                      </a:lnTo>
                      <a:lnTo>
                        <a:pt x="336" y="528"/>
                      </a:lnTo>
                      <a:lnTo>
                        <a:pt x="368" y="464"/>
                      </a:lnTo>
                      <a:lnTo>
                        <a:pt x="456" y="464"/>
                      </a:lnTo>
                      <a:lnTo>
                        <a:pt x="488" y="472"/>
                      </a:lnTo>
                      <a:lnTo>
                        <a:pt x="528" y="480"/>
                      </a:lnTo>
                      <a:lnTo>
                        <a:pt x="528" y="480"/>
                      </a:lnTo>
                      <a:lnTo>
                        <a:pt x="536" y="472"/>
                      </a:lnTo>
                      <a:lnTo>
                        <a:pt x="552" y="424"/>
                      </a:lnTo>
                      <a:lnTo>
                        <a:pt x="552" y="408"/>
                      </a:lnTo>
                      <a:lnTo>
                        <a:pt x="520" y="344"/>
                      </a:lnTo>
                      <a:lnTo>
                        <a:pt x="520" y="328"/>
                      </a:lnTo>
                      <a:lnTo>
                        <a:pt x="520" y="328"/>
                      </a:lnTo>
                      <a:lnTo>
                        <a:pt x="480" y="328"/>
                      </a:lnTo>
                      <a:lnTo>
                        <a:pt x="440" y="328"/>
                      </a:lnTo>
                      <a:lnTo>
                        <a:pt x="432" y="264"/>
                      </a:lnTo>
                      <a:lnTo>
                        <a:pt x="424" y="208"/>
                      </a:lnTo>
                      <a:lnTo>
                        <a:pt x="360" y="184"/>
                      </a:lnTo>
                      <a:lnTo>
                        <a:pt x="352" y="168"/>
                      </a:lnTo>
                      <a:lnTo>
                        <a:pt x="344" y="168"/>
                      </a:lnTo>
                      <a:lnTo>
                        <a:pt x="296" y="168"/>
                      </a:lnTo>
                      <a:lnTo>
                        <a:pt x="200" y="104"/>
                      </a:lnTo>
                      <a:lnTo>
                        <a:pt x="200" y="48"/>
                      </a:lnTo>
                      <a:lnTo>
                        <a:pt x="208" y="16"/>
                      </a:lnTo>
                      <a:lnTo>
                        <a:pt x="208" y="0"/>
                      </a:lnTo>
                      <a:lnTo>
                        <a:pt x="192" y="0"/>
                      </a:lnTo>
                      <a:lnTo>
                        <a:pt x="144" y="24"/>
                      </a:lnTo>
                      <a:lnTo>
                        <a:pt x="96" y="48"/>
                      </a:lnTo>
                      <a:lnTo>
                        <a:pt x="40" y="64"/>
                      </a:lnTo>
                      <a:lnTo>
                        <a:pt x="8" y="64"/>
                      </a:lnTo>
                      <a:lnTo>
                        <a:pt x="0" y="64"/>
                      </a:lnTo>
                      <a:lnTo>
                        <a:pt x="0" y="64"/>
                      </a:lnTo>
                      <a:lnTo>
                        <a:pt x="16" y="80"/>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8" name="Freeform 82"/>
                <p:cNvSpPr>
                  <a:spLocks/>
                </p:cNvSpPr>
                <p:nvPr/>
              </p:nvSpPr>
              <p:spPr bwMode="auto">
                <a:xfrm>
                  <a:off x="6437976" y="5927389"/>
                  <a:ext cx="521339" cy="552464"/>
                </a:xfrm>
                <a:custGeom>
                  <a:avLst/>
                  <a:gdLst/>
                  <a:ahLst/>
                  <a:cxnLst>
                    <a:cxn ang="0">
                      <a:pos x="8" y="144"/>
                    </a:cxn>
                    <a:cxn ang="0">
                      <a:pos x="64" y="224"/>
                    </a:cxn>
                    <a:cxn ang="0">
                      <a:pos x="120" y="232"/>
                    </a:cxn>
                    <a:cxn ang="0">
                      <a:pos x="184" y="280"/>
                    </a:cxn>
                    <a:cxn ang="0">
                      <a:pos x="200" y="288"/>
                    </a:cxn>
                    <a:cxn ang="0">
                      <a:pos x="216" y="296"/>
                    </a:cxn>
                    <a:cxn ang="0">
                      <a:pos x="216" y="312"/>
                    </a:cxn>
                    <a:cxn ang="0">
                      <a:pos x="184" y="368"/>
                    </a:cxn>
                    <a:cxn ang="0">
                      <a:pos x="168" y="392"/>
                    </a:cxn>
                    <a:cxn ang="0">
                      <a:pos x="168" y="392"/>
                    </a:cxn>
                    <a:cxn ang="0">
                      <a:pos x="200" y="400"/>
                    </a:cxn>
                    <a:cxn ang="0">
                      <a:pos x="240" y="408"/>
                    </a:cxn>
                    <a:cxn ang="0">
                      <a:pos x="288" y="408"/>
                    </a:cxn>
                    <a:cxn ang="0">
                      <a:pos x="352" y="352"/>
                    </a:cxn>
                    <a:cxn ang="0">
                      <a:pos x="360" y="312"/>
                    </a:cxn>
                    <a:cxn ang="0">
                      <a:pos x="360" y="312"/>
                    </a:cxn>
                    <a:cxn ang="0">
                      <a:pos x="360" y="304"/>
                    </a:cxn>
                    <a:cxn ang="0">
                      <a:pos x="384" y="264"/>
                    </a:cxn>
                    <a:cxn ang="0">
                      <a:pos x="384" y="232"/>
                    </a:cxn>
                    <a:cxn ang="0">
                      <a:pos x="368" y="216"/>
                    </a:cxn>
                    <a:cxn ang="0">
                      <a:pos x="352" y="224"/>
                    </a:cxn>
                    <a:cxn ang="0">
                      <a:pos x="328" y="224"/>
                    </a:cxn>
                    <a:cxn ang="0">
                      <a:pos x="328" y="224"/>
                    </a:cxn>
                    <a:cxn ang="0">
                      <a:pos x="328" y="168"/>
                    </a:cxn>
                    <a:cxn ang="0">
                      <a:pos x="288" y="136"/>
                    </a:cxn>
                    <a:cxn ang="0">
                      <a:pos x="232" y="136"/>
                    </a:cxn>
                    <a:cxn ang="0">
                      <a:pos x="232" y="136"/>
                    </a:cxn>
                    <a:cxn ang="0">
                      <a:pos x="232" y="120"/>
                    </a:cxn>
                    <a:cxn ang="0">
                      <a:pos x="232" y="88"/>
                    </a:cxn>
                    <a:cxn ang="0">
                      <a:pos x="224" y="56"/>
                    </a:cxn>
                    <a:cxn ang="0">
                      <a:pos x="224" y="40"/>
                    </a:cxn>
                    <a:cxn ang="0">
                      <a:pos x="232" y="24"/>
                    </a:cxn>
                    <a:cxn ang="0">
                      <a:pos x="232" y="24"/>
                    </a:cxn>
                    <a:cxn ang="0">
                      <a:pos x="208" y="16"/>
                    </a:cxn>
                    <a:cxn ang="0">
                      <a:pos x="160" y="0"/>
                    </a:cxn>
                    <a:cxn ang="0">
                      <a:pos x="64" y="0"/>
                    </a:cxn>
                    <a:cxn ang="0">
                      <a:pos x="40" y="48"/>
                    </a:cxn>
                    <a:cxn ang="0">
                      <a:pos x="18" y="92"/>
                    </a:cxn>
                    <a:cxn ang="0">
                      <a:pos x="0" y="136"/>
                    </a:cxn>
                    <a:cxn ang="0">
                      <a:pos x="0" y="136"/>
                    </a:cxn>
                    <a:cxn ang="0">
                      <a:pos x="8" y="144"/>
                    </a:cxn>
                  </a:cxnLst>
                  <a:rect l="0" t="0" r="r" b="b"/>
                  <a:pathLst>
                    <a:path w="384" h="408">
                      <a:moveTo>
                        <a:pt x="8" y="144"/>
                      </a:moveTo>
                      <a:lnTo>
                        <a:pt x="64" y="224"/>
                      </a:lnTo>
                      <a:lnTo>
                        <a:pt x="120" y="232"/>
                      </a:lnTo>
                      <a:lnTo>
                        <a:pt x="184" y="280"/>
                      </a:lnTo>
                      <a:lnTo>
                        <a:pt x="200" y="288"/>
                      </a:lnTo>
                      <a:lnTo>
                        <a:pt x="216" y="296"/>
                      </a:lnTo>
                      <a:lnTo>
                        <a:pt x="216" y="312"/>
                      </a:lnTo>
                      <a:lnTo>
                        <a:pt x="184" y="368"/>
                      </a:lnTo>
                      <a:lnTo>
                        <a:pt x="168" y="392"/>
                      </a:lnTo>
                      <a:lnTo>
                        <a:pt x="168" y="392"/>
                      </a:lnTo>
                      <a:lnTo>
                        <a:pt x="200" y="400"/>
                      </a:lnTo>
                      <a:lnTo>
                        <a:pt x="240" y="408"/>
                      </a:lnTo>
                      <a:lnTo>
                        <a:pt x="288" y="408"/>
                      </a:lnTo>
                      <a:lnTo>
                        <a:pt x="352" y="352"/>
                      </a:lnTo>
                      <a:lnTo>
                        <a:pt x="360" y="312"/>
                      </a:lnTo>
                      <a:lnTo>
                        <a:pt x="360" y="312"/>
                      </a:lnTo>
                      <a:lnTo>
                        <a:pt x="360" y="304"/>
                      </a:lnTo>
                      <a:lnTo>
                        <a:pt x="384" y="264"/>
                      </a:lnTo>
                      <a:lnTo>
                        <a:pt x="384" y="232"/>
                      </a:lnTo>
                      <a:lnTo>
                        <a:pt x="368" y="216"/>
                      </a:lnTo>
                      <a:lnTo>
                        <a:pt x="352" y="224"/>
                      </a:lnTo>
                      <a:lnTo>
                        <a:pt x="328" y="224"/>
                      </a:lnTo>
                      <a:lnTo>
                        <a:pt x="328" y="224"/>
                      </a:lnTo>
                      <a:lnTo>
                        <a:pt x="328" y="168"/>
                      </a:lnTo>
                      <a:lnTo>
                        <a:pt x="288" y="136"/>
                      </a:lnTo>
                      <a:lnTo>
                        <a:pt x="232" y="136"/>
                      </a:lnTo>
                      <a:lnTo>
                        <a:pt x="232" y="136"/>
                      </a:lnTo>
                      <a:lnTo>
                        <a:pt x="232" y="120"/>
                      </a:lnTo>
                      <a:lnTo>
                        <a:pt x="232" y="88"/>
                      </a:lnTo>
                      <a:lnTo>
                        <a:pt x="224" y="56"/>
                      </a:lnTo>
                      <a:lnTo>
                        <a:pt x="224" y="40"/>
                      </a:lnTo>
                      <a:lnTo>
                        <a:pt x="232" y="24"/>
                      </a:lnTo>
                      <a:lnTo>
                        <a:pt x="232" y="24"/>
                      </a:lnTo>
                      <a:lnTo>
                        <a:pt x="208" y="16"/>
                      </a:lnTo>
                      <a:lnTo>
                        <a:pt x="160" y="0"/>
                      </a:lnTo>
                      <a:lnTo>
                        <a:pt x="64" y="0"/>
                      </a:lnTo>
                      <a:lnTo>
                        <a:pt x="40" y="48"/>
                      </a:lnTo>
                      <a:lnTo>
                        <a:pt x="18" y="92"/>
                      </a:lnTo>
                      <a:lnTo>
                        <a:pt x="0" y="136"/>
                      </a:lnTo>
                      <a:lnTo>
                        <a:pt x="0" y="136"/>
                      </a:lnTo>
                      <a:lnTo>
                        <a:pt x="8" y="144"/>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89" name="Freeform 83"/>
                <p:cNvSpPr>
                  <a:spLocks/>
                </p:cNvSpPr>
                <p:nvPr/>
              </p:nvSpPr>
              <p:spPr bwMode="auto">
                <a:xfrm>
                  <a:off x="5290252" y="4714822"/>
                  <a:ext cx="801462" cy="1147724"/>
                </a:xfrm>
                <a:custGeom>
                  <a:avLst/>
                  <a:gdLst/>
                  <a:ahLst/>
                  <a:cxnLst>
                    <a:cxn ang="0">
                      <a:pos x="472" y="192"/>
                    </a:cxn>
                    <a:cxn ang="0">
                      <a:pos x="400" y="240"/>
                    </a:cxn>
                    <a:cxn ang="0">
                      <a:pos x="384" y="296"/>
                    </a:cxn>
                    <a:cxn ang="0">
                      <a:pos x="344" y="360"/>
                    </a:cxn>
                    <a:cxn ang="0">
                      <a:pos x="392" y="424"/>
                    </a:cxn>
                    <a:cxn ang="0">
                      <a:pos x="408" y="424"/>
                    </a:cxn>
                    <a:cxn ang="0">
                      <a:pos x="472" y="464"/>
                    </a:cxn>
                    <a:cxn ang="0">
                      <a:pos x="512" y="440"/>
                    </a:cxn>
                    <a:cxn ang="0">
                      <a:pos x="504" y="440"/>
                    </a:cxn>
                    <a:cxn ang="0">
                      <a:pos x="504" y="488"/>
                    </a:cxn>
                    <a:cxn ang="0">
                      <a:pos x="528" y="496"/>
                    </a:cxn>
                    <a:cxn ang="0">
                      <a:pos x="544" y="496"/>
                    </a:cxn>
                    <a:cxn ang="0">
                      <a:pos x="592" y="560"/>
                    </a:cxn>
                    <a:cxn ang="0">
                      <a:pos x="584" y="616"/>
                    </a:cxn>
                    <a:cxn ang="0">
                      <a:pos x="584" y="648"/>
                    </a:cxn>
                    <a:cxn ang="0">
                      <a:pos x="560" y="680"/>
                    </a:cxn>
                    <a:cxn ang="0">
                      <a:pos x="560" y="728"/>
                    </a:cxn>
                    <a:cxn ang="0">
                      <a:pos x="576" y="752"/>
                    </a:cxn>
                    <a:cxn ang="0">
                      <a:pos x="552" y="784"/>
                    </a:cxn>
                    <a:cxn ang="0">
                      <a:pos x="552" y="800"/>
                    </a:cxn>
                    <a:cxn ang="0">
                      <a:pos x="528" y="848"/>
                    </a:cxn>
                    <a:cxn ang="0">
                      <a:pos x="472" y="816"/>
                    </a:cxn>
                    <a:cxn ang="0">
                      <a:pos x="360" y="736"/>
                    </a:cxn>
                    <a:cxn ang="0">
                      <a:pos x="312" y="736"/>
                    </a:cxn>
                    <a:cxn ang="0">
                      <a:pos x="240" y="648"/>
                    </a:cxn>
                    <a:cxn ang="0">
                      <a:pos x="256" y="640"/>
                    </a:cxn>
                    <a:cxn ang="0">
                      <a:pos x="216" y="584"/>
                    </a:cxn>
                    <a:cxn ang="0">
                      <a:pos x="152" y="472"/>
                    </a:cxn>
                    <a:cxn ang="0">
                      <a:pos x="48" y="280"/>
                    </a:cxn>
                    <a:cxn ang="0">
                      <a:pos x="8" y="272"/>
                    </a:cxn>
                    <a:cxn ang="0">
                      <a:pos x="16" y="248"/>
                    </a:cxn>
                    <a:cxn ang="0">
                      <a:pos x="0" y="208"/>
                    </a:cxn>
                    <a:cxn ang="0">
                      <a:pos x="40" y="152"/>
                    </a:cxn>
                    <a:cxn ang="0">
                      <a:pos x="56" y="152"/>
                    </a:cxn>
                    <a:cxn ang="0">
                      <a:pos x="32" y="176"/>
                    </a:cxn>
                    <a:cxn ang="0">
                      <a:pos x="104" y="224"/>
                    </a:cxn>
                    <a:cxn ang="0">
                      <a:pos x="144" y="160"/>
                    </a:cxn>
                    <a:cxn ang="0">
                      <a:pos x="192" y="120"/>
                    </a:cxn>
                    <a:cxn ang="0">
                      <a:pos x="288" y="40"/>
                    </a:cxn>
                    <a:cxn ang="0">
                      <a:pos x="304" y="0"/>
                    </a:cxn>
                    <a:cxn ang="0">
                      <a:pos x="400" y="96"/>
                    </a:cxn>
                    <a:cxn ang="0">
                      <a:pos x="496" y="96"/>
                    </a:cxn>
                    <a:cxn ang="0">
                      <a:pos x="536" y="120"/>
                    </a:cxn>
                    <a:cxn ang="0">
                      <a:pos x="504" y="136"/>
                    </a:cxn>
                    <a:cxn ang="0">
                      <a:pos x="528" y="184"/>
                    </a:cxn>
                    <a:cxn ang="0">
                      <a:pos x="536" y="192"/>
                    </a:cxn>
                    <a:cxn ang="0">
                      <a:pos x="536" y="184"/>
                    </a:cxn>
                    <a:cxn ang="0">
                      <a:pos x="536" y="192"/>
                    </a:cxn>
                  </a:cxnLst>
                  <a:rect l="0" t="0" r="r" b="b"/>
                  <a:pathLst>
                    <a:path w="592" h="848">
                      <a:moveTo>
                        <a:pt x="520" y="192"/>
                      </a:moveTo>
                      <a:lnTo>
                        <a:pt x="472" y="192"/>
                      </a:lnTo>
                      <a:lnTo>
                        <a:pt x="416" y="200"/>
                      </a:lnTo>
                      <a:lnTo>
                        <a:pt x="400" y="240"/>
                      </a:lnTo>
                      <a:lnTo>
                        <a:pt x="392" y="280"/>
                      </a:lnTo>
                      <a:lnTo>
                        <a:pt x="384" y="296"/>
                      </a:lnTo>
                      <a:lnTo>
                        <a:pt x="344" y="320"/>
                      </a:lnTo>
                      <a:lnTo>
                        <a:pt x="344" y="360"/>
                      </a:lnTo>
                      <a:lnTo>
                        <a:pt x="392" y="408"/>
                      </a:lnTo>
                      <a:lnTo>
                        <a:pt x="392" y="424"/>
                      </a:lnTo>
                      <a:lnTo>
                        <a:pt x="392" y="424"/>
                      </a:lnTo>
                      <a:lnTo>
                        <a:pt x="408" y="424"/>
                      </a:lnTo>
                      <a:lnTo>
                        <a:pt x="448" y="464"/>
                      </a:lnTo>
                      <a:lnTo>
                        <a:pt x="472" y="464"/>
                      </a:lnTo>
                      <a:lnTo>
                        <a:pt x="504" y="440"/>
                      </a:lnTo>
                      <a:lnTo>
                        <a:pt x="512" y="440"/>
                      </a:lnTo>
                      <a:lnTo>
                        <a:pt x="512" y="440"/>
                      </a:lnTo>
                      <a:lnTo>
                        <a:pt x="504" y="440"/>
                      </a:lnTo>
                      <a:lnTo>
                        <a:pt x="504" y="456"/>
                      </a:lnTo>
                      <a:lnTo>
                        <a:pt x="504" y="488"/>
                      </a:lnTo>
                      <a:lnTo>
                        <a:pt x="512" y="496"/>
                      </a:lnTo>
                      <a:lnTo>
                        <a:pt x="528" y="496"/>
                      </a:lnTo>
                      <a:lnTo>
                        <a:pt x="544" y="496"/>
                      </a:lnTo>
                      <a:lnTo>
                        <a:pt x="544" y="496"/>
                      </a:lnTo>
                      <a:lnTo>
                        <a:pt x="560" y="512"/>
                      </a:lnTo>
                      <a:lnTo>
                        <a:pt x="592" y="560"/>
                      </a:lnTo>
                      <a:lnTo>
                        <a:pt x="592" y="576"/>
                      </a:lnTo>
                      <a:lnTo>
                        <a:pt x="584" y="616"/>
                      </a:lnTo>
                      <a:lnTo>
                        <a:pt x="584" y="624"/>
                      </a:lnTo>
                      <a:lnTo>
                        <a:pt x="584" y="648"/>
                      </a:lnTo>
                      <a:lnTo>
                        <a:pt x="584" y="664"/>
                      </a:lnTo>
                      <a:lnTo>
                        <a:pt x="560" y="680"/>
                      </a:lnTo>
                      <a:lnTo>
                        <a:pt x="560" y="688"/>
                      </a:lnTo>
                      <a:lnTo>
                        <a:pt x="560" y="728"/>
                      </a:lnTo>
                      <a:lnTo>
                        <a:pt x="560" y="736"/>
                      </a:lnTo>
                      <a:lnTo>
                        <a:pt x="576" y="752"/>
                      </a:lnTo>
                      <a:lnTo>
                        <a:pt x="576" y="768"/>
                      </a:lnTo>
                      <a:lnTo>
                        <a:pt x="552" y="784"/>
                      </a:lnTo>
                      <a:lnTo>
                        <a:pt x="552" y="800"/>
                      </a:lnTo>
                      <a:lnTo>
                        <a:pt x="552" y="800"/>
                      </a:lnTo>
                      <a:lnTo>
                        <a:pt x="544" y="816"/>
                      </a:lnTo>
                      <a:lnTo>
                        <a:pt x="528" y="848"/>
                      </a:lnTo>
                      <a:lnTo>
                        <a:pt x="504" y="848"/>
                      </a:lnTo>
                      <a:lnTo>
                        <a:pt x="472" y="816"/>
                      </a:lnTo>
                      <a:lnTo>
                        <a:pt x="432" y="784"/>
                      </a:lnTo>
                      <a:lnTo>
                        <a:pt x="360" y="736"/>
                      </a:lnTo>
                      <a:lnTo>
                        <a:pt x="344" y="736"/>
                      </a:lnTo>
                      <a:lnTo>
                        <a:pt x="312" y="736"/>
                      </a:lnTo>
                      <a:lnTo>
                        <a:pt x="256" y="664"/>
                      </a:lnTo>
                      <a:lnTo>
                        <a:pt x="240" y="648"/>
                      </a:lnTo>
                      <a:lnTo>
                        <a:pt x="240" y="648"/>
                      </a:lnTo>
                      <a:lnTo>
                        <a:pt x="256" y="640"/>
                      </a:lnTo>
                      <a:lnTo>
                        <a:pt x="256" y="616"/>
                      </a:lnTo>
                      <a:lnTo>
                        <a:pt x="216" y="584"/>
                      </a:lnTo>
                      <a:lnTo>
                        <a:pt x="176" y="512"/>
                      </a:lnTo>
                      <a:lnTo>
                        <a:pt x="152" y="472"/>
                      </a:lnTo>
                      <a:lnTo>
                        <a:pt x="112" y="368"/>
                      </a:lnTo>
                      <a:lnTo>
                        <a:pt x="48" y="280"/>
                      </a:lnTo>
                      <a:lnTo>
                        <a:pt x="8" y="272"/>
                      </a:lnTo>
                      <a:lnTo>
                        <a:pt x="8" y="272"/>
                      </a:lnTo>
                      <a:lnTo>
                        <a:pt x="16" y="256"/>
                      </a:lnTo>
                      <a:lnTo>
                        <a:pt x="16" y="248"/>
                      </a:lnTo>
                      <a:lnTo>
                        <a:pt x="16" y="240"/>
                      </a:lnTo>
                      <a:lnTo>
                        <a:pt x="0" y="208"/>
                      </a:lnTo>
                      <a:lnTo>
                        <a:pt x="0" y="184"/>
                      </a:lnTo>
                      <a:lnTo>
                        <a:pt x="40" y="152"/>
                      </a:lnTo>
                      <a:lnTo>
                        <a:pt x="56" y="152"/>
                      </a:lnTo>
                      <a:lnTo>
                        <a:pt x="56" y="152"/>
                      </a:lnTo>
                      <a:lnTo>
                        <a:pt x="48" y="160"/>
                      </a:lnTo>
                      <a:lnTo>
                        <a:pt x="32" y="176"/>
                      </a:lnTo>
                      <a:lnTo>
                        <a:pt x="32" y="184"/>
                      </a:lnTo>
                      <a:lnTo>
                        <a:pt x="104" y="224"/>
                      </a:lnTo>
                      <a:lnTo>
                        <a:pt x="128" y="224"/>
                      </a:lnTo>
                      <a:lnTo>
                        <a:pt x="144" y="160"/>
                      </a:lnTo>
                      <a:lnTo>
                        <a:pt x="152" y="144"/>
                      </a:lnTo>
                      <a:lnTo>
                        <a:pt x="192" y="120"/>
                      </a:lnTo>
                      <a:lnTo>
                        <a:pt x="240" y="96"/>
                      </a:lnTo>
                      <a:lnTo>
                        <a:pt x="288" y="40"/>
                      </a:lnTo>
                      <a:lnTo>
                        <a:pt x="304" y="0"/>
                      </a:lnTo>
                      <a:lnTo>
                        <a:pt x="304" y="0"/>
                      </a:lnTo>
                      <a:lnTo>
                        <a:pt x="328" y="0"/>
                      </a:lnTo>
                      <a:lnTo>
                        <a:pt x="400" y="96"/>
                      </a:lnTo>
                      <a:lnTo>
                        <a:pt x="424" y="96"/>
                      </a:lnTo>
                      <a:lnTo>
                        <a:pt x="496" y="96"/>
                      </a:lnTo>
                      <a:lnTo>
                        <a:pt x="512" y="96"/>
                      </a:lnTo>
                      <a:lnTo>
                        <a:pt x="536" y="120"/>
                      </a:lnTo>
                      <a:lnTo>
                        <a:pt x="536" y="120"/>
                      </a:lnTo>
                      <a:lnTo>
                        <a:pt x="504" y="136"/>
                      </a:lnTo>
                      <a:lnTo>
                        <a:pt x="504" y="168"/>
                      </a:lnTo>
                      <a:lnTo>
                        <a:pt x="528" y="184"/>
                      </a:lnTo>
                      <a:lnTo>
                        <a:pt x="536" y="192"/>
                      </a:lnTo>
                      <a:lnTo>
                        <a:pt x="536" y="192"/>
                      </a:lnTo>
                      <a:lnTo>
                        <a:pt x="536" y="184"/>
                      </a:lnTo>
                      <a:lnTo>
                        <a:pt x="536" y="184"/>
                      </a:lnTo>
                      <a:lnTo>
                        <a:pt x="536" y="192"/>
                      </a:lnTo>
                      <a:lnTo>
                        <a:pt x="536" y="192"/>
                      </a:lnTo>
                      <a:lnTo>
                        <a:pt x="520" y="192"/>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90" name="Freeform 84"/>
                <p:cNvSpPr>
                  <a:spLocks/>
                </p:cNvSpPr>
                <p:nvPr/>
              </p:nvSpPr>
              <p:spPr bwMode="auto">
                <a:xfrm>
                  <a:off x="5441985" y="3890017"/>
                  <a:ext cx="769041" cy="1084178"/>
                </a:xfrm>
                <a:custGeom>
                  <a:avLst/>
                  <a:gdLst/>
                  <a:ahLst/>
                  <a:cxnLst>
                    <a:cxn ang="0">
                      <a:pos x="671" y="564"/>
                    </a:cxn>
                    <a:cxn ang="0">
                      <a:pos x="651" y="564"/>
                    </a:cxn>
                    <a:cxn ang="0">
                      <a:pos x="680" y="525"/>
                    </a:cxn>
                    <a:cxn ang="0">
                      <a:pos x="661" y="505"/>
                    </a:cxn>
                    <a:cxn ang="0">
                      <a:pos x="641" y="418"/>
                    </a:cxn>
                    <a:cxn ang="0">
                      <a:pos x="671" y="369"/>
                    </a:cxn>
                    <a:cxn ang="0">
                      <a:pos x="671" y="369"/>
                    </a:cxn>
                    <a:cxn ang="0">
                      <a:pos x="632" y="360"/>
                    </a:cxn>
                    <a:cxn ang="0">
                      <a:pos x="554" y="369"/>
                    </a:cxn>
                    <a:cxn ang="0">
                      <a:pos x="486" y="311"/>
                    </a:cxn>
                    <a:cxn ang="0">
                      <a:pos x="408" y="321"/>
                    </a:cxn>
                    <a:cxn ang="0">
                      <a:pos x="379" y="253"/>
                    </a:cxn>
                    <a:cxn ang="0">
                      <a:pos x="330" y="185"/>
                    </a:cxn>
                    <a:cxn ang="0">
                      <a:pos x="358" y="106"/>
                    </a:cxn>
                    <a:cxn ang="0">
                      <a:pos x="457" y="19"/>
                    </a:cxn>
                    <a:cxn ang="0">
                      <a:pos x="447" y="0"/>
                    </a:cxn>
                    <a:cxn ang="0">
                      <a:pos x="418" y="0"/>
                    </a:cxn>
                    <a:cxn ang="0">
                      <a:pos x="389" y="29"/>
                    </a:cxn>
                    <a:cxn ang="0">
                      <a:pos x="311" y="68"/>
                    </a:cxn>
                    <a:cxn ang="0">
                      <a:pos x="292" y="58"/>
                    </a:cxn>
                    <a:cxn ang="0">
                      <a:pos x="282" y="58"/>
                    </a:cxn>
                    <a:cxn ang="0">
                      <a:pos x="243" y="87"/>
                    </a:cxn>
                    <a:cxn ang="0">
                      <a:pos x="194" y="156"/>
                    </a:cxn>
                    <a:cxn ang="0">
                      <a:pos x="146" y="204"/>
                    </a:cxn>
                    <a:cxn ang="0">
                      <a:pos x="136" y="243"/>
                    </a:cxn>
                    <a:cxn ang="0">
                      <a:pos x="117" y="233"/>
                    </a:cxn>
                    <a:cxn ang="0">
                      <a:pos x="118" y="242"/>
                    </a:cxn>
                    <a:cxn ang="0">
                      <a:pos x="110" y="260"/>
                    </a:cxn>
                    <a:cxn ang="0">
                      <a:pos x="107" y="282"/>
                    </a:cxn>
                    <a:cxn ang="0">
                      <a:pos x="98" y="290"/>
                    </a:cxn>
                    <a:cxn ang="0">
                      <a:pos x="90" y="300"/>
                    </a:cxn>
                    <a:cxn ang="0">
                      <a:pos x="107" y="360"/>
                    </a:cxn>
                    <a:cxn ang="0">
                      <a:pos x="107" y="496"/>
                    </a:cxn>
                    <a:cxn ang="0">
                      <a:pos x="39" y="573"/>
                    </a:cxn>
                    <a:cxn ang="0">
                      <a:pos x="19" y="573"/>
                    </a:cxn>
                    <a:cxn ang="0">
                      <a:pos x="10" y="612"/>
                    </a:cxn>
                    <a:cxn ang="0">
                      <a:pos x="0" y="622"/>
                    </a:cxn>
                    <a:cxn ang="0">
                      <a:pos x="107" y="680"/>
                    </a:cxn>
                    <a:cxn ang="0">
                      <a:pos x="155" y="680"/>
                    </a:cxn>
                    <a:cxn ang="0">
                      <a:pos x="208" y="719"/>
                    </a:cxn>
                    <a:cxn ang="0">
                      <a:pos x="233" y="739"/>
                    </a:cxn>
                    <a:cxn ang="0">
                      <a:pos x="350" y="855"/>
                    </a:cxn>
                    <a:cxn ang="0">
                      <a:pos x="466" y="855"/>
                    </a:cxn>
                    <a:cxn ang="0">
                      <a:pos x="515" y="885"/>
                    </a:cxn>
                    <a:cxn ang="0">
                      <a:pos x="476" y="904"/>
                    </a:cxn>
                    <a:cxn ang="0">
                      <a:pos x="515" y="962"/>
                    </a:cxn>
                    <a:cxn ang="0">
                      <a:pos x="515" y="962"/>
                    </a:cxn>
                    <a:cxn ang="0">
                      <a:pos x="554" y="797"/>
                    </a:cxn>
                    <a:cxn ang="0">
                      <a:pos x="554" y="778"/>
                    </a:cxn>
                    <a:cxn ang="0">
                      <a:pos x="515" y="690"/>
                    </a:cxn>
                    <a:cxn ang="0">
                      <a:pos x="564" y="661"/>
                    </a:cxn>
                    <a:cxn ang="0">
                      <a:pos x="554" y="661"/>
                    </a:cxn>
                    <a:cxn ang="0">
                      <a:pos x="525" y="651"/>
                    </a:cxn>
                    <a:cxn ang="0">
                      <a:pos x="525" y="642"/>
                    </a:cxn>
                    <a:cxn ang="0">
                      <a:pos x="525" y="612"/>
                    </a:cxn>
                    <a:cxn ang="0">
                      <a:pos x="525" y="612"/>
                    </a:cxn>
                    <a:cxn ang="0">
                      <a:pos x="564" y="612"/>
                    </a:cxn>
                    <a:cxn ang="0">
                      <a:pos x="632" y="622"/>
                    </a:cxn>
                    <a:cxn ang="0">
                      <a:pos x="680" y="603"/>
                    </a:cxn>
                    <a:cxn ang="0">
                      <a:pos x="690" y="603"/>
                    </a:cxn>
                  </a:cxnLst>
                  <a:rect l="0" t="0" r="r" b="b"/>
                  <a:pathLst>
                    <a:path w="690" h="972">
                      <a:moveTo>
                        <a:pt x="680" y="583"/>
                      </a:moveTo>
                      <a:lnTo>
                        <a:pt x="671" y="564"/>
                      </a:lnTo>
                      <a:lnTo>
                        <a:pt x="651" y="564"/>
                      </a:lnTo>
                      <a:lnTo>
                        <a:pt x="651" y="564"/>
                      </a:lnTo>
                      <a:lnTo>
                        <a:pt x="661" y="544"/>
                      </a:lnTo>
                      <a:lnTo>
                        <a:pt x="680" y="525"/>
                      </a:lnTo>
                      <a:lnTo>
                        <a:pt x="680" y="525"/>
                      </a:lnTo>
                      <a:lnTo>
                        <a:pt x="661" y="505"/>
                      </a:lnTo>
                      <a:lnTo>
                        <a:pt x="641" y="467"/>
                      </a:lnTo>
                      <a:lnTo>
                        <a:pt x="641" y="418"/>
                      </a:lnTo>
                      <a:lnTo>
                        <a:pt x="651" y="389"/>
                      </a:lnTo>
                      <a:lnTo>
                        <a:pt x="671" y="369"/>
                      </a:lnTo>
                      <a:lnTo>
                        <a:pt x="671" y="369"/>
                      </a:lnTo>
                      <a:lnTo>
                        <a:pt x="671" y="369"/>
                      </a:lnTo>
                      <a:lnTo>
                        <a:pt x="661" y="360"/>
                      </a:lnTo>
                      <a:lnTo>
                        <a:pt x="632" y="360"/>
                      </a:lnTo>
                      <a:lnTo>
                        <a:pt x="583" y="369"/>
                      </a:lnTo>
                      <a:lnTo>
                        <a:pt x="554" y="369"/>
                      </a:lnTo>
                      <a:lnTo>
                        <a:pt x="515" y="311"/>
                      </a:lnTo>
                      <a:lnTo>
                        <a:pt x="486" y="311"/>
                      </a:lnTo>
                      <a:lnTo>
                        <a:pt x="447" y="321"/>
                      </a:lnTo>
                      <a:lnTo>
                        <a:pt x="408" y="321"/>
                      </a:lnTo>
                      <a:lnTo>
                        <a:pt x="379" y="301"/>
                      </a:lnTo>
                      <a:lnTo>
                        <a:pt x="379" y="253"/>
                      </a:lnTo>
                      <a:lnTo>
                        <a:pt x="360" y="194"/>
                      </a:lnTo>
                      <a:lnTo>
                        <a:pt x="330" y="185"/>
                      </a:lnTo>
                      <a:lnTo>
                        <a:pt x="330" y="185"/>
                      </a:lnTo>
                      <a:lnTo>
                        <a:pt x="358" y="106"/>
                      </a:lnTo>
                      <a:lnTo>
                        <a:pt x="392" y="72"/>
                      </a:lnTo>
                      <a:lnTo>
                        <a:pt x="457" y="19"/>
                      </a:lnTo>
                      <a:lnTo>
                        <a:pt x="457" y="19"/>
                      </a:lnTo>
                      <a:lnTo>
                        <a:pt x="447" y="0"/>
                      </a:lnTo>
                      <a:lnTo>
                        <a:pt x="428" y="0"/>
                      </a:lnTo>
                      <a:lnTo>
                        <a:pt x="418" y="0"/>
                      </a:lnTo>
                      <a:lnTo>
                        <a:pt x="398" y="0"/>
                      </a:lnTo>
                      <a:lnTo>
                        <a:pt x="389" y="29"/>
                      </a:lnTo>
                      <a:lnTo>
                        <a:pt x="340" y="58"/>
                      </a:lnTo>
                      <a:lnTo>
                        <a:pt x="311" y="68"/>
                      </a:lnTo>
                      <a:lnTo>
                        <a:pt x="292" y="58"/>
                      </a:lnTo>
                      <a:lnTo>
                        <a:pt x="292" y="58"/>
                      </a:lnTo>
                      <a:lnTo>
                        <a:pt x="282" y="58"/>
                      </a:lnTo>
                      <a:lnTo>
                        <a:pt x="282" y="58"/>
                      </a:lnTo>
                      <a:lnTo>
                        <a:pt x="272" y="78"/>
                      </a:lnTo>
                      <a:lnTo>
                        <a:pt x="243" y="87"/>
                      </a:lnTo>
                      <a:lnTo>
                        <a:pt x="204" y="107"/>
                      </a:lnTo>
                      <a:lnTo>
                        <a:pt x="194" y="156"/>
                      </a:lnTo>
                      <a:lnTo>
                        <a:pt x="165" y="185"/>
                      </a:lnTo>
                      <a:lnTo>
                        <a:pt x="146" y="204"/>
                      </a:lnTo>
                      <a:lnTo>
                        <a:pt x="136" y="224"/>
                      </a:lnTo>
                      <a:lnTo>
                        <a:pt x="136" y="243"/>
                      </a:lnTo>
                      <a:lnTo>
                        <a:pt x="126" y="243"/>
                      </a:lnTo>
                      <a:lnTo>
                        <a:pt x="117" y="233"/>
                      </a:lnTo>
                      <a:lnTo>
                        <a:pt x="114" y="242"/>
                      </a:lnTo>
                      <a:lnTo>
                        <a:pt x="118" y="242"/>
                      </a:lnTo>
                      <a:lnTo>
                        <a:pt x="110" y="244"/>
                      </a:lnTo>
                      <a:lnTo>
                        <a:pt x="110" y="260"/>
                      </a:lnTo>
                      <a:lnTo>
                        <a:pt x="107" y="272"/>
                      </a:lnTo>
                      <a:lnTo>
                        <a:pt x="107" y="282"/>
                      </a:lnTo>
                      <a:lnTo>
                        <a:pt x="107" y="282"/>
                      </a:lnTo>
                      <a:lnTo>
                        <a:pt x="98" y="290"/>
                      </a:lnTo>
                      <a:lnTo>
                        <a:pt x="84" y="290"/>
                      </a:lnTo>
                      <a:lnTo>
                        <a:pt x="90" y="300"/>
                      </a:lnTo>
                      <a:lnTo>
                        <a:pt x="78" y="311"/>
                      </a:lnTo>
                      <a:lnTo>
                        <a:pt x="107" y="360"/>
                      </a:lnTo>
                      <a:lnTo>
                        <a:pt x="107" y="369"/>
                      </a:lnTo>
                      <a:lnTo>
                        <a:pt x="107" y="496"/>
                      </a:lnTo>
                      <a:lnTo>
                        <a:pt x="107" y="515"/>
                      </a:lnTo>
                      <a:lnTo>
                        <a:pt x="39" y="573"/>
                      </a:lnTo>
                      <a:lnTo>
                        <a:pt x="19" y="573"/>
                      </a:lnTo>
                      <a:lnTo>
                        <a:pt x="19" y="573"/>
                      </a:lnTo>
                      <a:lnTo>
                        <a:pt x="19" y="593"/>
                      </a:lnTo>
                      <a:lnTo>
                        <a:pt x="10" y="612"/>
                      </a:lnTo>
                      <a:lnTo>
                        <a:pt x="0" y="622"/>
                      </a:lnTo>
                      <a:lnTo>
                        <a:pt x="0" y="622"/>
                      </a:lnTo>
                      <a:lnTo>
                        <a:pt x="33" y="651"/>
                      </a:lnTo>
                      <a:lnTo>
                        <a:pt x="107" y="680"/>
                      </a:lnTo>
                      <a:lnTo>
                        <a:pt x="126" y="680"/>
                      </a:lnTo>
                      <a:lnTo>
                        <a:pt x="155" y="680"/>
                      </a:lnTo>
                      <a:lnTo>
                        <a:pt x="165" y="680"/>
                      </a:lnTo>
                      <a:lnTo>
                        <a:pt x="208" y="719"/>
                      </a:lnTo>
                      <a:lnTo>
                        <a:pt x="233" y="739"/>
                      </a:lnTo>
                      <a:lnTo>
                        <a:pt x="233" y="739"/>
                      </a:lnTo>
                      <a:lnTo>
                        <a:pt x="262" y="739"/>
                      </a:lnTo>
                      <a:lnTo>
                        <a:pt x="350" y="855"/>
                      </a:lnTo>
                      <a:lnTo>
                        <a:pt x="379" y="855"/>
                      </a:lnTo>
                      <a:lnTo>
                        <a:pt x="466" y="855"/>
                      </a:lnTo>
                      <a:lnTo>
                        <a:pt x="486" y="855"/>
                      </a:lnTo>
                      <a:lnTo>
                        <a:pt x="515" y="885"/>
                      </a:lnTo>
                      <a:lnTo>
                        <a:pt x="515" y="885"/>
                      </a:lnTo>
                      <a:lnTo>
                        <a:pt x="476" y="904"/>
                      </a:lnTo>
                      <a:lnTo>
                        <a:pt x="476" y="943"/>
                      </a:lnTo>
                      <a:lnTo>
                        <a:pt x="515" y="962"/>
                      </a:lnTo>
                      <a:lnTo>
                        <a:pt x="515" y="972"/>
                      </a:lnTo>
                      <a:lnTo>
                        <a:pt x="515" y="962"/>
                      </a:lnTo>
                      <a:lnTo>
                        <a:pt x="535" y="875"/>
                      </a:lnTo>
                      <a:lnTo>
                        <a:pt x="554" y="797"/>
                      </a:lnTo>
                      <a:lnTo>
                        <a:pt x="554" y="797"/>
                      </a:lnTo>
                      <a:lnTo>
                        <a:pt x="554" y="778"/>
                      </a:lnTo>
                      <a:lnTo>
                        <a:pt x="515" y="719"/>
                      </a:lnTo>
                      <a:lnTo>
                        <a:pt x="515" y="690"/>
                      </a:lnTo>
                      <a:lnTo>
                        <a:pt x="564" y="680"/>
                      </a:lnTo>
                      <a:lnTo>
                        <a:pt x="564" y="661"/>
                      </a:lnTo>
                      <a:lnTo>
                        <a:pt x="564" y="661"/>
                      </a:lnTo>
                      <a:lnTo>
                        <a:pt x="554" y="661"/>
                      </a:lnTo>
                      <a:lnTo>
                        <a:pt x="525" y="651"/>
                      </a:lnTo>
                      <a:lnTo>
                        <a:pt x="525" y="651"/>
                      </a:lnTo>
                      <a:lnTo>
                        <a:pt x="525" y="651"/>
                      </a:lnTo>
                      <a:lnTo>
                        <a:pt x="525" y="642"/>
                      </a:lnTo>
                      <a:lnTo>
                        <a:pt x="525" y="622"/>
                      </a:lnTo>
                      <a:lnTo>
                        <a:pt x="525" y="612"/>
                      </a:lnTo>
                      <a:lnTo>
                        <a:pt x="525" y="612"/>
                      </a:lnTo>
                      <a:lnTo>
                        <a:pt x="525" y="612"/>
                      </a:lnTo>
                      <a:lnTo>
                        <a:pt x="554" y="612"/>
                      </a:lnTo>
                      <a:lnTo>
                        <a:pt x="564" y="612"/>
                      </a:lnTo>
                      <a:lnTo>
                        <a:pt x="603" y="622"/>
                      </a:lnTo>
                      <a:lnTo>
                        <a:pt x="632" y="622"/>
                      </a:lnTo>
                      <a:lnTo>
                        <a:pt x="671" y="603"/>
                      </a:lnTo>
                      <a:lnTo>
                        <a:pt x="680" y="603"/>
                      </a:lnTo>
                      <a:lnTo>
                        <a:pt x="690" y="603"/>
                      </a:lnTo>
                      <a:lnTo>
                        <a:pt x="690" y="603"/>
                      </a:lnTo>
                      <a:lnTo>
                        <a:pt x="680" y="583"/>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91" name="Freeform 85"/>
                <p:cNvSpPr>
                  <a:spLocks/>
                </p:cNvSpPr>
                <p:nvPr/>
              </p:nvSpPr>
              <p:spPr bwMode="auto">
                <a:xfrm>
                  <a:off x="5322673" y="4583839"/>
                  <a:ext cx="378684" cy="433152"/>
                </a:xfrm>
                <a:custGeom>
                  <a:avLst/>
                  <a:gdLst/>
                  <a:ahLst/>
                  <a:cxnLst>
                    <a:cxn ang="0">
                      <a:pos x="88" y="16"/>
                    </a:cxn>
                    <a:cxn ang="0">
                      <a:pos x="40" y="40"/>
                    </a:cxn>
                    <a:cxn ang="0">
                      <a:pos x="40" y="48"/>
                    </a:cxn>
                    <a:cxn ang="0">
                      <a:pos x="40" y="64"/>
                    </a:cxn>
                    <a:cxn ang="0">
                      <a:pos x="40" y="64"/>
                    </a:cxn>
                    <a:cxn ang="0">
                      <a:pos x="16" y="112"/>
                    </a:cxn>
                    <a:cxn ang="0">
                      <a:pos x="16" y="112"/>
                    </a:cxn>
                    <a:cxn ang="0">
                      <a:pos x="8" y="112"/>
                    </a:cxn>
                    <a:cxn ang="0">
                      <a:pos x="0" y="136"/>
                    </a:cxn>
                    <a:cxn ang="0">
                      <a:pos x="0" y="152"/>
                    </a:cxn>
                    <a:cxn ang="0">
                      <a:pos x="0" y="168"/>
                    </a:cxn>
                    <a:cxn ang="0">
                      <a:pos x="0" y="176"/>
                    </a:cxn>
                    <a:cxn ang="0">
                      <a:pos x="0" y="192"/>
                    </a:cxn>
                    <a:cxn ang="0">
                      <a:pos x="0" y="192"/>
                    </a:cxn>
                    <a:cxn ang="0">
                      <a:pos x="8" y="192"/>
                    </a:cxn>
                    <a:cxn ang="0">
                      <a:pos x="32" y="208"/>
                    </a:cxn>
                    <a:cxn ang="0">
                      <a:pos x="40" y="208"/>
                    </a:cxn>
                    <a:cxn ang="0">
                      <a:pos x="48" y="208"/>
                    </a:cxn>
                    <a:cxn ang="0">
                      <a:pos x="48" y="208"/>
                    </a:cxn>
                    <a:cxn ang="0">
                      <a:pos x="48" y="224"/>
                    </a:cxn>
                    <a:cxn ang="0">
                      <a:pos x="48" y="224"/>
                    </a:cxn>
                    <a:cxn ang="0">
                      <a:pos x="40" y="240"/>
                    </a:cxn>
                    <a:cxn ang="0">
                      <a:pos x="24" y="256"/>
                    </a:cxn>
                    <a:cxn ang="0">
                      <a:pos x="8" y="272"/>
                    </a:cxn>
                    <a:cxn ang="0">
                      <a:pos x="8" y="280"/>
                    </a:cxn>
                    <a:cxn ang="0">
                      <a:pos x="80" y="320"/>
                    </a:cxn>
                    <a:cxn ang="0">
                      <a:pos x="104" y="320"/>
                    </a:cxn>
                    <a:cxn ang="0">
                      <a:pos x="120" y="256"/>
                    </a:cxn>
                    <a:cxn ang="0">
                      <a:pos x="128" y="240"/>
                    </a:cxn>
                    <a:cxn ang="0">
                      <a:pos x="168" y="216"/>
                    </a:cxn>
                    <a:cxn ang="0">
                      <a:pos x="216" y="192"/>
                    </a:cxn>
                    <a:cxn ang="0">
                      <a:pos x="264" y="136"/>
                    </a:cxn>
                    <a:cxn ang="0">
                      <a:pos x="280" y="96"/>
                    </a:cxn>
                    <a:cxn ang="0">
                      <a:pos x="280" y="96"/>
                    </a:cxn>
                    <a:cxn ang="0">
                      <a:pos x="264" y="80"/>
                    </a:cxn>
                    <a:cxn ang="0">
                      <a:pos x="224" y="48"/>
                    </a:cxn>
                    <a:cxn ang="0">
                      <a:pos x="216" y="48"/>
                    </a:cxn>
                    <a:cxn ang="0">
                      <a:pos x="192" y="48"/>
                    </a:cxn>
                    <a:cxn ang="0">
                      <a:pos x="176" y="48"/>
                    </a:cxn>
                    <a:cxn ang="0">
                      <a:pos x="112" y="24"/>
                    </a:cxn>
                    <a:cxn ang="0">
                      <a:pos x="88" y="0"/>
                    </a:cxn>
                    <a:cxn ang="0">
                      <a:pos x="96" y="8"/>
                    </a:cxn>
                    <a:cxn ang="0">
                      <a:pos x="96" y="8"/>
                    </a:cxn>
                    <a:cxn ang="0">
                      <a:pos x="88" y="16"/>
                    </a:cxn>
                  </a:cxnLst>
                  <a:rect l="0" t="0" r="r" b="b"/>
                  <a:pathLst>
                    <a:path w="280" h="320">
                      <a:moveTo>
                        <a:pt x="88" y="16"/>
                      </a:moveTo>
                      <a:lnTo>
                        <a:pt x="40" y="40"/>
                      </a:lnTo>
                      <a:lnTo>
                        <a:pt x="40" y="48"/>
                      </a:lnTo>
                      <a:lnTo>
                        <a:pt x="40" y="64"/>
                      </a:lnTo>
                      <a:lnTo>
                        <a:pt x="40" y="64"/>
                      </a:lnTo>
                      <a:lnTo>
                        <a:pt x="16" y="112"/>
                      </a:lnTo>
                      <a:lnTo>
                        <a:pt x="16" y="112"/>
                      </a:lnTo>
                      <a:lnTo>
                        <a:pt x="8" y="112"/>
                      </a:lnTo>
                      <a:lnTo>
                        <a:pt x="0" y="136"/>
                      </a:lnTo>
                      <a:lnTo>
                        <a:pt x="0" y="152"/>
                      </a:lnTo>
                      <a:lnTo>
                        <a:pt x="0" y="168"/>
                      </a:lnTo>
                      <a:lnTo>
                        <a:pt x="0" y="176"/>
                      </a:lnTo>
                      <a:lnTo>
                        <a:pt x="0" y="192"/>
                      </a:lnTo>
                      <a:lnTo>
                        <a:pt x="0" y="192"/>
                      </a:lnTo>
                      <a:lnTo>
                        <a:pt x="8" y="192"/>
                      </a:lnTo>
                      <a:lnTo>
                        <a:pt x="32" y="208"/>
                      </a:lnTo>
                      <a:lnTo>
                        <a:pt x="40" y="208"/>
                      </a:lnTo>
                      <a:lnTo>
                        <a:pt x="48" y="208"/>
                      </a:lnTo>
                      <a:lnTo>
                        <a:pt x="48" y="208"/>
                      </a:lnTo>
                      <a:lnTo>
                        <a:pt x="48" y="224"/>
                      </a:lnTo>
                      <a:lnTo>
                        <a:pt x="48" y="224"/>
                      </a:lnTo>
                      <a:lnTo>
                        <a:pt x="40" y="240"/>
                      </a:lnTo>
                      <a:lnTo>
                        <a:pt x="24" y="256"/>
                      </a:lnTo>
                      <a:lnTo>
                        <a:pt x="8" y="272"/>
                      </a:lnTo>
                      <a:lnTo>
                        <a:pt x="8" y="280"/>
                      </a:lnTo>
                      <a:lnTo>
                        <a:pt x="80" y="320"/>
                      </a:lnTo>
                      <a:lnTo>
                        <a:pt x="104" y="320"/>
                      </a:lnTo>
                      <a:lnTo>
                        <a:pt x="120" y="256"/>
                      </a:lnTo>
                      <a:lnTo>
                        <a:pt x="128" y="240"/>
                      </a:lnTo>
                      <a:lnTo>
                        <a:pt x="168" y="216"/>
                      </a:lnTo>
                      <a:lnTo>
                        <a:pt x="216" y="192"/>
                      </a:lnTo>
                      <a:lnTo>
                        <a:pt x="264" y="136"/>
                      </a:lnTo>
                      <a:lnTo>
                        <a:pt x="280" y="96"/>
                      </a:lnTo>
                      <a:lnTo>
                        <a:pt x="280" y="96"/>
                      </a:lnTo>
                      <a:lnTo>
                        <a:pt x="264" y="80"/>
                      </a:lnTo>
                      <a:lnTo>
                        <a:pt x="224" y="48"/>
                      </a:lnTo>
                      <a:lnTo>
                        <a:pt x="216" y="48"/>
                      </a:lnTo>
                      <a:lnTo>
                        <a:pt x="192" y="48"/>
                      </a:lnTo>
                      <a:lnTo>
                        <a:pt x="176" y="48"/>
                      </a:lnTo>
                      <a:lnTo>
                        <a:pt x="112" y="24"/>
                      </a:lnTo>
                      <a:lnTo>
                        <a:pt x="88" y="0"/>
                      </a:lnTo>
                      <a:lnTo>
                        <a:pt x="96" y="8"/>
                      </a:lnTo>
                      <a:lnTo>
                        <a:pt x="96" y="8"/>
                      </a:lnTo>
                      <a:lnTo>
                        <a:pt x="88" y="16"/>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92" name="Freeform 86"/>
                <p:cNvSpPr>
                  <a:spLocks/>
                </p:cNvSpPr>
                <p:nvPr/>
              </p:nvSpPr>
              <p:spPr bwMode="auto">
                <a:xfrm>
                  <a:off x="5811591" y="3945782"/>
                  <a:ext cx="854633" cy="692525"/>
                </a:xfrm>
                <a:custGeom>
                  <a:avLst/>
                  <a:gdLst/>
                  <a:ahLst/>
                  <a:cxnLst>
                    <a:cxn ang="0">
                      <a:pos x="621" y="428"/>
                    </a:cxn>
                    <a:cxn ang="0">
                      <a:pos x="621" y="447"/>
                    </a:cxn>
                    <a:cxn ang="0">
                      <a:pos x="621" y="457"/>
                    </a:cxn>
                    <a:cxn ang="0">
                      <a:pos x="592" y="467"/>
                    </a:cxn>
                    <a:cxn ang="0">
                      <a:pos x="563" y="437"/>
                    </a:cxn>
                    <a:cxn ang="0">
                      <a:pos x="505" y="437"/>
                    </a:cxn>
                    <a:cxn ang="0">
                      <a:pos x="544" y="525"/>
                    </a:cxn>
                    <a:cxn ang="0">
                      <a:pos x="573" y="535"/>
                    </a:cxn>
                    <a:cxn ang="0">
                      <a:pos x="447" y="620"/>
                    </a:cxn>
                    <a:cxn ang="0">
                      <a:pos x="359" y="573"/>
                    </a:cxn>
                    <a:cxn ang="0">
                      <a:pos x="350" y="554"/>
                    </a:cxn>
                    <a:cxn ang="0">
                      <a:pos x="359" y="554"/>
                    </a:cxn>
                    <a:cxn ang="0">
                      <a:pos x="340" y="515"/>
                    </a:cxn>
                    <a:cxn ang="0">
                      <a:pos x="320" y="515"/>
                    </a:cxn>
                    <a:cxn ang="0">
                      <a:pos x="350" y="476"/>
                    </a:cxn>
                    <a:cxn ang="0">
                      <a:pos x="330" y="457"/>
                    </a:cxn>
                    <a:cxn ang="0">
                      <a:pos x="311" y="369"/>
                    </a:cxn>
                    <a:cxn ang="0">
                      <a:pos x="340" y="321"/>
                    </a:cxn>
                    <a:cxn ang="0">
                      <a:pos x="340" y="321"/>
                    </a:cxn>
                    <a:cxn ang="0">
                      <a:pos x="301" y="311"/>
                    </a:cxn>
                    <a:cxn ang="0">
                      <a:pos x="223" y="321"/>
                    </a:cxn>
                    <a:cxn ang="0">
                      <a:pos x="155" y="262"/>
                    </a:cxn>
                    <a:cxn ang="0">
                      <a:pos x="78" y="272"/>
                    </a:cxn>
                    <a:cxn ang="0">
                      <a:pos x="49" y="204"/>
                    </a:cxn>
                    <a:cxn ang="0">
                      <a:pos x="0" y="136"/>
                    </a:cxn>
                    <a:cxn ang="0">
                      <a:pos x="10" y="97"/>
                    </a:cxn>
                    <a:cxn ang="0">
                      <a:pos x="68" y="19"/>
                    </a:cxn>
                    <a:cxn ang="0">
                      <a:pos x="78" y="29"/>
                    </a:cxn>
                    <a:cxn ang="0">
                      <a:pos x="97" y="68"/>
                    </a:cxn>
                    <a:cxn ang="0">
                      <a:pos x="68" y="107"/>
                    </a:cxn>
                    <a:cxn ang="0">
                      <a:pos x="117" y="146"/>
                    </a:cxn>
                    <a:cxn ang="0">
                      <a:pos x="126" y="97"/>
                    </a:cxn>
                    <a:cxn ang="0">
                      <a:pos x="97" y="39"/>
                    </a:cxn>
                    <a:cxn ang="0">
                      <a:pos x="233" y="0"/>
                    </a:cxn>
                    <a:cxn ang="0">
                      <a:pos x="291" y="58"/>
                    </a:cxn>
                    <a:cxn ang="0">
                      <a:pos x="301" y="58"/>
                    </a:cxn>
                    <a:cxn ang="0">
                      <a:pos x="359" y="58"/>
                    </a:cxn>
                    <a:cxn ang="0">
                      <a:pos x="408" y="58"/>
                    </a:cxn>
                    <a:cxn ang="0">
                      <a:pos x="505" y="87"/>
                    </a:cxn>
                    <a:cxn ang="0">
                      <a:pos x="544" y="68"/>
                    </a:cxn>
                    <a:cxn ang="0">
                      <a:pos x="534" y="68"/>
                    </a:cxn>
                    <a:cxn ang="0">
                      <a:pos x="524" y="58"/>
                    </a:cxn>
                    <a:cxn ang="0">
                      <a:pos x="583" y="39"/>
                    </a:cxn>
                    <a:cxn ang="0">
                      <a:pos x="670" y="49"/>
                    </a:cxn>
                    <a:cxn ang="0">
                      <a:pos x="641" y="49"/>
                    </a:cxn>
                    <a:cxn ang="0">
                      <a:pos x="602" y="68"/>
                    </a:cxn>
                    <a:cxn ang="0">
                      <a:pos x="650" y="97"/>
                    </a:cxn>
                    <a:cxn ang="0">
                      <a:pos x="709" y="117"/>
                    </a:cxn>
                    <a:cxn ang="0">
                      <a:pos x="689" y="156"/>
                    </a:cxn>
                    <a:cxn ang="0">
                      <a:pos x="709" y="175"/>
                    </a:cxn>
                    <a:cxn ang="0">
                      <a:pos x="738" y="165"/>
                    </a:cxn>
                    <a:cxn ang="0">
                      <a:pos x="767" y="175"/>
                    </a:cxn>
                    <a:cxn ang="0">
                      <a:pos x="767" y="185"/>
                    </a:cxn>
                    <a:cxn ang="0">
                      <a:pos x="728" y="243"/>
                    </a:cxn>
                    <a:cxn ang="0">
                      <a:pos x="718" y="272"/>
                    </a:cxn>
                    <a:cxn ang="0">
                      <a:pos x="699" y="330"/>
                    </a:cxn>
                    <a:cxn ang="0">
                      <a:pos x="718" y="360"/>
                    </a:cxn>
                    <a:cxn ang="0">
                      <a:pos x="728" y="369"/>
                    </a:cxn>
                  </a:cxnLst>
                  <a:rect l="0" t="0" r="r" b="b"/>
                  <a:pathLst>
                    <a:path w="767" h="622">
                      <a:moveTo>
                        <a:pt x="728" y="398"/>
                      </a:moveTo>
                      <a:lnTo>
                        <a:pt x="621" y="428"/>
                      </a:lnTo>
                      <a:lnTo>
                        <a:pt x="621" y="447"/>
                      </a:lnTo>
                      <a:lnTo>
                        <a:pt x="621" y="447"/>
                      </a:lnTo>
                      <a:lnTo>
                        <a:pt x="621" y="467"/>
                      </a:lnTo>
                      <a:lnTo>
                        <a:pt x="621" y="457"/>
                      </a:lnTo>
                      <a:lnTo>
                        <a:pt x="602" y="467"/>
                      </a:lnTo>
                      <a:lnTo>
                        <a:pt x="592" y="467"/>
                      </a:lnTo>
                      <a:lnTo>
                        <a:pt x="573" y="437"/>
                      </a:lnTo>
                      <a:lnTo>
                        <a:pt x="563" y="437"/>
                      </a:lnTo>
                      <a:lnTo>
                        <a:pt x="505" y="437"/>
                      </a:lnTo>
                      <a:lnTo>
                        <a:pt x="505" y="437"/>
                      </a:lnTo>
                      <a:lnTo>
                        <a:pt x="515" y="467"/>
                      </a:lnTo>
                      <a:lnTo>
                        <a:pt x="544" y="525"/>
                      </a:lnTo>
                      <a:lnTo>
                        <a:pt x="573" y="535"/>
                      </a:lnTo>
                      <a:lnTo>
                        <a:pt x="573" y="535"/>
                      </a:lnTo>
                      <a:lnTo>
                        <a:pt x="485" y="593"/>
                      </a:lnTo>
                      <a:lnTo>
                        <a:pt x="447" y="620"/>
                      </a:lnTo>
                      <a:lnTo>
                        <a:pt x="388" y="622"/>
                      </a:lnTo>
                      <a:lnTo>
                        <a:pt x="359" y="573"/>
                      </a:lnTo>
                      <a:lnTo>
                        <a:pt x="350" y="554"/>
                      </a:lnTo>
                      <a:lnTo>
                        <a:pt x="350" y="554"/>
                      </a:lnTo>
                      <a:lnTo>
                        <a:pt x="359" y="554"/>
                      </a:lnTo>
                      <a:lnTo>
                        <a:pt x="359" y="554"/>
                      </a:lnTo>
                      <a:lnTo>
                        <a:pt x="350" y="535"/>
                      </a:lnTo>
                      <a:lnTo>
                        <a:pt x="340" y="515"/>
                      </a:lnTo>
                      <a:lnTo>
                        <a:pt x="320" y="515"/>
                      </a:lnTo>
                      <a:lnTo>
                        <a:pt x="320" y="515"/>
                      </a:lnTo>
                      <a:lnTo>
                        <a:pt x="330" y="496"/>
                      </a:lnTo>
                      <a:lnTo>
                        <a:pt x="350" y="476"/>
                      </a:lnTo>
                      <a:lnTo>
                        <a:pt x="350" y="476"/>
                      </a:lnTo>
                      <a:lnTo>
                        <a:pt x="330" y="457"/>
                      </a:lnTo>
                      <a:lnTo>
                        <a:pt x="311" y="418"/>
                      </a:lnTo>
                      <a:lnTo>
                        <a:pt x="311" y="369"/>
                      </a:lnTo>
                      <a:lnTo>
                        <a:pt x="320" y="340"/>
                      </a:lnTo>
                      <a:lnTo>
                        <a:pt x="340" y="321"/>
                      </a:lnTo>
                      <a:lnTo>
                        <a:pt x="340" y="321"/>
                      </a:lnTo>
                      <a:lnTo>
                        <a:pt x="340" y="321"/>
                      </a:lnTo>
                      <a:lnTo>
                        <a:pt x="330" y="311"/>
                      </a:lnTo>
                      <a:lnTo>
                        <a:pt x="301" y="311"/>
                      </a:lnTo>
                      <a:lnTo>
                        <a:pt x="252" y="321"/>
                      </a:lnTo>
                      <a:lnTo>
                        <a:pt x="223" y="321"/>
                      </a:lnTo>
                      <a:lnTo>
                        <a:pt x="184" y="262"/>
                      </a:lnTo>
                      <a:lnTo>
                        <a:pt x="155" y="262"/>
                      </a:lnTo>
                      <a:lnTo>
                        <a:pt x="117" y="272"/>
                      </a:lnTo>
                      <a:lnTo>
                        <a:pt x="78" y="272"/>
                      </a:lnTo>
                      <a:lnTo>
                        <a:pt x="49" y="253"/>
                      </a:lnTo>
                      <a:lnTo>
                        <a:pt x="49" y="204"/>
                      </a:lnTo>
                      <a:lnTo>
                        <a:pt x="29" y="146"/>
                      </a:lnTo>
                      <a:lnTo>
                        <a:pt x="0" y="136"/>
                      </a:lnTo>
                      <a:lnTo>
                        <a:pt x="0" y="136"/>
                      </a:lnTo>
                      <a:lnTo>
                        <a:pt x="10" y="97"/>
                      </a:lnTo>
                      <a:lnTo>
                        <a:pt x="39" y="39"/>
                      </a:lnTo>
                      <a:lnTo>
                        <a:pt x="68" y="19"/>
                      </a:lnTo>
                      <a:lnTo>
                        <a:pt x="68" y="19"/>
                      </a:lnTo>
                      <a:lnTo>
                        <a:pt x="78" y="29"/>
                      </a:lnTo>
                      <a:lnTo>
                        <a:pt x="97" y="39"/>
                      </a:lnTo>
                      <a:lnTo>
                        <a:pt x="97" y="68"/>
                      </a:lnTo>
                      <a:lnTo>
                        <a:pt x="68" y="87"/>
                      </a:lnTo>
                      <a:lnTo>
                        <a:pt x="68" y="107"/>
                      </a:lnTo>
                      <a:lnTo>
                        <a:pt x="97" y="146"/>
                      </a:lnTo>
                      <a:lnTo>
                        <a:pt x="117" y="146"/>
                      </a:lnTo>
                      <a:lnTo>
                        <a:pt x="126" y="126"/>
                      </a:lnTo>
                      <a:lnTo>
                        <a:pt x="126" y="97"/>
                      </a:lnTo>
                      <a:lnTo>
                        <a:pt x="97" y="68"/>
                      </a:lnTo>
                      <a:lnTo>
                        <a:pt x="97" y="39"/>
                      </a:lnTo>
                      <a:lnTo>
                        <a:pt x="184" y="0"/>
                      </a:lnTo>
                      <a:lnTo>
                        <a:pt x="233" y="0"/>
                      </a:lnTo>
                      <a:lnTo>
                        <a:pt x="291" y="10"/>
                      </a:lnTo>
                      <a:lnTo>
                        <a:pt x="291" y="58"/>
                      </a:lnTo>
                      <a:lnTo>
                        <a:pt x="291" y="58"/>
                      </a:lnTo>
                      <a:lnTo>
                        <a:pt x="301" y="58"/>
                      </a:lnTo>
                      <a:lnTo>
                        <a:pt x="340" y="58"/>
                      </a:lnTo>
                      <a:lnTo>
                        <a:pt x="359" y="58"/>
                      </a:lnTo>
                      <a:lnTo>
                        <a:pt x="379" y="58"/>
                      </a:lnTo>
                      <a:lnTo>
                        <a:pt x="408" y="58"/>
                      </a:lnTo>
                      <a:lnTo>
                        <a:pt x="456" y="87"/>
                      </a:lnTo>
                      <a:lnTo>
                        <a:pt x="505" y="87"/>
                      </a:lnTo>
                      <a:lnTo>
                        <a:pt x="524" y="78"/>
                      </a:lnTo>
                      <a:lnTo>
                        <a:pt x="544" y="68"/>
                      </a:lnTo>
                      <a:lnTo>
                        <a:pt x="544" y="68"/>
                      </a:lnTo>
                      <a:lnTo>
                        <a:pt x="534" y="68"/>
                      </a:lnTo>
                      <a:lnTo>
                        <a:pt x="524" y="58"/>
                      </a:lnTo>
                      <a:lnTo>
                        <a:pt x="524" y="58"/>
                      </a:lnTo>
                      <a:lnTo>
                        <a:pt x="534" y="49"/>
                      </a:lnTo>
                      <a:lnTo>
                        <a:pt x="583" y="39"/>
                      </a:lnTo>
                      <a:lnTo>
                        <a:pt x="650" y="39"/>
                      </a:lnTo>
                      <a:lnTo>
                        <a:pt x="670" y="49"/>
                      </a:lnTo>
                      <a:lnTo>
                        <a:pt x="670" y="49"/>
                      </a:lnTo>
                      <a:lnTo>
                        <a:pt x="641" y="49"/>
                      </a:lnTo>
                      <a:lnTo>
                        <a:pt x="602" y="68"/>
                      </a:lnTo>
                      <a:lnTo>
                        <a:pt x="602" y="68"/>
                      </a:lnTo>
                      <a:lnTo>
                        <a:pt x="621" y="87"/>
                      </a:lnTo>
                      <a:lnTo>
                        <a:pt x="650" y="97"/>
                      </a:lnTo>
                      <a:lnTo>
                        <a:pt x="680" y="97"/>
                      </a:lnTo>
                      <a:lnTo>
                        <a:pt x="709" y="117"/>
                      </a:lnTo>
                      <a:lnTo>
                        <a:pt x="709" y="136"/>
                      </a:lnTo>
                      <a:lnTo>
                        <a:pt x="689" y="156"/>
                      </a:lnTo>
                      <a:lnTo>
                        <a:pt x="689" y="175"/>
                      </a:lnTo>
                      <a:lnTo>
                        <a:pt x="709" y="175"/>
                      </a:lnTo>
                      <a:lnTo>
                        <a:pt x="728" y="165"/>
                      </a:lnTo>
                      <a:lnTo>
                        <a:pt x="738" y="165"/>
                      </a:lnTo>
                      <a:lnTo>
                        <a:pt x="767" y="175"/>
                      </a:lnTo>
                      <a:lnTo>
                        <a:pt x="767" y="175"/>
                      </a:lnTo>
                      <a:lnTo>
                        <a:pt x="767" y="175"/>
                      </a:lnTo>
                      <a:lnTo>
                        <a:pt x="767" y="185"/>
                      </a:lnTo>
                      <a:lnTo>
                        <a:pt x="728" y="224"/>
                      </a:lnTo>
                      <a:lnTo>
                        <a:pt x="728" y="243"/>
                      </a:lnTo>
                      <a:lnTo>
                        <a:pt x="748" y="253"/>
                      </a:lnTo>
                      <a:lnTo>
                        <a:pt x="718" y="272"/>
                      </a:lnTo>
                      <a:lnTo>
                        <a:pt x="699" y="301"/>
                      </a:lnTo>
                      <a:lnTo>
                        <a:pt x="699" y="330"/>
                      </a:lnTo>
                      <a:lnTo>
                        <a:pt x="718" y="350"/>
                      </a:lnTo>
                      <a:lnTo>
                        <a:pt x="718" y="360"/>
                      </a:lnTo>
                      <a:lnTo>
                        <a:pt x="728" y="369"/>
                      </a:lnTo>
                      <a:lnTo>
                        <a:pt x="728" y="369"/>
                      </a:lnTo>
                      <a:lnTo>
                        <a:pt x="728" y="398"/>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93" name="Freeform 87"/>
                <p:cNvSpPr>
                  <a:spLocks/>
                </p:cNvSpPr>
                <p:nvPr/>
              </p:nvSpPr>
              <p:spPr bwMode="auto">
                <a:xfrm>
                  <a:off x="6589709" y="4140312"/>
                  <a:ext cx="293091" cy="465574"/>
                </a:xfrm>
                <a:custGeom>
                  <a:avLst/>
                  <a:gdLst/>
                  <a:ahLst/>
                  <a:cxnLst>
                    <a:cxn ang="0">
                      <a:pos x="24" y="160"/>
                    </a:cxn>
                    <a:cxn ang="0">
                      <a:pos x="40" y="160"/>
                    </a:cxn>
                    <a:cxn ang="0">
                      <a:pos x="72" y="184"/>
                    </a:cxn>
                    <a:cxn ang="0">
                      <a:pos x="72" y="216"/>
                    </a:cxn>
                    <a:cxn ang="0">
                      <a:pos x="64" y="256"/>
                    </a:cxn>
                    <a:cxn ang="0">
                      <a:pos x="64" y="304"/>
                    </a:cxn>
                    <a:cxn ang="0">
                      <a:pos x="96" y="344"/>
                    </a:cxn>
                    <a:cxn ang="0">
                      <a:pos x="128" y="344"/>
                    </a:cxn>
                    <a:cxn ang="0">
                      <a:pos x="144" y="336"/>
                    </a:cxn>
                    <a:cxn ang="0">
                      <a:pos x="152" y="328"/>
                    </a:cxn>
                    <a:cxn ang="0">
                      <a:pos x="152" y="328"/>
                    </a:cxn>
                    <a:cxn ang="0">
                      <a:pos x="176" y="320"/>
                    </a:cxn>
                    <a:cxn ang="0">
                      <a:pos x="200" y="312"/>
                    </a:cxn>
                    <a:cxn ang="0">
                      <a:pos x="216" y="312"/>
                    </a:cxn>
                    <a:cxn ang="0">
                      <a:pos x="208" y="296"/>
                    </a:cxn>
                    <a:cxn ang="0">
                      <a:pos x="192" y="264"/>
                    </a:cxn>
                    <a:cxn ang="0">
                      <a:pos x="192" y="248"/>
                    </a:cxn>
                    <a:cxn ang="0">
                      <a:pos x="192" y="248"/>
                    </a:cxn>
                    <a:cxn ang="0">
                      <a:pos x="176" y="240"/>
                    </a:cxn>
                    <a:cxn ang="0">
                      <a:pos x="152" y="224"/>
                    </a:cxn>
                    <a:cxn ang="0">
                      <a:pos x="152" y="208"/>
                    </a:cxn>
                    <a:cxn ang="0">
                      <a:pos x="160" y="176"/>
                    </a:cxn>
                    <a:cxn ang="0">
                      <a:pos x="160" y="168"/>
                    </a:cxn>
                    <a:cxn ang="0">
                      <a:pos x="160" y="168"/>
                    </a:cxn>
                    <a:cxn ang="0">
                      <a:pos x="168" y="168"/>
                    </a:cxn>
                    <a:cxn ang="0">
                      <a:pos x="184" y="168"/>
                    </a:cxn>
                    <a:cxn ang="0">
                      <a:pos x="192" y="160"/>
                    </a:cxn>
                    <a:cxn ang="0">
                      <a:pos x="192" y="160"/>
                    </a:cxn>
                    <a:cxn ang="0">
                      <a:pos x="192" y="160"/>
                    </a:cxn>
                    <a:cxn ang="0">
                      <a:pos x="192" y="128"/>
                    </a:cxn>
                    <a:cxn ang="0">
                      <a:pos x="192" y="112"/>
                    </a:cxn>
                    <a:cxn ang="0">
                      <a:pos x="152" y="80"/>
                    </a:cxn>
                    <a:cxn ang="0">
                      <a:pos x="144" y="72"/>
                    </a:cxn>
                    <a:cxn ang="0">
                      <a:pos x="144" y="72"/>
                    </a:cxn>
                    <a:cxn ang="0">
                      <a:pos x="128" y="80"/>
                    </a:cxn>
                    <a:cxn ang="0">
                      <a:pos x="128" y="80"/>
                    </a:cxn>
                    <a:cxn ang="0">
                      <a:pos x="128" y="80"/>
                    </a:cxn>
                    <a:cxn ang="0">
                      <a:pos x="128" y="72"/>
                    </a:cxn>
                    <a:cxn ang="0">
                      <a:pos x="128" y="40"/>
                    </a:cxn>
                    <a:cxn ang="0">
                      <a:pos x="88" y="8"/>
                    </a:cxn>
                    <a:cxn ang="0">
                      <a:pos x="56" y="0"/>
                    </a:cxn>
                    <a:cxn ang="0">
                      <a:pos x="56" y="0"/>
                    </a:cxn>
                    <a:cxn ang="0">
                      <a:pos x="56" y="8"/>
                    </a:cxn>
                    <a:cxn ang="0">
                      <a:pos x="24" y="40"/>
                    </a:cxn>
                    <a:cxn ang="0">
                      <a:pos x="24" y="56"/>
                    </a:cxn>
                    <a:cxn ang="0">
                      <a:pos x="40" y="64"/>
                    </a:cxn>
                    <a:cxn ang="0">
                      <a:pos x="16" y="80"/>
                    </a:cxn>
                    <a:cxn ang="0">
                      <a:pos x="0" y="104"/>
                    </a:cxn>
                    <a:cxn ang="0">
                      <a:pos x="0" y="128"/>
                    </a:cxn>
                    <a:cxn ang="0">
                      <a:pos x="16" y="144"/>
                    </a:cxn>
                    <a:cxn ang="0">
                      <a:pos x="16" y="152"/>
                    </a:cxn>
                    <a:cxn ang="0">
                      <a:pos x="24" y="160"/>
                    </a:cxn>
                  </a:cxnLst>
                  <a:rect l="0" t="0" r="r" b="b"/>
                  <a:pathLst>
                    <a:path w="216" h="344">
                      <a:moveTo>
                        <a:pt x="24" y="160"/>
                      </a:moveTo>
                      <a:lnTo>
                        <a:pt x="40" y="160"/>
                      </a:lnTo>
                      <a:lnTo>
                        <a:pt x="72" y="184"/>
                      </a:lnTo>
                      <a:lnTo>
                        <a:pt x="72" y="216"/>
                      </a:lnTo>
                      <a:lnTo>
                        <a:pt x="64" y="256"/>
                      </a:lnTo>
                      <a:lnTo>
                        <a:pt x="64" y="304"/>
                      </a:lnTo>
                      <a:lnTo>
                        <a:pt x="96" y="344"/>
                      </a:lnTo>
                      <a:lnTo>
                        <a:pt x="128" y="344"/>
                      </a:lnTo>
                      <a:lnTo>
                        <a:pt x="144" y="336"/>
                      </a:lnTo>
                      <a:lnTo>
                        <a:pt x="152" y="328"/>
                      </a:lnTo>
                      <a:lnTo>
                        <a:pt x="152" y="328"/>
                      </a:lnTo>
                      <a:lnTo>
                        <a:pt x="176" y="320"/>
                      </a:lnTo>
                      <a:lnTo>
                        <a:pt x="200" y="312"/>
                      </a:lnTo>
                      <a:lnTo>
                        <a:pt x="216" y="312"/>
                      </a:lnTo>
                      <a:lnTo>
                        <a:pt x="208" y="296"/>
                      </a:lnTo>
                      <a:lnTo>
                        <a:pt x="192" y="264"/>
                      </a:lnTo>
                      <a:lnTo>
                        <a:pt x="192" y="248"/>
                      </a:lnTo>
                      <a:lnTo>
                        <a:pt x="192" y="248"/>
                      </a:lnTo>
                      <a:lnTo>
                        <a:pt x="176" y="240"/>
                      </a:lnTo>
                      <a:lnTo>
                        <a:pt x="152" y="224"/>
                      </a:lnTo>
                      <a:lnTo>
                        <a:pt x="152" y="208"/>
                      </a:lnTo>
                      <a:lnTo>
                        <a:pt x="160" y="176"/>
                      </a:lnTo>
                      <a:lnTo>
                        <a:pt x="160" y="168"/>
                      </a:lnTo>
                      <a:lnTo>
                        <a:pt x="160" y="168"/>
                      </a:lnTo>
                      <a:lnTo>
                        <a:pt x="168" y="168"/>
                      </a:lnTo>
                      <a:lnTo>
                        <a:pt x="184" y="168"/>
                      </a:lnTo>
                      <a:lnTo>
                        <a:pt x="192" y="160"/>
                      </a:lnTo>
                      <a:lnTo>
                        <a:pt x="192" y="160"/>
                      </a:lnTo>
                      <a:lnTo>
                        <a:pt x="192" y="160"/>
                      </a:lnTo>
                      <a:lnTo>
                        <a:pt x="192" y="128"/>
                      </a:lnTo>
                      <a:lnTo>
                        <a:pt x="192" y="112"/>
                      </a:lnTo>
                      <a:lnTo>
                        <a:pt x="152" y="80"/>
                      </a:lnTo>
                      <a:lnTo>
                        <a:pt x="144" y="72"/>
                      </a:lnTo>
                      <a:lnTo>
                        <a:pt x="144" y="72"/>
                      </a:lnTo>
                      <a:lnTo>
                        <a:pt x="128" y="80"/>
                      </a:lnTo>
                      <a:lnTo>
                        <a:pt x="128" y="80"/>
                      </a:lnTo>
                      <a:lnTo>
                        <a:pt x="128" y="80"/>
                      </a:lnTo>
                      <a:lnTo>
                        <a:pt x="128" y="72"/>
                      </a:lnTo>
                      <a:lnTo>
                        <a:pt x="128" y="40"/>
                      </a:lnTo>
                      <a:lnTo>
                        <a:pt x="88" y="8"/>
                      </a:lnTo>
                      <a:lnTo>
                        <a:pt x="56" y="0"/>
                      </a:lnTo>
                      <a:lnTo>
                        <a:pt x="56" y="0"/>
                      </a:lnTo>
                      <a:lnTo>
                        <a:pt x="56" y="8"/>
                      </a:lnTo>
                      <a:lnTo>
                        <a:pt x="24" y="40"/>
                      </a:lnTo>
                      <a:lnTo>
                        <a:pt x="24" y="56"/>
                      </a:lnTo>
                      <a:lnTo>
                        <a:pt x="40" y="64"/>
                      </a:lnTo>
                      <a:lnTo>
                        <a:pt x="16" y="80"/>
                      </a:lnTo>
                      <a:lnTo>
                        <a:pt x="0" y="104"/>
                      </a:lnTo>
                      <a:lnTo>
                        <a:pt x="0" y="128"/>
                      </a:lnTo>
                      <a:lnTo>
                        <a:pt x="16" y="144"/>
                      </a:lnTo>
                      <a:lnTo>
                        <a:pt x="16" y="152"/>
                      </a:lnTo>
                      <a:lnTo>
                        <a:pt x="24" y="160"/>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94" name="Freeform 88"/>
                <p:cNvSpPr>
                  <a:spLocks/>
                </p:cNvSpPr>
                <p:nvPr/>
              </p:nvSpPr>
              <p:spPr bwMode="auto">
                <a:xfrm>
                  <a:off x="6795910" y="4292045"/>
                  <a:ext cx="260670" cy="271044"/>
                </a:xfrm>
                <a:custGeom>
                  <a:avLst/>
                  <a:gdLst/>
                  <a:ahLst/>
                  <a:cxnLst>
                    <a:cxn ang="0">
                      <a:pos x="204" y="204"/>
                    </a:cxn>
                    <a:cxn ang="0">
                      <a:pos x="233" y="156"/>
                    </a:cxn>
                    <a:cxn ang="0">
                      <a:pos x="233" y="146"/>
                    </a:cxn>
                    <a:cxn ang="0">
                      <a:pos x="214" y="126"/>
                    </a:cxn>
                    <a:cxn ang="0">
                      <a:pos x="204" y="126"/>
                    </a:cxn>
                    <a:cxn ang="0">
                      <a:pos x="204" y="97"/>
                    </a:cxn>
                    <a:cxn ang="0">
                      <a:pos x="204" y="68"/>
                    </a:cxn>
                    <a:cxn ang="0">
                      <a:pos x="204" y="58"/>
                    </a:cxn>
                    <a:cxn ang="0">
                      <a:pos x="204" y="49"/>
                    </a:cxn>
                    <a:cxn ang="0">
                      <a:pos x="233" y="39"/>
                    </a:cxn>
                    <a:cxn ang="0">
                      <a:pos x="233" y="19"/>
                    </a:cxn>
                    <a:cxn ang="0">
                      <a:pos x="194" y="0"/>
                    </a:cxn>
                    <a:cxn ang="0">
                      <a:pos x="155" y="0"/>
                    </a:cxn>
                    <a:cxn ang="0">
                      <a:pos x="136" y="0"/>
                    </a:cxn>
                    <a:cxn ang="0">
                      <a:pos x="126" y="10"/>
                    </a:cxn>
                    <a:cxn ang="0">
                      <a:pos x="117" y="19"/>
                    </a:cxn>
                    <a:cxn ang="0">
                      <a:pos x="107" y="19"/>
                    </a:cxn>
                    <a:cxn ang="0">
                      <a:pos x="78" y="0"/>
                    </a:cxn>
                    <a:cxn ang="0">
                      <a:pos x="68" y="0"/>
                    </a:cxn>
                    <a:cxn ang="0">
                      <a:pos x="58" y="10"/>
                    </a:cxn>
                    <a:cxn ang="0">
                      <a:pos x="49" y="19"/>
                    </a:cxn>
                    <a:cxn ang="0">
                      <a:pos x="49" y="49"/>
                    </a:cxn>
                    <a:cxn ang="0">
                      <a:pos x="49" y="58"/>
                    </a:cxn>
                    <a:cxn ang="0">
                      <a:pos x="49" y="58"/>
                    </a:cxn>
                    <a:cxn ang="0">
                      <a:pos x="39" y="68"/>
                    </a:cxn>
                    <a:cxn ang="0">
                      <a:pos x="10" y="68"/>
                    </a:cxn>
                    <a:cxn ang="0">
                      <a:pos x="10" y="78"/>
                    </a:cxn>
                    <a:cxn ang="0">
                      <a:pos x="0" y="117"/>
                    </a:cxn>
                    <a:cxn ang="0">
                      <a:pos x="0" y="136"/>
                    </a:cxn>
                    <a:cxn ang="0">
                      <a:pos x="29" y="156"/>
                    </a:cxn>
                    <a:cxn ang="0">
                      <a:pos x="49" y="165"/>
                    </a:cxn>
                    <a:cxn ang="0">
                      <a:pos x="49" y="165"/>
                    </a:cxn>
                    <a:cxn ang="0">
                      <a:pos x="49" y="185"/>
                    </a:cxn>
                    <a:cxn ang="0">
                      <a:pos x="49" y="204"/>
                    </a:cxn>
                    <a:cxn ang="0">
                      <a:pos x="78" y="243"/>
                    </a:cxn>
                    <a:cxn ang="0">
                      <a:pos x="78" y="243"/>
                    </a:cxn>
                    <a:cxn ang="0">
                      <a:pos x="87" y="243"/>
                    </a:cxn>
                    <a:cxn ang="0">
                      <a:pos x="97" y="243"/>
                    </a:cxn>
                    <a:cxn ang="0">
                      <a:pos x="107" y="243"/>
                    </a:cxn>
                    <a:cxn ang="0">
                      <a:pos x="107" y="243"/>
                    </a:cxn>
                    <a:cxn ang="0">
                      <a:pos x="107" y="224"/>
                    </a:cxn>
                    <a:cxn ang="0">
                      <a:pos x="107" y="214"/>
                    </a:cxn>
                    <a:cxn ang="0">
                      <a:pos x="126" y="204"/>
                    </a:cxn>
                    <a:cxn ang="0">
                      <a:pos x="155" y="204"/>
                    </a:cxn>
                    <a:cxn ang="0">
                      <a:pos x="175" y="214"/>
                    </a:cxn>
                    <a:cxn ang="0">
                      <a:pos x="192" y="221"/>
                    </a:cxn>
                    <a:cxn ang="0">
                      <a:pos x="204" y="224"/>
                    </a:cxn>
                    <a:cxn ang="0">
                      <a:pos x="204" y="224"/>
                    </a:cxn>
                    <a:cxn ang="0">
                      <a:pos x="204" y="204"/>
                    </a:cxn>
                  </a:cxnLst>
                  <a:rect l="0" t="0" r="r" b="b"/>
                  <a:pathLst>
                    <a:path w="233" h="243">
                      <a:moveTo>
                        <a:pt x="204" y="204"/>
                      </a:moveTo>
                      <a:lnTo>
                        <a:pt x="233" y="156"/>
                      </a:lnTo>
                      <a:lnTo>
                        <a:pt x="233" y="146"/>
                      </a:lnTo>
                      <a:lnTo>
                        <a:pt x="214" y="126"/>
                      </a:lnTo>
                      <a:lnTo>
                        <a:pt x="204" y="126"/>
                      </a:lnTo>
                      <a:lnTo>
                        <a:pt x="204" y="97"/>
                      </a:lnTo>
                      <a:lnTo>
                        <a:pt x="204" y="68"/>
                      </a:lnTo>
                      <a:lnTo>
                        <a:pt x="204" y="58"/>
                      </a:lnTo>
                      <a:lnTo>
                        <a:pt x="204" y="49"/>
                      </a:lnTo>
                      <a:lnTo>
                        <a:pt x="233" y="39"/>
                      </a:lnTo>
                      <a:lnTo>
                        <a:pt x="233" y="19"/>
                      </a:lnTo>
                      <a:lnTo>
                        <a:pt x="194" y="0"/>
                      </a:lnTo>
                      <a:lnTo>
                        <a:pt x="155" y="0"/>
                      </a:lnTo>
                      <a:lnTo>
                        <a:pt x="136" y="0"/>
                      </a:lnTo>
                      <a:lnTo>
                        <a:pt x="126" y="10"/>
                      </a:lnTo>
                      <a:lnTo>
                        <a:pt x="117" y="19"/>
                      </a:lnTo>
                      <a:lnTo>
                        <a:pt x="107" y="19"/>
                      </a:lnTo>
                      <a:lnTo>
                        <a:pt x="78" y="0"/>
                      </a:lnTo>
                      <a:lnTo>
                        <a:pt x="68" y="0"/>
                      </a:lnTo>
                      <a:lnTo>
                        <a:pt x="58" y="10"/>
                      </a:lnTo>
                      <a:lnTo>
                        <a:pt x="49" y="19"/>
                      </a:lnTo>
                      <a:lnTo>
                        <a:pt x="49" y="49"/>
                      </a:lnTo>
                      <a:lnTo>
                        <a:pt x="49" y="58"/>
                      </a:lnTo>
                      <a:lnTo>
                        <a:pt x="49" y="58"/>
                      </a:lnTo>
                      <a:lnTo>
                        <a:pt x="39" y="68"/>
                      </a:lnTo>
                      <a:lnTo>
                        <a:pt x="10" y="68"/>
                      </a:lnTo>
                      <a:lnTo>
                        <a:pt x="10" y="78"/>
                      </a:lnTo>
                      <a:lnTo>
                        <a:pt x="0" y="117"/>
                      </a:lnTo>
                      <a:lnTo>
                        <a:pt x="0" y="136"/>
                      </a:lnTo>
                      <a:lnTo>
                        <a:pt x="29" y="156"/>
                      </a:lnTo>
                      <a:lnTo>
                        <a:pt x="49" y="165"/>
                      </a:lnTo>
                      <a:lnTo>
                        <a:pt x="49" y="165"/>
                      </a:lnTo>
                      <a:lnTo>
                        <a:pt x="49" y="185"/>
                      </a:lnTo>
                      <a:lnTo>
                        <a:pt x="49" y="204"/>
                      </a:lnTo>
                      <a:lnTo>
                        <a:pt x="78" y="243"/>
                      </a:lnTo>
                      <a:lnTo>
                        <a:pt x="78" y="243"/>
                      </a:lnTo>
                      <a:lnTo>
                        <a:pt x="87" y="243"/>
                      </a:lnTo>
                      <a:lnTo>
                        <a:pt x="97" y="243"/>
                      </a:lnTo>
                      <a:lnTo>
                        <a:pt x="107" y="243"/>
                      </a:lnTo>
                      <a:lnTo>
                        <a:pt x="107" y="243"/>
                      </a:lnTo>
                      <a:lnTo>
                        <a:pt x="107" y="224"/>
                      </a:lnTo>
                      <a:lnTo>
                        <a:pt x="107" y="214"/>
                      </a:lnTo>
                      <a:lnTo>
                        <a:pt x="126" y="204"/>
                      </a:lnTo>
                      <a:lnTo>
                        <a:pt x="155" y="204"/>
                      </a:lnTo>
                      <a:lnTo>
                        <a:pt x="175" y="214"/>
                      </a:lnTo>
                      <a:lnTo>
                        <a:pt x="192" y="221"/>
                      </a:lnTo>
                      <a:lnTo>
                        <a:pt x="204" y="224"/>
                      </a:lnTo>
                      <a:lnTo>
                        <a:pt x="204" y="224"/>
                      </a:lnTo>
                      <a:lnTo>
                        <a:pt x="204" y="204"/>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95" name="Freeform 89"/>
                <p:cNvSpPr>
                  <a:spLocks/>
                </p:cNvSpPr>
                <p:nvPr/>
              </p:nvSpPr>
              <p:spPr bwMode="auto">
                <a:xfrm>
                  <a:off x="7017674" y="4324466"/>
                  <a:ext cx="189342" cy="241217"/>
                </a:xfrm>
                <a:custGeom>
                  <a:avLst/>
                  <a:gdLst/>
                  <a:ahLst/>
                  <a:cxnLst>
                    <a:cxn ang="0">
                      <a:pos x="32" y="178"/>
                    </a:cxn>
                    <a:cxn ang="0">
                      <a:pos x="44" y="176"/>
                    </a:cxn>
                    <a:cxn ang="0">
                      <a:pos x="92" y="176"/>
                    </a:cxn>
                    <a:cxn ang="0">
                      <a:pos x="124" y="72"/>
                    </a:cxn>
                    <a:cxn ang="0">
                      <a:pos x="140" y="72"/>
                    </a:cxn>
                    <a:cxn ang="0">
                      <a:pos x="140" y="72"/>
                    </a:cxn>
                    <a:cxn ang="0">
                      <a:pos x="92" y="24"/>
                    </a:cxn>
                    <a:cxn ang="0">
                      <a:pos x="60" y="0"/>
                    </a:cxn>
                    <a:cxn ang="0">
                      <a:pos x="28" y="0"/>
                    </a:cxn>
                    <a:cxn ang="0">
                      <a:pos x="28" y="0"/>
                    </a:cxn>
                    <a:cxn ang="0">
                      <a:pos x="28" y="8"/>
                    </a:cxn>
                    <a:cxn ang="0">
                      <a:pos x="4" y="16"/>
                    </a:cxn>
                    <a:cxn ang="0">
                      <a:pos x="4" y="24"/>
                    </a:cxn>
                    <a:cxn ang="0">
                      <a:pos x="4" y="40"/>
                    </a:cxn>
                    <a:cxn ang="0">
                      <a:pos x="4" y="64"/>
                    </a:cxn>
                    <a:cxn ang="0">
                      <a:pos x="4" y="80"/>
                    </a:cxn>
                    <a:cxn ang="0">
                      <a:pos x="12" y="80"/>
                    </a:cxn>
                    <a:cxn ang="0">
                      <a:pos x="28" y="96"/>
                    </a:cxn>
                    <a:cxn ang="0">
                      <a:pos x="28" y="104"/>
                    </a:cxn>
                    <a:cxn ang="0">
                      <a:pos x="4" y="142"/>
                    </a:cxn>
                    <a:cxn ang="0">
                      <a:pos x="0" y="154"/>
                    </a:cxn>
                    <a:cxn ang="0">
                      <a:pos x="10" y="162"/>
                    </a:cxn>
                    <a:cxn ang="0">
                      <a:pos x="22" y="168"/>
                    </a:cxn>
                    <a:cxn ang="0">
                      <a:pos x="32" y="178"/>
                    </a:cxn>
                  </a:cxnLst>
                  <a:rect l="0" t="0" r="r" b="b"/>
                  <a:pathLst>
                    <a:path w="140" h="178">
                      <a:moveTo>
                        <a:pt x="32" y="178"/>
                      </a:moveTo>
                      <a:lnTo>
                        <a:pt x="44" y="176"/>
                      </a:lnTo>
                      <a:lnTo>
                        <a:pt x="92" y="176"/>
                      </a:lnTo>
                      <a:lnTo>
                        <a:pt x="124" y="72"/>
                      </a:lnTo>
                      <a:lnTo>
                        <a:pt x="140" y="72"/>
                      </a:lnTo>
                      <a:lnTo>
                        <a:pt x="140" y="72"/>
                      </a:lnTo>
                      <a:lnTo>
                        <a:pt x="92" y="24"/>
                      </a:lnTo>
                      <a:lnTo>
                        <a:pt x="60" y="0"/>
                      </a:lnTo>
                      <a:lnTo>
                        <a:pt x="28" y="0"/>
                      </a:lnTo>
                      <a:lnTo>
                        <a:pt x="28" y="0"/>
                      </a:lnTo>
                      <a:lnTo>
                        <a:pt x="28" y="8"/>
                      </a:lnTo>
                      <a:lnTo>
                        <a:pt x="4" y="16"/>
                      </a:lnTo>
                      <a:lnTo>
                        <a:pt x="4" y="24"/>
                      </a:lnTo>
                      <a:lnTo>
                        <a:pt x="4" y="40"/>
                      </a:lnTo>
                      <a:lnTo>
                        <a:pt x="4" y="64"/>
                      </a:lnTo>
                      <a:lnTo>
                        <a:pt x="4" y="80"/>
                      </a:lnTo>
                      <a:lnTo>
                        <a:pt x="12" y="80"/>
                      </a:lnTo>
                      <a:lnTo>
                        <a:pt x="28" y="96"/>
                      </a:lnTo>
                      <a:lnTo>
                        <a:pt x="28" y="104"/>
                      </a:lnTo>
                      <a:lnTo>
                        <a:pt x="4" y="142"/>
                      </a:lnTo>
                      <a:lnTo>
                        <a:pt x="0" y="154"/>
                      </a:lnTo>
                      <a:lnTo>
                        <a:pt x="10" y="162"/>
                      </a:lnTo>
                      <a:lnTo>
                        <a:pt x="22" y="168"/>
                      </a:lnTo>
                      <a:lnTo>
                        <a:pt x="32" y="178"/>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96" name="Freeform 90"/>
                <p:cNvSpPr>
                  <a:spLocks/>
                </p:cNvSpPr>
                <p:nvPr/>
              </p:nvSpPr>
              <p:spPr bwMode="auto">
                <a:xfrm>
                  <a:off x="5668936" y="5797703"/>
                  <a:ext cx="521339" cy="2264324"/>
                </a:xfrm>
                <a:custGeom>
                  <a:avLst/>
                  <a:gdLst/>
                  <a:ahLst/>
                  <a:cxnLst>
                    <a:cxn ang="0">
                      <a:pos x="302" y="175"/>
                    </a:cxn>
                    <a:cxn ang="0">
                      <a:pos x="292" y="272"/>
                    </a:cxn>
                    <a:cxn ang="0">
                      <a:pos x="272" y="340"/>
                    </a:cxn>
                    <a:cxn ang="0">
                      <a:pos x="272" y="418"/>
                    </a:cxn>
                    <a:cxn ang="0">
                      <a:pos x="253" y="583"/>
                    </a:cxn>
                    <a:cxn ang="0">
                      <a:pos x="224" y="719"/>
                    </a:cxn>
                    <a:cxn ang="0">
                      <a:pos x="214" y="845"/>
                    </a:cxn>
                    <a:cxn ang="0">
                      <a:pos x="175" y="943"/>
                    </a:cxn>
                    <a:cxn ang="0">
                      <a:pos x="117" y="1127"/>
                    </a:cxn>
                    <a:cxn ang="0">
                      <a:pos x="107" y="1156"/>
                    </a:cxn>
                    <a:cxn ang="0">
                      <a:pos x="78" y="1341"/>
                    </a:cxn>
                    <a:cxn ang="0">
                      <a:pos x="68" y="1448"/>
                    </a:cxn>
                    <a:cxn ang="0">
                      <a:pos x="88" y="1399"/>
                    </a:cxn>
                    <a:cxn ang="0">
                      <a:pos x="136" y="1370"/>
                    </a:cxn>
                    <a:cxn ang="0">
                      <a:pos x="146" y="1409"/>
                    </a:cxn>
                    <a:cxn ang="0">
                      <a:pos x="97" y="1574"/>
                    </a:cxn>
                    <a:cxn ang="0">
                      <a:pos x="78" y="1545"/>
                    </a:cxn>
                    <a:cxn ang="0">
                      <a:pos x="58" y="1535"/>
                    </a:cxn>
                    <a:cxn ang="0">
                      <a:pos x="0" y="1633"/>
                    </a:cxn>
                    <a:cxn ang="0">
                      <a:pos x="10" y="1633"/>
                    </a:cxn>
                    <a:cxn ang="0">
                      <a:pos x="58" y="1671"/>
                    </a:cxn>
                    <a:cxn ang="0">
                      <a:pos x="29" y="1701"/>
                    </a:cxn>
                    <a:cxn ang="0">
                      <a:pos x="10" y="1769"/>
                    </a:cxn>
                    <a:cxn ang="0">
                      <a:pos x="10" y="1788"/>
                    </a:cxn>
                    <a:cxn ang="0">
                      <a:pos x="10" y="1827"/>
                    </a:cxn>
                    <a:cxn ang="0">
                      <a:pos x="29" y="1827"/>
                    </a:cxn>
                    <a:cxn ang="0">
                      <a:pos x="29" y="1895"/>
                    </a:cxn>
                    <a:cxn ang="0">
                      <a:pos x="58" y="1885"/>
                    </a:cxn>
                    <a:cxn ang="0">
                      <a:pos x="78" y="1905"/>
                    </a:cxn>
                    <a:cxn ang="0">
                      <a:pos x="68" y="1934"/>
                    </a:cxn>
                    <a:cxn ang="0">
                      <a:pos x="88" y="1973"/>
                    </a:cxn>
                    <a:cxn ang="0">
                      <a:pos x="136" y="2012"/>
                    </a:cxn>
                    <a:cxn ang="0">
                      <a:pos x="165" y="2031"/>
                    </a:cxn>
                    <a:cxn ang="0">
                      <a:pos x="292" y="1934"/>
                    </a:cxn>
                    <a:cxn ang="0">
                      <a:pos x="136" y="1895"/>
                    </a:cxn>
                    <a:cxn ang="0">
                      <a:pos x="126" y="1837"/>
                    </a:cxn>
                    <a:cxn ang="0">
                      <a:pos x="146" y="1720"/>
                    </a:cxn>
                    <a:cxn ang="0">
                      <a:pos x="175" y="1642"/>
                    </a:cxn>
                    <a:cxn ang="0">
                      <a:pos x="195" y="1574"/>
                    </a:cxn>
                    <a:cxn ang="0">
                      <a:pos x="204" y="1526"/>
                    </a:cxn>
                    <a:cxn ang="0">
                      <a:pos x="195" y="1516"/>
                    </a:cxn>
                    <a:cxn ang="0">
                      <a:pos x="175" y="1458"/>
                    </a:cxn>
                    <a:cxn ang="0">
                      <a:pos x="175" y="1390"/>
                    </a:cxn>
                    <a:cxn ang="0">
                      <a:pos x="185" y="1292"/>
                    </a:cxn>
                    <a:cxn ang="0">
                      <a:pos x="224" y="1195"/>
                    </a:cxn>
                    <a:cxn ang="0">
                      <a:pos x="214" y="1127"/>
                    </a:cxn>
                    <a:cxn ang="0">
                      <a:pos x="263" y="1020"/>
                    </a:cxn>
                    <a:cxn ang="0">
                      <a:pos x="272" y="845"/>
                    </a:cxn>
                    <a:cxn ang="0">
                      <a:pos x="302" y="739"/>
                    </a:cxn>
                    <a:cxn ang="0">
                      <a:pos x="350" y="593"/>
                    </a:cxn>
                    <a:cxn ang="0">
                      <a:pos x="379" y="554"/>
                    </a:cxn>
                    <a:cxn ang="0">
                      <a:pos x="379" y="457"/>
                    </a:cxn>
                    <a:cxn ang="0">
                      <a:pos x="448" y="398"/>
                    </a:cxn>
                    <a:cxn ang="0">
                      <a:pos x="457" y="311"/>
                    </a:cxn>
                    <a:cxn ang="0">
                      <a:pos x="377" y="163"/>
                    </a:cxn>
                    <a:cxn ang="0">
                      <a:pos x="331" y="0"/>
                    </a:cxn>
                  </a:cxnLst>
                  <a:rect l="0" t="0" r="r" b="b"/>
                  <a:pathLst>
                    <a:path w="467" h="2031">
                      <a:moveTo>
                        <a:pt x="272" y="58"/>
                      </a:moveTo>
                      <a:lnTo>
                        <a:pt x="292" y="78"/>
                      </a:lnTo>
                      <a:lnTo>
                        <a:pt x="292" y="107"/>
                      </a:lnTo>
                      <a:lnTo>
                        <a:pt x="302" y="165"/>
                      </a:lnTo>
                      <a:lnTo>
                        <a:pt x="302" y="175"/>
                      </a:lnTo>
                      <a:lnTo>
                        <a:pt x="302" y="175"/>
                      </a:lnTo>
                      <a:lnTo>
                        <a:pt x="302" y="185"/>
                      </a:lnTo>
                      <a:lnTo>
                        <a:pt x="302" y="224"/>
                      </a:lnTo>
                      <a:lnTo>
                        <a:pt x="292" y="262"/>
                      </a:lnTo>
                      <a:lnTo>
                        <a:pt x="292" y="272"/>
                      </a:lnTo>
                      <a:lnTo>
                        <a:pt x="292" y="272"/>
                      </a:lnTo>
                      <a:lnTo>
                        <a:pt x="292" y="292"/>
                      </a:lnTo>
                      <a:lnTo>
                        <a:pt x="292" y="321"/>
                      </a:lnTo>
                      <a:lnTo>
                        <a:pt x="282" y="330"/>
                      </a:lnTo>
                      <a:lnTo>
                        <a:pt x="272" y="340"/>
                      </a:lnTo>
                      <a:lnTo>
                        <a:pt x="272" y="350"/>
                      </a:lnTo>
                      <a:lnTo>
                        <a:pt x="282" y="369"/>
                      </a:lnTo>
                      <a:lnTo>
                        <a:pt x="282" y="379"/>
                      </a:lnTo>
                      <a:lnTo>
                        <a:pt x="272" y="398"/>
                      </a:lnTo>
                      <a:lnTo>
                        <a:pt x="272" y="418"/>
                      </a:lnTo>
                      <a:lnTo>
                        <a:pt x="272" y="447"/>
                      </a:lnTo>
                      <a:lnTo>
                        <a:pt x="282" y="466"/>
                      </a:lnTo>
                      <a:lnTo>
                        <a:pt x="272" y="476"/>
                      </a:lnTo>
                      <a:lnTo>
                        <a:pt x="272" y="525"/>
                      </a:lnTo>
                      <a:lnTo>
                        <a:pt x="253" y="583"/>
                      </a:lnTo>
                      <a:lnTo>
                        <a:pt x="234" y="641"/>
                      </a:lnTo>
                      <a:lnTo>
                        <a:pt x="214" y="661"/>
                      </a:lnTo>
                      <a:lnTo>
                        <a:pt x="214" y="680"/>
                      </a:lnTo>
                      <a:lnTo>
                        <a:pt x="224" y="700"/>
                      </a:lnTo>
                      <a:lnTo>
                        <a:pt x="224" y="719"/>
                      </a:lnTo>
                      <a:lnTo>
                        <a:pt x="204" y="758"/>
                      </a:lnTo>
                      <a:lnTo>
                        <a:pt x="204" y="777"/>
                      </a:lnTo>
                      <a:lnTo>
                        <a:pt x="204" y="797"/>
                      </a:lnTo>
                      <a:lnTo>
                        <a:pt x="214" y="826"/>
                      </a:lnTo>
                      <a:lnTo>
                        <a:pt x="214" y="845"/>
                      </a:lnTo>
                      <a:lnTo>
                        <a:pt x="195" y="894"/>
                      </a:lnTo>
                      <a:lnTo>
                        <a:pt x="204" y="913"/>
                      </a:lnTo>
                      <a:lnTo>
                        <a:pt x="204" y="933"/>
                      </a:lnTo>
                      <a:lnTo>
                        <a:pt x="195" y="943"/>
                      </a:lnTo>
                      <a:lnTo>
                        <a:pt x="175" y="943"/>
                      </a:lnTo>
                      <a:lnTo>
                        <a:pt x="175" y="972"/>
                      </a:lnTo>
                      <a:lnTo>
                        <a:pt x="156" y="1020"/>
                      </a:lnTo>
                      <a:lnTo>
                        <a:pt x="136" y="1069"/>
                      </a:lnTo>
                      <a:lnTo>
                        <a:pt x="117" y="1098"/>
                      </a:lnTo>
                      <a:lnTo>
                        <a:pt x="117" y="1127"/>
                      </a:lnTo>
                      <a:lnTo>
                        <a:pt x="97" y="1127"/>
                      </a:lnTo>
                      <a:lnTo>
                        <a:pt x="97" y="1127"/>
                      </a:lnTo>
                      <a:lnTo>
                        <a:pt x="97" y="1137"/>
                      </a:lnTo>
                      <a:lnTo>
                        <a:pt x="97" y="1137"/>
                      </a:lnTo>
                      <a:lnTo>
                        <a:pt x="107" y="1156"/>
                      </a:lnTo>
                      <a:lnTo>
                        <a:pt x="107" y="1186"/>
                      </a:lnTo>
                      <a:lnTo>
                        <a:pt x="117" y="1224"/>
                      </a:lnTo>
                      <a:lnTo>
                        <a:pt x="117" y="1254"/>
                      </a:lnTo>
                      <a:lnTo>
                        <a:pt x="78" y="1312"/>
                      </a:lnTo>
                      <a:lnTo>
                        <a:pt x="78" y="1341"/>
                      </a:lnTo>
                      <a:lnTo>
                        <a:pt x="97" y="1360"/>
                      </a:lnTo>
                      <a:lnTo>
                        <a:pt x="97" y="1380"/>
                      </a:lnTo>
                      <a:lnTo>
                        <a:pt x="78" y="1380"/>
                      </a:lnTo>
                      <a:lnTo>
                        <a:pt x="78" y="1399"/>
                      </a:lnTo>
                      <a:lnTo>
                        <a:pt x="68" y="1448"/>
                      </a:lnTo>
                      <a:lnTo>
                        <a:pt x="68" y="1458"/>
                      </a:lnTo>
                      <a:lnTo>
                        <a:pt x="97" y="1458"/>
                      </a:lnTo>
                      <a:lnTo>
                        <a:pt x="97" y="1438"/>
                      </a:lnTo>
                      <a:lnTo>
                        <a:pt x="88" y="1419"/>
                      </a:lnTo>
                      <a:lnTo>
                        <a:pt x="88" y="1399"/>
                      </a:lnTo>
                      <a:lnTo>
                        <a:pt x="117" y="1370"/>
                      </a:lnTo>
                      <a:lnTo>
                        <a:pt x="136" y="1360"/>
                      </a:lnTo>
                      <a:lnTo>
                        <a:pt x="136" y="1360"/>
                      </a:lnTo>
                      <a:lnTo>
                        <a:pt x="136" y="1360"/>
                      </a:lnTo>
                      <a:lnTo>
                        <a:pt x="136" y="1370"/>
                      </a:lnTo>
                      <a:lnTo>
                        <a:pt x="136" y="1380"/>
                      </a:lnTo>
                      <a:lnTo>
                        <a:pt x="136" y="1380"/>
                      </a:lnTo>
                      <a:lnTo>
                        <a:pt x="136" y="1380"/>
                      </a:lnTo>
                      <a:lnTo>
                        <a:pt x="146" y="1390"/>
                      </a:lnTo>
                      <a:lnTo>
                        <a:pt x="146" y="1409"/>
                      </a:lnTo>
                      <a:lnTo>
                        <a:pt x="126" y="1458"/>
                      </a:lnTo>
                      <a:lnTo>
                        <a:pt x="117" y="1477"/>
                      </a:lnTo>
                      <a:lnTo>
                        <a:pt x="117" y="1477"/>
                      </a:lnTo>
                      <a:lnTo>
                        <a:pt x="107" y="1516"/>
                      </a:lnTo>
                      <a:lnTo>
                        <a:pt x="97" y="1574"/>
                      </a:lnTo>
                      <a:lnTo>
                        <a:pt x="78" y="1574"/>
                      </a:lnTo>
                      <a:lnTo>
                        <a:pt x="88" y="1555"/>
                      </a:lnTo>
                      <a:lnTo>
                        <a:pt x="88" y="1545"/>
                      </a:lnTo>
                      <a:lnTo>
                        <a:pt x="88" y="1545"/>
                      </a:lnTo>
                      <a:lnTo>
                        <a:pt x="78" y="1545"/>
                      </a:lnTo>
                      <a:lnTo>
                        <a:pt x="68" y="1526"/>
                      </a:lnTo>
                      <a:lnTo>
                        <a:pt x="58" y="1526"/>
                      </a:lnTo>
                      <a:lnTo>
                        <a:pt x="58" y="1526"/>
                      </a:lnTo>
                      <a:lnTo>
                        <a:pt x="58" y="1526"/>
                      </a:lnTo>
                      <a:lnTo>
                        <a:pt x="58" y="1535"/>
                      </a:lnTo>
                      <a:lnTo>
                        <a:pt x="68" y="1555"/>
                      </a:lnTo>
                      <a:lnTo>
                        <a:pt x="68" y="1565"/>
                      </a:lnTo>
                      <a:lnTo>
                        <a:pt x="10" y="1623"/>
                      </a:lnTo>
                      <a:lnTo>
                        <a:pt x="0" y="1633"/>
                      </a:lnTo>
                      <a:lnTo>
                        <a:pt x="0" y="1633"/>
                      </a:lnTo>
                      <a:lnTo>
                        <a:pt x="0" y="1642"/>
                      </a:lnTo>
                      <a:lnTo>
                        <a:pt x="10" y="1652"/>
                      </a:lnTo>
                      <a:lnTo>
                        <a:pt x="10" y="1652"/>
                      </a:lnTo>
                      <a:lnTo>
                        <a:pt x="10" y="1652"/>
                      </a:lnTo>
                      <a:lnTo>
                        <a:pt x="10" y="1633"/>
                      </a:lnTo>
                      <a:lnTo>
                        <a:pt x="39" y="1633"/>
                      </a:lnTo>
                      <a:lnTo>
                        <a:pt x="58" y="1652"/>
                      </a:lnTo>
                      <a:lnTo>
                        <a:pt x="68" y="1652"/>
                      </a:lnTo>
                      <a:lnTo>
                        <a:pt x="68" y="1652"/>
                      </a:lnTo>
                      <a:lnTo>
                        <a:pt x="58" y="1671"/>
                      </a:lnTo>
                      <a:lnTo>
                        <a:pt x="49" y="1681"/>
                      </a:lnTo>
                      <a:lnTo>
                        <a:pt x="49" y="1701"/>
                      </a:lnTo>
                      <a:lnTo>
                        <a:pt x="49" y="1720"/>
                      </a:lnTo>
                      <a:lnTo>
                        <a:pt x="39" y="1720"/>
                      </a:lnTo>
                      <a:lnTo>
                        <a:pt x="29" y="1701"/>
                      </a:lnTo>
                      <a:lnTo>
                        <a:pt x="10" y="1701"/>
                      </a:lnTo>
                      <a:lnTo>
                        <a:pt x="10" y="1730"/>
                      </a:lnTo>
                      <a:lnTo>
                        <a:pt x="0" y="1739"/>
                      </a:lnTo>
                      <a:lnTo>
                        <a:pt x="0" y="1749"/>
                      </a:lnTo>
                      <a:lnTo>
                        <a:pt x="10" y="1769"/>
                      </a:lnTo>
                      <a:lnTo>
                        <a:pt x="19" y="1769"/>
                      </a:lnTo>
                      <a:lnTo>
                        <a:pt x="19" y="1769"/>
                      </a:lnTo>
                      <a:lnTo>
                        <a:pt x="10" y="1778"/>
                      </a:lnTo>
                      <a:lnTo>
                        <a:pt x="10" y="1788"/>
                      </a:lnTo>
                      <a:lnTo>
                        <a:pt x="10" y="1788"/>
                      </a:lnTo>
                      <a:lnTo>
                        <a:pt x="10" y="1788"/>
                      </a:lnTo>
                      <a:lnTo>
                        <a:pt x="29" y="1798"/>
                      </a:lnTo>
                      <a:lnTo>
                        <a:pt x="29" y="1817"/>
                      </a:lnTo>
                      <a:lnTo>
                        <a:pt x="10" y="1827"/>
                      </a:lnTo>
                      <a:lnTo>
                        <a:pt x="10" y="1827"/>
                      </a:lnTo>
                      <a:lnTo>
                        <a:pt x="19" y="1846"/>
                      </a:lnTo>
                      <a:lnTo>
                        <a:pt x="19" y="1846"/>
                      </a:lnTo>
                      <a:lnTo>
                        <a:pt x="19" y="1837"/>
                      </a:lnTo>
                      <a:lnTo>
                        <a:pt x="29" y="1827"/>
                      </a:lnTo>
                      <a:lnTo>
                        <a:pt x="29" y="1827"/>
                      </a:lnTo>
                      <a:lnTo>
                        <a:pt x="49" y="1827"/>
                      </a:lnTo>
                      <a:lnTo>
                        <a:pt x="49" y="1827"/>
                      </a:lnTo>
                      <a:lnTo>
                        <a:pt x="29" y="1885"/>
                      </a:lnTo>
                      <a:lnTo>
                        <a:pt x="29" y="1885"/>
                      </a:lnTo>
                      <a:lnTo>
                        <a:pt x="29" y="1895"/>
                      </a:lnTo>
                      <a:lnTo>
                        <a:pt x="29" y="1895"/>
                      </a:lnTo>
                      <a:lnTo>
                        <a:pt x="49" y="1876"/>
                      </a:lnTo>
                      <a:lnTo>
                        <a:pt x="58" y="1876"/>
                      </a:lnTo>
                      <a:lnTo>
                        <a:pt x="58" y="1876"/>
                      </a:lnTo>
                      <a:lnTo>
                        <a:pt x="58" y="1885"/>
                      </a:lnTo>
                      <a:lnTo>
                        <a:pt x="58" y="1895"/>
                      </a:lnTo>
                      <a:lnTo>
                        <a:pt x="58" y="1914"/>
                      </a:lnTo>
                      <a:lnTo>
                        <a:pt x="58" y="1914"/>
                      </a:lnTo>
                      <a:lnTo>
                        <a:pt x="58" y="1905"/>
                      </a:lnTo>
                      <a:lnTo>
                        <a:pt x="78" y="1905"/>
                      </a:lnTo>
                      <a:lnTo>
                        <a:pt x="78" y="1905"/>
                      </a:lnTo>
                      <a:lnTo>
                        <a:pt x="78" y="1905"/>
                      </a:lnTo>
                      <a:lnTo>
                        <a:pt x="78" y="1924"/>
                      </a:lnTo>
                      <a:lnTo>
                        <a:pt x="78" y="1924"/>
                      </a:lnTo>
                      <a:lnTo>
                        <a:pt x="68" y="1934"/>
                      </a:lnTo>
                      <a:lnTo>
                        <a:pt x="68" y="1953"/>
                      </a:lnTo>
                      <a:lnTo>
                        <a:pt x="88" y="1953"/>
                      </a:lnTo>
                      <a:lnTo>
                        <a:pt x="97" y="1944"/>
                      </a:lnTo>
                      <a:lnTo>
                        <a:pt x="97" y="1944"/>
                      </a:lnTo>
                      <a:lnTo>
                        <a:pt x="88" y="1973"/>
                      </a:lnTo>
                      <a:lnTo>
                        <a:pt x="78" y="1992"/>
                      </a:lnTo>
                      <a:lnTo>
                        <a:pt x="78" y="1992"/>
                      </a:lnTo>
                      <a:lnTo>
                        <a:pt x="78" y="2021"/>
                      </a:lnTo>
                      <a:lnTo>
                        <a:pt x="117" y="2021"/>
                      </a:lnTo>
                      <a:lnTo>
                        <a:pt x="136" y="2012"/>
                      </a:lnTo>
                      <a:lnTo>
                        <a:pt x="136" y="2012"/>
                      </a:lnTo>
                      <a:lnTo>
                        <a:pt x="136" y="2012"/>
                      </a:lnTo>
                      <a:lnTo>
                        <a:pt x="136" y="2021"/>
                      </a:lnTo>
                      <a:lnTo>
                        <a:pt x="136" y="2031"/>
                      </a:lnTo>
                      <a:lnTo>
                        <a:pt x="165" y="2031"/>
                      </a:lnTo>
                      <a:lnTo>
                        <a:pt x="195" y="1973"/>
                      </a:lnTo>
                      <a:lnTo>
                        <a:pt x="204" y="1953"/>
                      </a:lnTo>
                      <a:lnTo>
                        <a:pt x="263" y="1944"/>
                      </a:lnTo>
                      <a:lnTo>
                        <a:pt x="292" y="1934"/>
                      </a:lnTo>
                      <a:lnTo>
                        <a:pt x="292" y="1934"/>
                      </a:lnTo>
                      <a:lnTo>
                        <a:pt x="272" y="1924"/>
                      </a:lnTo>
                      <a:lnTo>
                        <a:pt x="234" y="1914"/>
                      </a:lnTo>
                      <a:lnTo>
                        <a:pt x="156" y="1914"/>
                      </a:lnTo>
                      <a:lnTo>
                        <a:pt x="136" y="1905"/>
                      </a:lnTo>
                      <a:lnTo>
                        <a:pt x="136" y="1895"/>
                      </a:lnTo>
                      <a:lnTo>
                        <a:pt x="136" y="1895"/>
                      </a:lnTo>
                      <a:lnTo>
                        <a:pt x="136" y="1885"/>
                      </a:lnTo>
                      <a:lnTo>
                        <a:pt x="136" y="1866"/>
                      </a:lnTo>
                      <a:lnTo>
                        <a:pt x="136" y="1856"/>
                      </a:lnTo>
                      <a:lnTo>
                        <a:pt x="126" y="1837"/>
                      </a:lnTo>
                      <a:lnTo>
                        <a:pt x="107" y="1837"/>
                      </a:lnTo>
                      <a:lnTo>
                        <a:pt x="97" y="1837"/>
                      </a:lnTo>
                      <a:lnTo>
                        <a:pt x="97" y="1788"/>
                      </a:lnTo>
                      <a:lnTo>
                        <a:pt x="146" y="1739"/>
                      </a:lnTo>
                      <a:lnTo>
                        <a:pt x="146" y="1720"/>
                      </a:lnTo>
                      <a:lnTo>
                        <a:pt x="146" y="1720"/>
                      </a:lnTo>
                      <a:lnTo>
                        <a:pt x="136" y="1710"/>
                      </a:lnTo>
                      <a:lnTo>
                        <a:pt x="136" y="1701"/>
                      </a:lnTo>
                      <a:lnTo>
                        <a:pt x="175" y="1642"/>
                      </a:lnTo>
                      <a:lnTo>
                        <a:pt x="175" y="1642"/>
                      </a:lnTo>
                      <a:lnTo>
                        <a:pt x="175" y="1642"/>
                      </a:lnTo>
                      <a:lnTo>
                        <a:pt x="175" y="1594"/>
                      </a:lnTo>
                      <a:lnTo>
                        <a:pt x="175" y="1594"/>
                      </a:lnTo>
                      <a:lnTo>
                        <a:pt x="175" y="1584"/>
                      </a:lnTo>
                      <a:lnTo>
                        <a:pt x="195" y="1574"/>
                      </a:lnTo>
                      <a:lnTo>
                        <a:pt x="195" y="1565"/>
                      </a:lnTo>
                      <a:lnTo>
                        <a:pt x="195" y="1565"/>
                      </a:lnTo>
                      <a:lnTo>
                        <a:pt x="185" y="1555"/>
                      </a:lnTo>
                      <a:lnTo>
                        <a:pt x="185" y="1545"/>
                      </a:lnTo>
                      <a:lnTo>
                        <a:pt x="204" y="1526"/>
                      </a:lnTo>
                      <a:lnTo>
                        <a:pt x="204" y="1526"/>
                      </a:lnTo>
                      <a:lnTo>
                        <a:pt x="204" y="1526"/>
                      </a:lnTo>
                      <a:lnTo>
                        <a:pt x="204" y="1526"/>
                      </a:lnTo>
                      <a:lnTo>
                        <a:pt x="195" y="1526"/>
                      </a:lnTo>
                      <a:lnTo>
                        <a:pt x="195" y="1516"/>
                      </a:lnTo>
                      <a:lnTo>
                        <a:pt x="185" y="1506"/>
                      </a:lnTo>
                      <a:lnTo>
                        <a:pt x="185" y="1516"/>
                      </a:lnTo>
                      <a:lnTo>
                        <a:pt x="185" y="1506"/>
                      </a:lnTo>
                      <a:lnTo>
                        <a:pt x="175" y="1477"/>
                      </a:lnTo>
                      <a:lnTo>
                        <a:pt x="175" y="1458"/>
                      </a:lnTo>
                      <a:lnTo>
                        <a:pt x="175" y="1448"/>
                      </a:lnTo>
                      <a:lnTo>
                        <a:pt x="175" y="1448"/>
                      </a:lnTo>
                      <a:lnTo>
                        <a:pt x="165" y="1448"/>
                      </a:lnTo>
                      <a:lnTo>
                        <a:pt x="165" y="1429"/>
                      </a:lnTo>
                      <a:lnTo>
                        <a:pt x="175" y="1390"/>
                      </a:lnTo>
                      <a:lnTo>
                        <a:pt x="175" y="1390"/>
                      </a:lnTo>
                      <a:lnTo>
                        <a:pt x="175" y="1390"/>
                      </a:lnTo>
                      <a:lnTo>
                        <a:pt x="175" y="1322"/>
                      </a:lnTo>
                      <a:lnTo>
                        <a:pt x="175" y="1322"/>
                      </a:lnTo>
                      <a:lnTo>
                        <a:pt x="185" y="1292"/>
                      </a:lnTo>
                      <a:lnTo>
                        <a:pt x="204" y="1215"/>
                      </a:lnTo>
                      <a:lnTo>
                        <a:pt x="224" y="1215"/>
                      </a:lnTo>
                      <a:lnTo>
                        <a:pt x="224" y="1215"/>
                      </a:lnTo>
                      <a:lnTo>
                        <a:pt x="224" y="1195"/>
                      </a:lnTo>
                      <a:lnTo>
                        <a:pt x="224" y="1195"/>
                      </a:lnTo>
                      <a:lnTo>
                        <a:pt x="224" y="1186"/>
                      </a:lnTo>
                      <a:lnTo>
                        <a:pt x="224" y="1176"/>
                      </a:lnTo>
                      <a:lnTo>
                        <a:pt x="224" y="1156"/>
                      </a:lnTo>
                      <a:lnTo>
                        <a:pt x="224" y="1137"/>
                      </a:lnTo>
                      <a:lnTo>
                        <a:pt x="214" y="1127"/>
                      </a:lnTo>
                      <a:lnTo>
                        <a:pt x="214" y="1098"/>
                      </a:lnTo>
                      <a:lnTo>
                        <a:pt x="234" y="1079"/>
                      </a:lnTo>
                      <a:lnTo>
                        <a:pt x="263" y="1059"/>
                      </a:lnTo>
                      <a:lnTo>
                        <a:pt x="263" y="1050"/>
                      </a:lnTo>
                      <a:lnTo>
                        <a:pt x="263" y="1020"/>
                      </a:lnTo>
                      <a:lnTo>
                        <a:pt x="263" y="1001"/>
                      </a:lnTo>
                      <a:lnTo>
                        <a:pt x="292" y="962"/>
                      </a:lnTo>
                      <a:lnTo>
                        <a:pt x="292" y="923"/>
                      </a:lnTo>
                      <a:lnTo>
                        <a:pt x="272" y="875"/>
                      </a:lnTo>
                      <a:lnTo>
                        <a:pt x="272" y="845"/>
                      </a:lnTo>
                      <a:lnTo>
                        <a:pt x="263" y="816"/>
                      </a:lnTo>
                      <a:lnTo>
                        <a:pt x="263" y="807"/>
                      </a:lnTo>
                      <a:lnTo>
                        <a:pt x="282" y="777"/>
                      </a:lnTo>
                      <a:lnTo>
                        <a:pt x="282" y="768"/>
                      </a:lnTo>
                      <a:lnTo>
                        <a:pt x="302" y="739"/>
                      </a:lnTo>
                      <a:lnTo>
                        <a:pt x="302" y="739"/>
                      </a:lnTo>
                      <a:lnTo>
                        <a:pt x="302" y="700"/>
                      </a:lnTo>
                      <a:lnTo>
                        <a:pt x="302" y="671"/>
                      </a:lnTo>
                      <a:lnTo>
                        <a:pt x="331" y="622"/>
                      </a:lnTo>
                      <a:lnTo>
                        <a:pt x="350" y="593"/>
                      </a:lnTo>
                      <a:lnTo>
                        <a:pt x="360" y="583"/>
                      </a:lnTo>
                      <a:lnTo>
                        <a:pt x="370" y="573"/>
                      </a:lnTo>
                      <a:lnTo>
                        <a:pt x="389" y="573"/>
                      </a:lnTo>
                      <a:lnTo>
                        <a:pt x="389" y="573"/>
                      </a:lnTo>
                      <a:lnTo>
                        <a:pt x="379" y="554"/>
                      </a:lnTo>
                      <a:lnTo>
                        <a:pt x="379" y="534"/>
                      </a:lnTo>
                      <a:lnTo>
                        <a:pt x="379" y="525"/>
                      </a:lnTo>
                      <a:lnTo>
                        <a:pt x="379" y="505"/>
                      </a:lnTo>
                      <a:lnTo>
                        <a:pt x="370" y="476"/>
                      </a:lnTo>
                      <a:lnTo>
                        <a:pt x="379" y="457"/>
                      </a:lnTo>
                      <a:lnTo>
                        <a:pt x="379" y="447"/>
                      </a:lnTo>
                      <a:lnTo>
                        <a:pt x="379" y="437"/>
                      </a:lnTo>
                      <a:lnTo>
                        <a:pt x="379" y="428"/>
                      </a:lnTo>
                      <a:lnTo>
                        <a:pt x="409" y="408"/>
                      </a:lnTo>
                      <a:lnTo>
                        <a:pt x="448" y="398"/>
                      </a:lnTo>
                      <a:lnTo>
                        <a:pt x="467" y="350"/>
                      </a:lnTo>
                      <a:lnTo>
                        <a:pt x="467" y="330"/>
                      </a:lnTo>
                      <a:lnTo>
                        <a:pt x="457" y="321"/>
                      </a:lnTo>
                      <a:lnTo>
                        <a:pt x="457" y="311"/>
                      </a:lnTo>
                      <a:lnTo>
                        <a:pt x="457" y="311"/>
                      </a:lnTo>
                      <a:lnTo>
                        <a:pt x="448" y="311"/>
                      </a:lnTo>
                      <a:lnTo>
                        <a:pt x="428" y="311"/>
                      </a:lnTo>
                      <a:lnTo>
                        <a:pt x="370" y="194"/>
                      </a:lnTo>
                      <a:lnTo>
                        <a:pt x="370" y="175"/>
                      </a:lnTo>
                      <a:lnTo>
                        <a:pt x="377" y="163"/>
                      </a:lnTo>
                      <a:lnTo>
                        <a:pt x="389" y="126"/>
                      </a:lnTo>
                      <a:lnTo>
                        <a:pt x="389" y="107"/>
                      </a:lnTo>
                      <a:lnTo>
                        <a:pt x="331" y="10"/>
                      </a:lnTo>
                      <a:lnTo>
                        <a:pt x="331" y="0"/>
                      </a:lnTo>
                      <a:lnTo>
                        <a:pt x="331" y="0"/>
                      </a:lnTo>
                      <a:lnTo>
                        <a:pt x="321" y="19"/>
                      </a:lnTo>
                      <a:lnTo>
                        <a:pt x="302" y="58"/>
                      </a:lnTo>
                      <a:lnTo>
                        <a:pt x="272" y="58"/>
                      </a:lnTo>
                      <a:lnTo>
                        <a:pt x="272" y="58"/>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97" name="Freeform 91"/>
                <p:cNvSpPr>
                  <a:spLocks/>
                </p:cNvSpPr>
                <p:nvPr/>
              </p:nvSpPr>
              <p:spPr bwMode="auto">
                <a:xfrm>
                  <a:off x="5777873" y="6089498"/>
                  <a:ext cx="1181442" cy="1864890"/>
                </a:xfrm>
                <a:custGeom>
                  <a:avLst/>
                  <a:gdLst/>
                  <a:ahLst/>
                  <a:cxnLst>
                    <a:cxn ang="0">
                      <a:pos x="32" y="1352"/>
                    </a:cxn>
                    <a:cxn ang="0">
                      <a:pos x="32" y="1320"/>
                    </a:cxn>
                    <a:cxn ang="0">
                      <a:pos x="0" y="1296"/>
                    </a:cxn>
                    <a:cxn ang="0">
                      <a:pos x="40" y="1200"/>
                    </a:cxn>
                    <a:cxn ang="0">
                      <a:pos x="64" y="1136"/>
                    </a:cxn>
                    <a:cxn ang="0">
                      <a:pos x="64" y="1088"/>
                    </a:cxn>
                    <a:cxn ang="0">
                      <a:pos x="72" y="1064"/>
                    </a:cxn>
                    <a:cxn ang="0">
                      <a:pos x="88" y="1040"/>
                    </a:cxn>
                    <a:cxn ang="0">
                      <a:pos x="72" y="1024"/>
                    </a:cxn>
                    <a:cxn ang="0">
                      <a:pos x="64" y="984"/>
                    </a:cxn>
                    <a:cxn ang="0">
                      <a:pos x="56" y="960"/>
                    </a:cxn>
                    <a:cxn ang="0">
                      <a:pos x="64" y="872"/>
                    </a:cxn>
                    <a:cxn ang="0">
                      <a:pos x="104" y="784"/>
                    </a:cxn>
                    <a:cxn ang="0">
                      <a:pos x="104" y="760"/>
                    </a:cxn>
                    <a:cxn ang="0">
                      <a:pos x="96" y="712"/>
                    </a:cxn>
                    <a:cxn ang="0">
                      <a:pos x="136" y="648"/>
                    </a:cxn>
                    <a:cxn ang="0">
                      <a:pos x="160" y="544"/>
                    </a:cxn>
                    <a:cxn ang="0">
                      <a:pos x="136" y="448"/>
                    </a:cxn>
                    <a:cxn ang="0">
                      <a:pos x="168" y="392"/>
                    </a:cxn>
                    <a:cxn ang="0">
                      <a:pos x="208" y="272"/>
                    </a:cxn>
                    <a:cxn ang="0">
                      <a:pos x="240" y="256"/>
                    </a:cxn>
                    <a:cxn ang="0">
                      <a:pos x="232" y="200"/>
                    </a:cxn>
                    <a:cxn ang="0">
                      <a:pos x="232" y="144"/>
                    </a:cxn>
                    <a:cxn ang="0">
                      <a:pos x="304" y="72"/>
                    </a:cxn>
                    <a:cxn ang="0">
                      <a:pos x="296" y="40"/>
                    </a:cxn>
                    <a:cxn ang="0">
                      <a:pos x="336" y="0"/>
                    </a:cxn>
                    <a:cxn ang="0">
                      <a:pos x="360" y="16"/>
                    </a:cxn>
                    <a:cxn ang="0">
                      <a:pos x="424" y="48"/>
                    </a:cxn>
                    <a:cxn ang="0">
                      <a:pos x="472" y="16"/>
                    </a:cxn>
                    <a:cxn ang="0">
                      <a:pos x="496" y="24"/>
                    </a:cxn>
                    <a:cxn ang="0">
                      <a:pos x="688" y="168"/>
                    </a:cxn>
                    <a:cxn ang="0">
                      <a:pos x="656" y="272"/>
                    </a:cxn>
                    <a:cxn ang="0">
                      <a:pos x="776" y="288"/>
                    </a:cxn>
                    <a:cxn ang="0">
                      <a:pos x="856" y="192"/>
                    </a:cxn>
                    <a:cxn ang="0">
                      <a:pos x="792" y="304"/>
                    </a:cxn>
                    <a:cxn ang="0">
                      <a:pos x="672" y="440"/>
                    </a:cxn>
                    <a:cxn ang="0">
                      <a:pos x="648" y="536"/>
                    </a:cxn>
                    <a:cxn ang="0">
                      <a:pos x="632" y="552"/>
                    </a:cxn>
                    <a:cxn ang="0">
                      <a:pos x="624" y="608"/>
                    </a:cxn>
                    <a:cxn ang="0">
                      <a:pos x="664" y="680"/>
                    </a:cxn>
                    <a:cxn ang="0">
                      <a:pos x="648" y="752"/>
                    </a:cxn>
                    <a:cxn ang="0">
                      <a:pos x="536" y="808"/>
                    </a:cxn>
                    <a:cxn ang="0">
                      <a:pos x="440" y="792"/>
                    </a:cxn>
                    <a:cxn ang="0">
                      <a:pos x="432" y="856"/>
                    </a:cxn>
                    <a:cxn ang="0">
                      <a:pos x="440" y="880"/>
                    </a:cxn>
                    <a:cxn ang="0">
                      <a:pos x="344" y="880"/>
                    </a:cxn>
                    <a:cxn ang="0">
                      <a:pos x="320" y="936"/>
                    </a:cxn>
                    <a:cxn ang="0">
                      <a:pos x="360" y="936"/>
                    </a:cxn>
                    <a:cxn ang="0">
                      <a:pos x="376" y="960"/>
                    </a:cxn>
                    <a:cxn ang="0">
                      <a:pos x="352" y="960"/>
                    </a:cxn>
                    <a:cxn ang="0">
                      <a:pos x="336" y="960"/>
                    </a:cxn>
                    <a:cxn ang="0">
                      <a:pos x="328" y="992"/>
                    </a:cxn>
                    <a:cxn ang="0">
                      <a:pos x="304" y="1040"/>
                    </a:cxn>
                    <a:cxn ang="0">
                      <a:pos x="288" y="1064"/>
                    </a:cxn>
                    <a:cxn ang="0">
                      <a:pos x="208" y="1120"/>
                    </a:cxn>
                    <a:cxn ang="0">
                      <a:pos x="272" y="1192"/>
                    </a:cxn>
                    <a:cxn ang="0">
                      <a:pos x="192" y="1272"/>
                    </a:cxn>
                    <a:cxn ang="0">
                      <a:pos x="136" y="1288"/>
                    </a:cxn>
                    <a:cxn ang="0">
                      <a:pos x="160" y="1376"/>
                    </a:cxn>
                  </a:cxnLst>
                  <a:rect l="0" t="0" r="r" b="b"/>
                  <a:pathLst>
                    <a:path w="872" h="1376">
                      <a:moveTo>
                        <a:pt x="144" y="1368"/>
                      </a:moveTo>
                      <a:lnTo>
                        <a:pt x="112" y="1360"/>
                      </a:lnTo>
                      <a:lnTo>
                        <a:pt x="48" y="1360"/>
                      </a:lnTo>
                      <a:lnTo>
                        <a:pt x="32" y="1352"/>
                      </a:lnTo>
                      <a:lnTo>
                        <a:pt x="32" y="1344"/>
                      </a:lnTo>
                      <a:lnTo>
                        <a:pt x="32" y="1344"/>
                      </a:lnTo>
                      <a:lnTo>
                        <a:pt x="32" y="1336"/>
                      </a:lnTo>
                      <a:lnTo>
                        <a:pt x="32" y="1320"/>
                      </a:lnTo>
                      <a:lnTo>
                        <a:pt x="32" y="1312"/>
                      </a:lnTo>
                      <a:lnTo>
                        <a:pt x="24" y="1296"/>
                      </a:lnTo>
                      <a:lnTo>
                        <a:pt x="8" y="1296"/>
                      </a:lnTo>
                      <a:lnTo>
                        <a:pt x="0" y="1296"/>
                      </a:lnTo>
                      <a:lnTo>
                        <a:pt x="0" y="1256"/>
                      </a:lnTo>
                      <a:lnTo>
                        <a:pt x="40" y="1216"/>
                      </a:lnTo>
                      <a:lnTo>
                        <a:pt x="40" y="1200"/>
                      </a:lnTo>
                      <a:lnTo>
                        <a:pt x="40" y="1200"/>
                      </a:lnTo>
                      <a:lnTo>
                        <a:pt x="32" y="1192"/>
                      </a:lnTo>
                      <a:lnTo>
                        <a:pt x="32" y="1184"/>
                      </a:lnTo>
                      <a:lnTo>
                        <a:pt x="64" y="1136"/>
                      </a:lnTo>
                      <a:lnTo>
                        <a:pt x="64" y="1136"/>
                      </a:lnTo>
                      <a:lnTo>
                        <a:pt x="64" y="1136"/>
                      </a:lnTo>
                      <a:lnTo>
                        <a:pt x="64" y="1096"/>
                      </a:lnTo>
                      <a:lnTo>
                        <a:pt x="64" y="1096"/>
                      </a:lnTo>
                      <a:lnTo>
                        <a:pt x="64" y="1088"/>
                      </a:lnTo>
                      <a:lnTo>
                        <a:pt x="80" y="1080"/>
                      </a:lnTo>
                      <a:lnTo>
                        <a:pt x="80" y="1072"/>
                      </a:lnTo>
                      <a:lnTo>
                        <a:pt x="80" y="1072"/>
                      </a:lnTo>
                      <a:lnTo>
                        <a:pt x="72" y="1064"/>
                      </a:lnTo>
                      <a:lnTo>
                        <a:pt x="72" y="1056"/>
                      </a:lnTo>
                      <a:lnTo>
                        <a:pt x="88" y="1040"/>
                      </a:lnTo>
                      <a:lnTo>
                        <a:pt x="88" y="1040"/>
                      </a:lnTo>
                      <a:lnTo>
                        <a:pt x="88" y="1040"/>
                      </a:lnTo>
                      <a:lnTo>
                        <a:pt x="88" y="1040"/>
                      </a:lnTo>
                      <a:lnTo>
                        <a:pt x="80" y="1040"/>
                      </a:lnTo>
                      <a:lnTo>
                        <a:pt x="80" y="1032"/>
                      </a:lnTo>
                      <a:lnTo>
                        <a:pt x="72" y="1024"/>
                      </a:lnTo>
                      <a:lnTo>
                        <a:pt x="72" y="1032"/>
                      </a:lnTo>
                      <a:lnTo>
                        <a:pt x="72" y="1024"/>
                      </a:lnTo>
                      <a:lnTo>
                        <a:pt x="64" y="1000"/>
                      </a:lnTo>
                      <a:lnTo>
                        <a:pt x="64" y="984"/>
                      </a:lnTo>
                      <a:lnTo>
                        <a:pt x="64" y="976"/>
                      </a:lnTo>
                      <a:lnTo>
                        <a:pt x="64" y="976"/>
                      </a:lnTo>
                      <a:lnTo>
                        <a:pt x="56" y="976"/>
                      </a:lnTo>
                      <a:lnTo>
                        <a:pt x="56" y="960"/>
                      </a:lnTo>
                      <a:lnTo>
                        <a:pt x="64" y="928"/>
                      </a:lnTo>
                      <a:lnTo>
                        <a:pt x="64" y="928"/>
                      </a:lnTo>
                      <a:lnTo>
                        <a:pt x="64" y="928"/>
                      </a:lnTo>
                      <a:lnTo>
                        <a:pt x="64" y="872"/>
                      </a:lnTo>
                      <a:lnTo>
                        <a:pt x="64" y="872"/>
                      </a:lnTo>
                      <a:lnTo>
                        <a:pt x="72" y="848"/>
                      </a:lnTo>
                      <a:lnTo>
                        <a:pt x="88" y="784"/>
                      </a:lnTo>
                      <a:lnTo>
                        <a:pt x="104" y="784"/>
                      </a:lnTo>
                      <a:lnTo>
                        <a:pt x="104" y="784"/>
                      </a:lnTo>
                      <a:lnTo>
                        <a:pt x="104" y="768"/>
                      </a:lnTo>
                      <a:lnTo>
                        <a:pt x="104" y="768"/>
                      </a:lnTo>
                      <a:lnTo>
                        <a:pt x="104" y="760"/>
                      </a:lnTo>
                      <a:lnTo>
                        <a:pt x="104" y="752"/>
                      </a:lnTo>
                      <a:lnTo>
                        <a:pt x="104" y="736"/>
                      </a:lnTo>
                      <a:lnTo>
                        <a:pt x="104" y="720"/>
                      </a:lnTo>
                      <a:lnTo>
                        <a:pt x="96" y="712"/>
                      </a:lnTo>
                      <a:lnTo>
                        <a:pt x="96" y="688"/>
                      </a:lnTo>
                      <a:lnTo>
                        <a:pt x="112" y="672"/>
                      </a:lnTo>
                      <a:lnTo>
                        <a:pt x="136" y="656"/>
                      </a:lnTo>
                      <a:lnTo>
                        <a:pt x="136" y="648"/>
                      </a:lnTo>
                      <a:lnTo>
                        <a:pt x="136" y="624"/>
                      </a:lnTo>
                      <a:lnTo>
                        <a:pt x="136" y="608"/>
                      </a:lnTo>
                      <a:lnTo>
                        <a:pt x="160" y="576"/>
                      </a:lnTo>
                      <a:lnTo>
                        <a:pt x="160" y="544"/>
                      </a:lnTo>
                      <a:lnTo>
                        <a:pt x="144" y="504"/>
                      </a:lnTo>
                      <a:lnTo>
                        <a:pt x="144" y="480"/>
                      </a:lnTo>
                      <a:lnTo>
                        <a:pt x="136" y="456"/>
                      </a:lnTo>
                      <a:lnTo>
                        <a:pt x="136" y="448"/>
                      </a:lnTo>
                      <a:lnTo>
                        <a:pt x="152" y="424"/>
                      </a:lnTo>
                      <a:lnTo>
                        <a:pt x="152" y="416"/>
                      </a:lnTo>
                      <a:lnTo>
                        <a:pt x="168" y="392"/>
                      </a:lnTo>
                      <a:lnTo>
                        <a:pt x="168" y="392"/>
                      </a:lnTo>
                      <a:lnTo>
                        <a:pt x="168" y="360"/>
                      </a:lnTo>
                      <a:lnTo>
                        <a:pt x="168" y="336"/>
                      </a:lnTo>
                      <a:lnTo>
                        <a:pt x="192" y="296"/>
                      </a:lnTo>
                      <a:lnTo>
                        <a:pt x="208" y="272"/>
                      </a:lnTo>
                      <a:lnTo>
                        <a:pt x="216" y="264"/>
                      </a:lnTo>
                      <a:lnTo>
                        <a:pt x="224" y="256"/>
                      </a:lnTo>
                      <a:lnTo>
                        <a:pt x="240" y="256"/>
                      </a:lnTo>
                      <a:lnTo>
                        <a:pt x="240" y="256"/>
                      </a:lnTo>
                      <a:lnTo>
                        <a:pt x="232" y="240"/>
                      </a:lnTo>
                      <a:lnTo>
                        <a:pt x="232" y="224"/>
                      </a:lnTo>
                      <a:lnTo>
                        <a:pt x="232" y="216"/>
                      </a:lnTo>
                      <a:lnTo>
                        <a:pt x="232" y="200"/>
                      </a:lnTo>
                      <a:lnTo>
                        <a:pt x="224" y="176"/>
                      </a:lnTo>
                      <a:lnTo>
                        <a:pt x="232" y="160"/>
                      </a:lnTo>
                      <a:lnTo>
                        <a:pt x="232" y="152"/>
                      </a:lnTo>
                      <a:lnTo>
                        <a:pt x="232" y="144"/>
                      </a:lnTo>
                      <a:lnTo>
                        <a:pt x="232" y="136"/>
                      </a:lnTo>
                      <a:lnTo>
                        <a:pt x="256" y="120"/>
                      </a:lnTo>
                      <a:lnTo>
                        <a:pt x="288" y="112"/>
                      </a:lnTo>
                      <a:lnTo>
                        <a:pt x="304" y="72"/>
                      </a:lnTo>
                      <a:lnTo>
                        <a:pt x="304" y="56"/>
                      </a:lnTo>
                      <a:lnTo>
                        <a:pt x="296" y="48"/>
                      </a:lnTo>
                      <a:lnTo>
                        <a:pt x="296" y="40"/>
                      </a:lnTo>
                      <a:lnTo>
                        <a:pt x="296" y="40"/>
                      </a:lnTo>
                      <a:lnTo>
                        <a:pt x="304" y="40"/>
                      </a:lnTo>
                      <a:lnTo>
                        <a:pt x="328" y="16"/>
                      </a:lnTo>
                      <a:lnTo>
                        <a:pt x="336" y="0"/>
                      </a:lnTo>
                      <a:lnTo>
                        <a:pt x="336" y="0"/>
                      </a:lnTo>
                      <a:lnTo>
                        <a:pt x="344" y="0"/>
                      </a:lnTo>
                      <a:lnTo>
                        <a:pt x="352" y="16"/>
                      </a:lnTo>
                      <a:lnTo>
                        <a:pt x="352" y="16"/>
                      </a:lnTo>
                      <a:lnTo>
                        <a:pt x="360" y="16"/>
                      </a:lnTo>
                      <a:lnTo>
                        <a:pt x="376" y="16"/>
                      </a:lnTo>
                      <a:lnTo>
                        <a:pt x="408" y="16"/>
                      </a:lnTo>
                      <a:lnTo>
                        <a:pt x="424" y="40"/>
                      </a:lnTo>
                      <a:lnTo>
                        <a:pt x="424" y="48"/>
                      </a:lnTo>
                      <a:lnTo>
                        <a:pt x="440" y="24"/>
                      </a:lnTo>
                      <a:lnTo>
                        <a:pt x="448" y="16"/>
                      </a:lnTo>
                      <a:lnTo>
                        <a:pt x="464" y="16"/>
                      </a:lnTo>
                      <a:lnTo>
                        <a:pt x="472" y="16"/>
                      </a:lnTo>
                      <a:lnTo>
                        <a:pt x="480" y="16"/>
                      </a:lnTo>
                      <a:lnTo>
                        <a:pt x="488" y="16"/>
                      </a:lnTo>
                      <a:lnTo>
                        <a:pt x="488" y="16"/>
                      </a:lnTo>
                      <a:lnTo>
                        <a:pt x="496" y="24"/>
                      </a:lnTo>
                      <a:lnTo>
                        <a:pt x="552" y="104"/>
                      </a:lnTo>
                      <a:lnTo>
                        <a:pt x="608" y="112"/>
                      </a:lnTo>
                      <a:lnTo>
                        <a:pt x="672" y="160"/>
                      </a:lnTo>
                      <a:lnTo>
                        <a:pt x="688" y="168"/>
                      </a:lnTo>
                      <a:lnTo>
                        <a:pt x="704" y="176"/>
                      </a:lnTo>
                      <a:lnTo>
                        <a:pt x="704" y="192"/>
                      </a:lnTo>
                      <a:lnTo>
                        <a:pt x="672" y="248"/>
                      </a:lnTo>
                      <a:lnTo>
                        <a:pt x="656" y="272"/>
                      </a:lnTo>
                      <a:lnTo>
                        <a:pt x="656" y="272"/>
                      </a:lnTo>
                      <a:lnTo>
                        <a:pt x="688" y="280"/>
                      </a:lnTo>
                      <a:lnTo>
                        <a:pt x="728" y="288"/>
                      </a:lnTo>
                      <a:lnTo>
                        <a:pt x="776" y="288"/>
                      </a:lnTo>
                      <a:lnTo>
                        <a:pt x="840" y="232"/>
                      </a:lnTo>
                      <a:lnTo>
                        <a:pt x="848" y="192"/>
                      </a:lnTo>
                      <a:lnTo>
                        <a:pt x="848" y="192"/>
                      </a:lnTo>
                      <a:lnTo>
                        <a:pt x="856" y="192"/>
                      </a:lnTo>
                      <a:lnTo>
                        <a:pt x="872" y="200"/>
                      </a:lnTo>
                      <a:lnTo>
                        <a:pt x="872" y="256"/>
                      </a:lnTo>
                      <a:lnTo>
                        <a:pt x="840" y="280"/>
                      </a:lnTo>
                      <a:lnTo>
                        <a:pt x="792" y="304"/>
                      </a:lnTo>
                      <a:lnTo>
                        <a:pt x="712" y="392"/>
                      </a:lnTo>
                      <a:lnTo>
                        <a:pt x="680" y="408"/>
                      </a:lnTo>
                      <a:lnTo>
                        <a:pt x="672" y="416"/>
                      </a:lnTo>
                      <a:lnTo>
                        <a:pt x="672" y="440"/>
                      </a:lnTo>
                      <a:lnTo>
                        <a:pt x="664" y="472"/>
                      </a:lnTo>
                      <a:lnTo>
                        <a:pt x="648" y="496"/>
                      </a:lnTo>
                      <a:lnTo>
                        <a:pt x="648" y="496"/>
                      </a:lnTo>
                      <a:lnTo>
                        <a:pt x="648" y="536"/>
                      </a:lnTo>
                      <a:lnTo>
                        <a:pt x="648" y="536"/>
                      </a:lnTo>
                      <a:lnTo>
                        <a:pt x="640" y="536"/>
                      </a:lnTo>
                      <a:lnTo>
                        <a:pt x="632" y="552"/>
                      </a:lnTo>
                      <a:lnTo>
                        <a:pt x="632" y="552"/>
                      </a:lnTo>
                      <a:lnTo>
                        <a:pt x="632" y="592"/>
                      </a:lnTo>
                      <a:lnTo>
                        <a:pt x="632" y="592"/>
                      </a:lnTo>
                      <a:lnTo>
                        <a:pt x="624" y="592"/>
                      </a:lnTo>
                      <a:lnTo>
                        <a:pt x="624" y="608"/>
                      </a:lnTo>
                      <a:lnTo>
                        <a:pt x="672" y="632"/>
                      </a:lnTo>
                      <a:lnTo>
                        <a:pt x="672" y="648"/>
                      </a:lnTo>
                      <a:lnTo>
                        <a:pt x="664" y="664"/>
                      </a:lnTo>
                      <a:lnTo>
                        <a:pt x="664" y="680"/>
                      </a:lnTo>
                      <a:lnTo>
                        <a:pt x="680" y="696"/>
                      </a:lnTo>
                      <a:lnTo>
                        <a:pt x="680" y="720"/>
                      </a:lnTo>
                      <a:lnTo>
                        <a:pt x="664" y="736"/>
                      </a:lnTo>
                      <a:lnTo>
                        <a:pt x="648" y="752"/>
                      </a:lnTo>
                      <a:lnTo>
                        <a:pt x="616" y="784"/>
                      </a:lnTo>
                      <a:lnTo>
                        <a:pt x="560" y="800"/>
                      </a:lnTo>
                      <a:lnTo>
                        <a:pt x="536" y="808"/>
                      </a:lnTo>
                      <a:lnTo>
                        <a:pt x="536" y="808"/>
                      </a:lnTo>
                      <a:lnTo>
                        <a:pt x="464" y="808"/>
                      </a:lnTo>
                      <a:lnTo>
                        <a:pt x="464" y="808"/>
                      </a:lnTo>
                      <a:lnTo>
                        <a:pt x="456" y="792"/>
                      </a:lnTo>
                      <a:lnTo>
                        <a:pt x="440" y="792"/>
                      </a:lnTo>
                      <a:lnTo>
                        <a:pt x="440" y="808"/>
                      </a:lnTo>
                      <a:lnTo>
                        <a:pt x="448" y="824"/>
                      </a:lnTo>
                      <a:lnTo>
                        <a:pt x="448" y="832"/>
                      </a:lnTo>
                      <a:lnTo>
                        <a:pt x="432" y="856"/>
                      </a:lnTo>
                      <a:lnTo>
                        <a:pt x="432" y="864"/>
                      </a:lnTo>
                      <a:lnTo>
                        <a:pt x="432" y="864"/>
                      </a:lnTo>
                      <a:lnTo>
                        <a:pt x="440" y="880"/>
                      </a:lnTo>
                      <a:lnTo>
                        <a:pt x="440" y="880"/>
                      </a:lnTo>
                      <a:lnTo>
                        <a:pt x="432" y="888"/>
                      </a:lnTo>
                      <a:lnTo>
                        <a:pt x="408" y="896"/>
                      </a:lnTo>
                      <a:lnTo>
                        <a:pt x="376" y="896"/>
                      </a:lnTo>
                      <a:lnTo>
                        <a:pt x="344" y="880"/>
                      </a:lnTo>
                      <a:lnTo>
                        <a:pt x="328" y="880"/>
                      </a:lnTo>
                      <a:lnTo>
                        <a:pt x="320" y="920"/>
                      </a:lnTo>
                      <a:lnTo>
                        <a:pt x="320" y="936"/>
                      </a:lnTo>
                      <a:lnTo>
                        <a:pt x="320" y="936"/>
                      </a:lnTo>
                      <a:lnTo>
                        <a:pt x="344" y="952"/>
                      </a:lnTo>
                      <a:lnTo>
                        <a:pt x="344" y="952"/>
                      </a:lnTo>
                      <a:lnTo>
                        <a:pt x="352" y="952"/>
                      </a:lnTo>
                      <a:lnTo>
                        <a:pt x="360" y="936"/>
                      </a:lnTo>
                      <a:lnTo>
                        <a:pt x="376" y="936"/>
                      </a:lnTo>
                      <a:lnTo>
                        <a:pt x="376" y="952"/>
                      </a:lnTo>
                      <a:lnTo>
                        <a:pt x="376" y="952"/>
                      </a:lnTo>
                      <a:lnTo>
                        <a:pt x="376" y="960"/>
                      </a:lnTo>
                      <a:lnTo>
                        <a:pt x="368" y="968"/>
                      </a:lnTo>
                      <a:lnTo>
                        <a:pt x="352" y="968"/>
                      </a:lnTo>
                      <a:lnTo>
                        <a:pt x="352" y="960"/>
                      </a:lnTo>
                      <a:lnTo>
                        <a:pt x="352" y="960"/>
                      </a:lnTo>
                      <a:lnTo>
                        <a:pt x="344" y="960"/>
                      </a:lnTo>
                      <a:lnTo>
                        <a:pt x="344" y="960"/>
                      </a:lnTo>
                      <a:lnTo>
                        <a:pt x="336" y="960"/>
                      </a:lnTo>
                      <a:lnTo>
                        <a:pt x="336" y="960"/>
                      </a:lnTo>
                      <a:lnTo>
                        <a:pt x="320" y="960"/>
                      </a:lnTo>
                      <a:lnTo>
                        <a:pt x="320" y="968"/>
                      </a:lnTo>
                      <a:lnTo>
                        <a:pt x="336" y="976"/>
                      </a:lnTo>
                      <a:lnTo>
                        <a:pt x="328" y="992"/>
                      </a:lnTo>
                      <a:lnTo>
                        <a:pt x="312" y="1016"/>
                      </a:lnTo>
                      <a:lnTo>
                        <a:pt x="304" y="1040"/>
                      </a:lnTo>
                      <a:lnTo>
                        <a:pt x="304" y="1040"/>
                      </a:lnTo>
                      <a:lnTo>
                        <a:pt x="304" y="1040"/>
                      </a:lnTo>
                      <a:lnTo>
                        <a:pt x="304" y="1040"/>
                      </a:lnTo>
                      <a:lnTo>
                        <a:pt x="296" y="1048"/>
                      </a:lnTo>
                      <a:lnTo>
                        <a:pt x="288" y="1064"/>
                      </a:lnTo>
                      <a:lnTo>
                        <a:pt x="288" y="1064"/>
                      </a:lnTo>
                      <a:lnTo>
                        <a:pt x="288" y="1064"/>
                      </a:lnTo>
                      <a:lnTo>
                        <a:pt x="256" y="1064"/>
                      </a:lnTo>
                      <a:lnTo>
                        <a:pt x="208" y="1096"/>
                      </a:lnTo>
                      <a:lnTo>
                        <a:pt x="208" y="1120"/>
                      </a:lnTo>
                      <a:lnTo>
                        <a:pt x="224" y="1152"/>
                      </a:lnTo>
                      <a:lnTo>
                        <a:pt x="240" y="1152"/>
                      </a:lnTo>
                      <a:lnTo>
                        <a:pt x="272" y="1160"/>
                      </a:lnTo>
                      <a:lnTo>
                        <a:pt x="272" y="1192"/>
                      </a:lnTo>
                      <a:lnTo>
                        <a:pt x="200" y="1240"/>
                      </a:lnTo>
                      <a:lnTo>
                        <a:pt x="192" y="1248"/>
                      </a:lnTo>
                      <a:lnTo>
                        <a:pt x="192" y="1272"/>
                      </a:lnTo>
                      <a:lnTo>
                        <a:pt x="192" y="1272"/>
                      </a:lnTo>
                      <a:lnTo>
                        <a:pt x="168" y="1288"/>
                      </a:lnTo>
                      <a:lnTo>
                        <a:pt x="168" y="1288"/>
                      </a:lnTo>
                      <a:lnTo>
                        <a:pt x="168" y="1288"/>
                      </a:lnTo>
                      <a:lnTo>
                        <a:pt x="136" y="1288"/>
                      </a:lnTo>
                      <a:lnTo>
                        <a:pt x="136" y="1336"/>
                      </a:lnTo>
                      <a:lnTo>
                        <a:pt x="152" y="1360"/>
                      </a:lnTo>
                      <a:lnTo>
                        <a:pt x="152" y="1376"/>
                      </a:lnTo>
                      <a:lnTo>
                        <a:pt x="160" y="1376"/>
                      </a:lnTo>
                      <a:lnTo>
                        <a:pt x="144" y="1368"/>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sp>
              <p:nvSpPr>
                <p:cNvPr id="198" name="Freeform 92"/>
                <p:cNvSpPr>
                  <a:spLocks/>
                </p:cNvSpPr>
                <p:nvPr/>
              </p:nvSpPr>
              <p:spPr bwMode="auto">
                <a:xfrm>
                  <a:off x="6633803" y="6631587"/>
                  <a:ext cx="303466" cy="315137"/>
                </a:xfrm>
                <a:custGeom>
                  <a:avLst/>
                  <a:gdLst/>
                  <a:ahLst/>
                  <a:cxnLst>
                    <a:cxn ang="0">
                      <a:pos x="0" y="184"/>
                    </a:cxn>
                    <a:cxn ang="0">
                      <a:pos x="16" y="200"/>
                    </a:cxn>
                    <a:cxn ang="0">
                      <a:pos x="24" y="208"/>
                    </a:cxn>
                    <a:cxn ang="0">
                      <a:pos x="48" y="208"/>
                    </a:cxn>
                    <a:cxn ang="0">
                      <a:pos x="64" y="216"/>
                    </a:cxn>
                    <a:cxn ang="0">
                      <a:pos x="80" y="232"/>
                    </a:cxn>
                    <a:cxn ang="0">
                      <a:pos x="88" y="232"/>
                    </a:cxn>
                    <a:cxn ang="0">
                      <a:pos x="96" y="224"/>
                    </a:cxn>
                    <a:cxn ang="0">
                      <a:pos x="104" y="224"/>
                    </a:cxn>
                    <a:cxn ang="0">
                      <a:pos x="120" y="232"/>
                    </a:cxn>
                    <a:cxn ang="0">
                      <a:pos x="152" y="232"/>
                    </a:cxn>
                    <a:cxn ang="0">
                      <a:pos x="192" y="200"/>
                    </a:cxn>
                    <a:cxn ang="0">
                      <a:pos x="200" y="176"/>
                    </a:cxn>
                    <a:cxn ang="0">
                      <a:pos x="200" y="176"/>
                    </a:cxn>
                    <a:cxn ang="0">
                      <a:pos x="208" y="160"/>
                    </a:cxn>
                    <a:cxn ang="0">
                      <a:pos x="208" y="136"/>
                    </a:cxn>
                    <a:cxn ang="0">
                      <a:pos x="224" y="128"/>
                    </a:cxn>
                    <a:cxn ang="0">
                      <a:pos x="224" y="128"/>
                    </a:cxn>
                    <a:cxn ang="0">
                      <a:pos x="208" y="112"/>
                    </a:cxn>
                    <a:cxn ang="0">
                      <a:pos x="152" y="64"/>
                    </a:cxn>
                    <a:cxn ang="0">
                      <a:pos x="120" y="40"/>
                    </a:cxn>
                    <a:cxn ang="0">
                      <a:pos x="96" y="0"/>
                    </a:cxn>
                    <a:cxn ang="0">
                      <a:pos x="88" y="0"/>
                    </a:cxn>
                    <a:cxn ang="0">
                      <a:pos x="80" y="0"/>
                    </a:cxn>
                    <a:cxn ang="0">
                      <a:pos x="56" y="0"/>
                    </a:cxn>
                    <a:cxn ang="0">
                      <a:pos x="56" y="0"/>
                    </a:cxn>
                    <a:cxn ang="0">
                      <a:pos x="48" y="8"/>
                    </a:cxn>
                    <a:cxn ang="0">
                      <a:pos x="40" y="16"/>
                    </a:cxn>
                    <a:cxn ang="0">
                      <a:pos x="40" y="40"/>
                    </a:cxn>
                    <a:cxn ang="0">
                      <a:pos x="32" y="72"/>
                    </a:cxn>
                    <a:cxn ang="0">
                      <a:pos x="16" y="96"/>
                    </a:cxn>
                    <a:cxn ang="0">
                      <a:pos x="16" y="96"/>
                    </a:cxn>
                    <a:cxn ang="0">
                      <a:pos x="16" y="136"/>
                    </a:cxn>
                    <a:cxn ang="0">
                      <a:pos x="16" y="136"/>
                    </a:cxn>
                    <a:cxn ang="0">
                      <a:pos x="8" y="136"/>
                    </a:cxn>
                    <a:cxn ang="0">
                      <a:pos x="0" y="152"/>
                    </a:cxn>
                    <a:cxn ang="0">
                      <a:pos x="0" y="152"/>
                    </a:cxn>
                    <a:cxn ang="0">
                      <a:pos x="0" y="192"/>
                    </a:cxn>
                    <a:cxn ang="0">
                      <a:pos x="0" y="184"/>
                    </a:cxn>
                    <a:cxn ang="0">
                      <a:pos x="0" y="184"/>
                    </a:cxn>
                  </a:cxnLst>
                  <a:rect l="0" t="0" r="r" b="b"/>
                  <a:pathLst>
                    <a:path w="224" h="232">
                      <a:moveTo>
                        <a:pt x="0" y="184"/>
                      </a:moveTo>
                      <a:lnTo>
                        <a:pt x="16" y="200"/>
                      </a:lnTo>
                      <a:lnTo>
                        <a:pt x="24" y="208"/>
                      </a:lnTo>
                      <a:lnTo>
                        <a:pt x="48" y="208"/>
                      </a:lnTo>
                      <a:lnTo>
                        <a:pt x="64" y="216"/>
                      </a:lnTo>
                      <a:lnTo>
                        <a:pt x="80" y="232"/>
                      </a:lnTo>
                      <a:lnTo>
                        <a:pt x="88" y="232"/>
                      </a:lnTo>
                      <a:lnTo>
                        <a:pt x="96" y="224"/>
                      </a:lnTo>
                      <a:lnTo>
                        <a:pt x="104" y="224"/>
                      </a:lnTo>
                      <a:lnTo>
                        <a:pt x="120" y="232"/>
                      </a:lnTo>
                      <a:lnTo>
                        <a:pt x="152" y="232"/>
                      </a:lnTo>
                      <a:lnTo>
                        <a:pt x="192" y="200"/>
                      </a:lnTo>
                      <a:lnTo>
                        <a:pt x="200" y="176"/>
                      </a:lnTo>
                      <a:lnTo>
                        <a:pt x="200" y="176"/>
                      </a:lnTo>
                      <a:lnTo>
                        <a:pt x="208" y="160"/>
                      </a:lnTo>
                      <a:lnTo>
                        <a:pt x="208" y="136"/>
                      </a:lnTo>
                      <a:lnTo>
                        <a:pt x="224" y="128"/>
                      </a:lnTo>
                      <a:lnTo>
                        <a:pt x="224" y="128"/>
                      </a:lnTo>
                      <a:lnTo>
                        <a:pt x="208" y="112"/>
                      </a:lnTo>
                      <a:lnTo>
                        <a:pt x="152" y="64"/>
                      </a:lnTo>
                      <a:lnTo>
                        <a:pt x="120" y="40"/>
                      </a:lnTo>
                      <a:lnTo>
                        <a:pt x="96" y="0"/>
                      </a:lnTo>
                      <a:lnTo>
                        <a:pt x="88" y="0"/>
                      </a:lnTo>
                      <a:lnTo>
                        <a:pt x="80" y="0"/>
                      </a:lnTo>
                      <a:lnTo>
                        <a:pt x="56" y="0"/>
                      </a:lnTo>
                      <a:lnTo>
                        <a:pt x="56" y="0"/>
                      </a:lnTo>
                      <a:lnTo>
                        <a:pt x="48" y="8"/>
                      </a:lnTo>
                      <a:lnTo>
                        <a:pt x="40" y="16"/>
                      </a:lnTo>
                      <a:lnTo>
                        <a:pt x="40" y="40"/>
                      </a:lnTo>
                      <a:lnTo>
                        <a:pt x="32" y="72"/>
                      </a:lnTo>
                      <a:lnTo>
                        <a:pt x="16" y="96"/>
                      </a:lnTo>
                      <a:lnTo>
                        <a:pt x="16" y="96"/>
                      </a:lnTo>
                      <a:lnTo>
                        <a:pt x="16" y="136"/>
                      </a:lnTo>
                      <a:lnTo>
                        <a:pt x="16" y="136"/>
                      </a:lnTo>
                      <a:lnTo>
                        <a:pt x="8" y="136"/>
                      </a:lnTo>
                      <a:lnTo>
                        <a:pt x="0" y="152"/>
                      </a:lnTo>
                      <a:lnTo>
                        <a:pt x="0" y="152"/>
                      </a:lnTo>
                      <a:lnTo>
                        <a:pt x="0" y="192"/>
                      </a:lnTo>
                      <a:lnTo>
                        <a:pt x="0" y="184"/>
                      </a:lnTo>
                      <a:lnTo>
                        <a:pt x="0" y="184"/>
                      </a:lnTo>
                      <a:close/>
                    </a:path>
                  </a:pathLst>
                </a:custGeom>
                <a:grpFill/>
                <a:ln w="9525">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charset="0"/>
                    <a:ea typeface="+mn-ea"/>
                    <a:cs typeface="+mn-cs"/>
                  </a:endParaRPr>
                </a:p>
              </p:txBody>
            </p:sp>
          </p:grpSp>
        </p:grpSp>
        <p:sp>
          <p:nvSpPr>
            <p:cNvPr id="92" name="Rectangle 301"/>
            <p:cNvSpPr>
              <a:spLocks noChangeArrowheads="1"/>
            </p:cNvSpPr>
            <p:nvPr/>
          </p:nvSpPr>
          <p:spPr bwMode="auto">
            <a:xfrm>
              <a:off x="7016385" y="2228731"/>
              <a:ext cx="104772" cy="104768"/>
            </a:xfrm>
            <a:prstGeom prst="rect">
              <a:avLst/>
            </a:prstGeom>
            <a:solidFill>
              <a:srgbClr val="FF7A21"/>
            </a:solidFill>
            <a:ln w="9525" algn="ctr">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smtClean="0">
                <a:ln>
                  <a:noFill/>
                </a:ln>
                <a:solidFill>
                  <a:srgbClr val="FF7A21"/>
                </a:solidFill>
                <a:effectLst/>
                <a:uLnTx/>
                <a:uFillTx/>
                <a:latin typeface="Times" charset="0"/>
                <a:ea typeface="+mn-ea"/>
                <a:cs typeface="+mn-cs"/>
              </a:endParaRPr>
            </a:p>
          </p:txBody>
        </p:sp>
        <p:sp>
          <p:nvSpPr>
            <p:cNvPr id="93" name="Rectangle 302"/>
            <p:cNvSpPr>
              <a:spLocks noChangeArrowheads="1"/>
            </p:cNvSpPr>
            <p:nvPr/>
          </p:nvSpPr>
          <p:spPr bwMode="auto">
            <a:xfrm>
              <a:off x="6957771" y="2305765"/>
              <a:ext cx="104772" cy="104768"/>
            </a:xfrm>
            <a:prstGeom prst="rect">
              <a:avLst/>
            </a:prstGeom>
            <a:solidFill>
              <a:srgbClr val="FF7A21"/>
            </a:solidFill>
            <a:ln w="9525" algn="ctr">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smtClean="0">
                <a:ln>
                  <a:noFill/>
                </a:ln>
                <a:solidFill>
                  <a:srgbClr val="FF7A21"/>
                </a:solidFill>
                <a:effectLst/>
                <a:uLnTx/>
                <a:uFillTx/>
                <a:latin typeface="Times" charset="0"/>
                <a:ea typeface="+mn-ea"/>
                <a:cs typeface="+mn-cs"/>
              </a:endParaRPr>
            </a:p>
          </p:txBody>
        </p:sp>
        <p:sp>
          <p:nvSpPr>
            <p:cNvPr id="94" name="Rectangle 303"/>
            <p:cNvSpPr>
              <a:spLocks noChangeArrowheads="1"/>
            </p:cNvSpPr>
            <p:nvPr/>
          </p:nvSpPr>
          <p:spPr bwMode="auto">
            <a:xfrm>
              <a:off x="7756590" y="3772732"/>
              <a:ext cx="104772" cy="104768"/>
            </a:xfrm>
            <a:prstGeom prst="rect">
              <a:avLst/>
            </a:prstGeom>
            <a:solidFill>
              <a:srgbClr val="FF7A21"/>
            </a:solidFill>
            <a:ln w="9525" algn="ctr">
              <a:noFill/>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smtClean="0">
                <a:ln>
                  <a:noFill/>
                </a:ln>
                <a:solidFill>
                  <a:srgbClr val="FF7A21"/>
                </a:solidFill>
                <a:effectLst/>
                <a:uLnTx/>
                <a:uFillTx/>
                <a:latin typeface="Times" charset="0"/>
                <a:ea typeface="+mn-ea"/>
                <a:cs typeface="+mn-c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ap - Europe and Middle Eas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fr-FR" smtClean="0"/>
              <a:t>Cliquez pour modifier le style du titre</a:t>
            </a:r>
            <a:endParaRPr lang="en-GB"/>
          </a:p>
        </p:txBody>
      </p:sp>
      <p:sp>
        <p:nvSpPr>
          <p:cNvPr id="4" name="Date Placeholder 3"/>
          <p:cNvSpPr>
            <a:spLocks noGrp="1"/>
          </p:cNvSpPr>
          <p:nvPr>
            <p:ph type="dt" sz="half" idx="10"/>
          </p:nvPr>
        </p:nvSpPr>
        <p:spPr/>
        <p:txBody>
          <a:bodyPr/>
          <a:lstStyle/>
          <a:p>
            <a:r>
              <a:rPr lang="en-US" smtClean="0"/>
              <a:t>September 08</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E12322-D087-44B8-85E4-9150902A0088}" type="slidenum">
              <a:rPr lang="en-GB" smtClean="0"/>
              <a:pPr/>
              <a:t>‹#›</a:t>
            </a:fld>
            <a:endParaRPr lang="en-GB"/>
          </a:p>
        </p:txBody>
      </p:sp>
      <p:sp>
        <p:nvSpPr>
          <p:cNvPr id="10" name="TextBox 9"/>
          <p:cNvSpPr txBox="1"/>
          <p:nvPr userDrawn="1"/>
        </p:nvSpPr>
        <p:spPr>
          <a:xfrm>
            <a:off x="5623200" y="5820150"/>
            <a:ext cx="3510000" cy="307777"/>
          </a:xfrm>
          <a:prstGeom prst="rect">
            <a:avLst/>
          </a:prstGeom>
          <a:noFill/>
        </p:spPr>
        <p:txBody>
          <a:bodyPr wrap="square" rtlCol="0">
            <a:spAutoFit/>
          </a:bodyPr>
          <a:lstStyle/>
          <a:p>
            <a:pPr marL="0" marR="0" indent="0" algn="l" defTabSz="762000" rtl="0" eaLnBrk="1" fontAlgn="auto" latinLnBrk="0" hangingPunct="1">
              <a:lnSpc>
                <a:spcPct val="100000"/>
              </a:lnSpc>
              <a:spcBef>
                <a:spcPct val="0"/>
              </a:spcBef>
              <a:spcAft>
                <a:spcPct val="0"/>
              </a:spcAft>
              <a:buClrTx/>
              <a:buSzTx/>
              <a:buFontTx/>
              <a:buNone/>
              <a:tabLst/>
              <a:defRPr/>
            </a:pPr>
            <a:r>
              <a:rPr lang="en-US" altLang="en-GB" sz="700" b="0" kern="1200" dirty="0" smtClean="0">
                <a:solidFill>
                  <a:schemeClr val="tx1"/>
                </a:solidFill>
                <a:latin typeface="Arial" pitchFamily="34" charset="0"/>
                <a:ea typeface="+mn-ea"/>
                <a:cs typeface="Arial" pitchFamily="34" charset="0"/>
              </a:rPr>
              <a:t>*Clifford Chance has a co-operation agreement with Al-</a:t>
            </a:r>
            <a:r>
              <a:rPr lang="en-US" altLang="en-GB" sz="700" b="0" kern="1200" dirty="0" err="1" smtClean="0">
                <a:solidFill>
                  <a:schemeClr val="tx1"/>
                </a:solidFill>
                <a:latin typeface="Arial" pitchFamily="34" charset="0"/>
                <a:ea typeface="+mn-ea"/>
                <a:cs typeface="Arial" pitchFamily="34" charset="0"/>
              </a:rPr>
              <a:t>Jadaan</a:t>
            </a:r>
            <a:r>
              <a:rPr lang="en-US" altLang="en-GB" sz="700" b="0" kern="1200" dirty="0" smtClean="0">
                <a:solidFill>
                  <a:schemeClr val="tx1"/>
                </a:solidFill>
                <a:latin typeface="Arial" pitchFamily="34" charset="0"/>
                <a:ea typeface="+mn-ea"/>
                <a:cs typeface="Arial" pitchFamily="34" charset="0"/>
              </a:rPr>
              <a:t> &amp; Partners Law Firm in Riyadh.</a:t>
            </a:r>
            <a:endParaRPr lang="en-GB" altLang="en-GB" sz="700" b="0" kern="1200" dirty="0" smtClean="0">
              <a:solidFill>
                <a:schemeClr val="tx1"/>
              </a:solidFill>
              <a:latin typeface="Arial" pitchFamily="34" charset="0"/>
              <a:ea typeface="+mn-ea"/>
              <a:cs typeface="Arial" pitchFamily="34" charset="0"/>
            </a:endParaRPr>
          </a:p>
        </p:txBody>
      </p:sp>
      <p:sp>
        <p:nvSpPr>
          <p:cNvPr id="12" name="Content Placeholder 3"/>
          <p:cNvSpPr>
            <a:spLocks noGrp="1"/>
          </p:cNvSpPr>
          <p:nvPr>
            <p:ph sz="half" idx="2"/>
          </p:nvPr>
        </p:nvSpPr>
        <p:spPr>
          <a:xfrm>
            <a:off x="457200" y="1591200"/>
            <a:ext cx="4827600" cy="4248000"/>
          </a:xfrm>
        </p:spPr>
        <p:txBody>
          <a:bodyPr/>
          <a:lstStyle>
            <a:lvl1pPr>
              <a:defRPr sz="2600"/>
            </a:lvl1pPr>
            <a:lvl2pPr>
              <a:defRPr sz="21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grpSp>
        <p:nvGrpSpPr>
          <p:cNvPr id="40" name="Group 39"/>
          <p:cNvGrpSpPr/>
          <p:nvPr userDrawn="1"/>
        </p:nvGrpSpPr>
        <p:grpSpPr>
          <a:xfrm>
            <a:off x="5495925" y="1428750"/>
            <a:ext cx="3473450" cy="3951288"/>
            <a:chOff x="5495925" y="1428750"/>
            <a:chExt cx="3473450" cy="3951288"/>
          </a:xfrm>
        </p:grpSpPr>
        <p:pic>
          <p:nvPicPr>
            <p:cNvPr id="41" name="Picture 223" descr="Europe and ME.png"/>
            <p:cNvPicPr>
              <a:picLocks noChangeAspect="1"/>
            </p:cNvPicPr>
            <p:nvPr/>
          </p:nvPicPr>
          <p:blipFill>
            <a:blip r:embed="rId2" cstate="print"/>
            <a:srcRect/>
            <a:stretch>
              <a:fillRect/>
            </a:stretch>
          </p:blipFill>
          <p:spPr bwMode="auto">
            <a:xfrm>
              <a:off x="5495925" y="1428750"/>
              <a:ext cx="3473450" cy="3951288"/>
            </a:xfrm>
            <a:prstGeom prst="rect">
              <a:avLst/>
            </a:prstGeom>
            <a:noFill/>
            <a:ln w="9525">
              <a:noFill/>
              <a:miter lim="800000"/>
              <a:headEnd/>
              <a:tailEnd/>
            </a:ln>
          </p:spPr>
        </p:pic>
        <p:sp>
          <p:nvSpPr>
            <p:cNvPr id="42" name="Rectangle 224"/>
            <p:cNvSpPr>
              <a:spLocks noChangeArrowheads="1"/>
            </p:cNvSpPr>
            <p:nvPr/>
          </p:nvSpPr>
          <p:spPr bwMode="auto">
            <a:xfrm>
              <a:off x="8331640" y="3440234"/>
              <a:ext cx="104792" cy="104805"/>
            </a:xfrm>
            <a:prstGeom prst="rect">
              <a:avLst/>
            </a:prstGeom>
            <a:solidFill>
              <a:srgbClr val="0070C0"/>
            </a:solidFill>
            <a:ln w="9525" algn="ctr">
              <a:noFill/>
              <a:round/>
              <a:headEnd/>
              <a:tailEnd/>
            </a:ln>
          </p:spPr>
          <p:txBody>
            <a:bodyPr/>
            <a:lstStyle/>
            <a:p>
              <a:endParaRPr lang="en-GB"/>
            </a:p>
          </p:txBody>
        </p:sp>
        <p:sp>
          <p:nvSpPr>
            <p:cNvPr id="43" name="Rectangle 228"/>
            <p:cNvSpPr>
              <a:spLocks noChangeArrowheads="1"/>
            </p:cNvSpPr>
            <p:nvPr/>
          </p:nvSpPr>
          <p:spPr bwMode="auto">
            <a:xfrm>
              <a:off x="8213358" y="3474967"/>
              <a:ext cx="104792" cy="104805"/>
            </a:xfrm>
            <a:prstGeom prst="rect">
              <a:avLst/>
            </a:prstGeom>
            <a:solidFill>
              <a:srgbClr val="0070C0"/>
            </a:solidFill>
            <a:ln w="9525" algn="ctr">
              <a:noFill/>
              <a:round/>
              <a:headEnd/>
              <a:tailEnd/>
            </a:ln>
          </p:spPr>
          <p:txBody>
            <a:bodyPr/>
            <a:lstStyle/>
            <a:p>
              <a:endParaRPr lang="en-GB"/>
            </a:p>
          </p:txBody>
        </p:sp>
        <p:sp>
          <p:nvSpPr>
            <p:cNvPr id="44" name="Rectangle 229"/>
            <p:cNvSpPr>
              <a:spLocks noChangeArrowheads="1"/>
            </p:cNvSpPr>
            <p:nvPr/>
          </p:nvSpPr>
          <p:spPr bwMode="auto">
            <a:xfrm>
              <a:off x="8051179" y="3481699"/>
              <a:ext cx="104792" cy="104805"/>
            </a:xfrm>
            <a:prstGeom prst="rect">
              <a:avLst/>
            </a:prstGeom>
            <a:solidFill>
              <a:srgbClr val="0070C0"/>
            </a:solidFill>
            <a:ln w="9525" algn="ctr">
              <a:noFill/>
              <a:round/>
              <a:headEnd/>
              <a:tailEnd/>
            </a:ln>
          </p:spPr>
          <p:txBody>
            <a:bodyPr/>
            <a:lstStyle/>
            <a:p>
              <a:endParaRPr lang="en-GB"/>
            </a:p>
          </p:txBody>
        </p:sp>
        <p:sp>
          <p:nvSpPr>
            <p:cNvPr id="45" name="Rectangle 230"/>
            <p:cNvSpPr>
              <a:spLocks noChangeArrowheads="1"/>
            </p:cNvSpPr>
            <p:nvPr/>
          </p:nvSpPr>
          <p:spPr bwMode="auto">
            <a:xfrm>
              <a:off x="7386609" y="1902375"/>
              <a:ext cx="104792" cy="104805"/>
            </a:xfrm>
            <a:prstGeom prst="rect">
              <a:avLst/>
            </a:prstGeom>
            <a:solidFill>
              <a:srgbClr val="00B050"/>
            </a:solidFill>
            <a:ln w="9525" algn="ctr">
              <a:noFill/>
              <a:round/>
              <a:headEnd/>
              <a:tailEnd/>
            </a:ln>
          </p:spPr>
          <p:txBody>
            <a:bodyPr/>
            <a:lstStyle/>
            <a:p>
              <a:endParaRPr lang="en-GB"/>
            </a:p>
          </p:txBody>
        </p:sp>
        <p:sp>
          <p:nvSpPr>
            <p:cNvPr id="46" name="Rectangle 234"/>
            <p:cNvSpPr>
              <a:spLocks noChangeArrowheads="1"/>
            </p:cNvSpPr>
            <p:nvPr/>
          </p:nvSpPr>
          <p:spPr bwMode="auto">
            <a:xfrm>
              <a:off x="7414656" y="2296291"/>
              <a:ext cx="104792" cy="104805"/>
            </a:xfrm>
            <a:prstGeom prst="rect">
              <a:avLst/>
            </a:prstGeom>
            <a:solidFill>
              <a:srgbClr val="00B050"/>
            </a:solidFill>
            <a:ln w="9525" algn="ctr">
              <a:noFill/>
              <a:round/>
              <a:headEnd/>
              <a:tailEnd/>
            </a:ln>
          </p:spPr>
          <p:txBody>
            <a:bodyPr/>
            <a:lstStyle/>
            <a:p>
              <a:endParaRPr lang="en-GB"/>
            </a:p>
          </p:txBody>
        </p:sp>
        <p:sp>
          <p:nvSpPr>
            <p:cNvPr id="47" name="Rectangle 235"/>
            <p:cNvSpPr>
              <a:spLocks noChangeArrowheads="1"/>
            </p:cNvSpPr>
            <p:nvPr/>
          </p:nvSpPr>
          <p:spPr bwMode="auto">
            <a:xfrm>
              <a:off x="7106149" y="2192629"/>
              <a:ext cx="104792" cy="104805"/>
            </a:xfrm>
            <a:prstGeom prst="rect">
              <a:avLst/>
            </a:prstGeom>
            <a:solidFill>
              <a:srgbClr val="00B050"/>
            </a:solidFill>
            <a:ln w="9525" algn="ctr">
              <a:noFill/>
              <a:round/>
              <a:headEnd/>
              <a:tailEnd/>
            </a:ln>
          </p:spPr>
          <p:txBody>
            <a:bodyPr/>
            <a:lstStyle/>
            <a:p>
              <a:endParaRPr lang="en-GB"/>
            </a:p>
          </p:txBody>
        </p:sp>
        <p:sp>
          <p:nvSpPr>
            <p:cNvPr id="48" name="Rectangle 236"/>
            <p:cNvSpPr>
              <a:spLocks noChangeArrowheads="1"/>
            </p:cNvSpPr>
            <p:nvPr/>
          </p:nvSpPr>
          <p:spPr bwMode="auto">
            <a:xfrm>
              <a:off x="6848857" y="2257266"/>
              <a:ext cx="104792" cy="104805"/>
            </a:xfrm>
            <a:prstGeom prst="rect">
              <a:avLst/>
            </a:prstGeom>
            <a:solidFill>
              <a:srgbClr val="00B050"/>
            </a:solidFill>
            <a:ln w="9525" algn="ctr">
              <a:noFill/>
              <a:round/>
              <a:headEnd/>
              <a:tailEnd/>
            </a:ln>
          </p:spPr>
          <p:txBody>
            <a:bodyPr/>
            <a:lstStyle/>
            <a:p>
              <a:endParaRPr lang="en-GB"/>
            </a:p>
          </p:txBody>
        </p:sp>
        <p:sp>
          <p:nvSpPr>
            <p:cNvPr id="49" name="Rectangle 237"/>
            <p:cNvSpPr>
              <a:spLocks noChangeArrowheads="1"/>
            </p:cNvSpPr>
            <p:nvPr/>
          </p:nvSpPr>
          <p:spPr bwMode="auto">
            <a:xfrm>
              <a:off x="7191506" y="2497519"/>
              <a:ext cx="104792" cy="104805"/>
            </a:xfrm>
            <a:prstGeom prst="rect">
              <a:avLst/>
            </a:prstGeom>
            <a:solidFill>
              <a:srgbClr val="00B050"/>
            </a:solidFill>
            <a:ln w="9525" algn="ctr">
              <a:noFill/>
              <a:round/>
              <a:headEnd/>
              <a:tailEnd/>
            </a:ln>
          </p:spPr>
          <p:txBody>
            <a:bodyPr/>
            <a:lstStyle/>
            <a:p>
              <a:endParaRPr lang="en-GB"/>
            </a:p>
          </p:txBody>
        </p:sp>
        <p:sp>
          <p:nvSpPr>
            <p:cNvPr id="50" name="Rectangle 238"/>
            <p:cNvSpPr>
              <a:spLocks noChangeArrowheads="1"/>
            </p:cNvSpPr>
            <p:nvPr/>
          </p:nvSpPr>
          <p:spPr bwMode="auto">
            <a:xfrm>
              <a:off x="6656193" y="2664597"/>
              <a:ext cx="104792" cy="104805"/>
            </a:xfrm>
            <a:prstGeom prst="rect">
              <a:avLst/>
            </a:prstGeom>
            <a:solidFill>
              <a:srgbClr val="00B050"/>
            </a:solidFill>
            <a:ln w="9525" algn="ctr">
              <a:noFill/>
              <a:round/>
              <a:headEnd/>
              <a:tailEnd/>
            </a:ln>
          </p:spPr>
          <p:txBody>
            <a:bodyPr/>
            <a:lstStyle/>
            <a:p>
              <a:endParaRPr lang="en-GB"/>
            </a:p>
          </p:txBody>
        </p:sp>
        <p:sp>
          <p:nvSpPr>
            <p:cNvPr id="51" name="Rectangle 239"/>
            <p:cNvSpPr>
              <a:spLocks noChangeArrowheads="1"/>
            </p:cNvSpPr>
            <p:nvPr/>
          </p:nvSpPr>
          <p:spPr bwMode="auto">
            <a:xfrm>
              <a:off x="6515963" y="2458492"/>
              <a:ext cx="104792" cy="104805"/>
            </a:xfrm>
            <a:prstGeom prst="rect">
              <a:avLst/>
            </a:prstGeom>
            <a:solidFill>
              <a:srgbClr val="00B050"/>
            </a:solidFill>
            <a:ln w="9525" algn="ctr">
              <a:noFill/>
              <a:round/>
              <a:headEnd/>
              <a:tailEnd/>
            </a:ln>
          </p:spPr>
          <p:txBody>
            <a:bodyPr/>
            <a:lstStyle/>
            <a:p>
              <a:endParaRPr lang="en-GB"/>
            </a:p>
          </p:txBody>
        </p:sp>
        <p:sp>
          <p:nvSpPr>
            <p:cNvPr id="52" name="Rectangle 240"/>
            <p:cNvSpPr>
              <a:spLocks noChangeArrowheads="1"/>
            </p:cNvSpPr>
            <p:nvPr/>
          </p:nvSpPr>
          <p:spPr bwMode="auto">
            <a:xfrm>
              <a:off x="6580591" y="2340195"/>
              <a:ext cx="104792" cy="104805"/>
            </a:xfrm>
            <a:prstGeom prst="rect">
              <a:avLst/>
            </a:prstGeom>
            <a:solidFill>
              <a:srgbClr val="00B050"/>
            </a:solidFill>
            <a:ln w="9525" algn="ctr">
              <a:noFill/>
              <a:round/>
              <a:headEnd/>
              <a:tailEnd/>
            </a:ln>
          </p:spPr>
          <p:txBody>
            <a:bodyPr/>
            <a:lstStyle/>
            <a:p>
              <a:endParaRPr lang="en-GB"/>
            </a:p>
          </p:txBody>
        </p:sp>
        <p:sp>
          <p:nvSpPr>
            <p:cNvPr id="53" name="Rectangle 282"/>
            <p:cNvSpPr>
              <a:spLocks noChangeArrowheads="1"/>
            </p:cNvSpPr>
            <p:nvPr/>
          </p:nvSpPr>
          <p:spPr bwMode="auto">
            <a:xfrm>
              <a:off x="6535474" y="2221898"/>
              <a:ext cx="104792" cy="104805"/>
            </a:xfrm>
            <a:prstGeom prst="rect">
              <a:avLst/>
            </a:prstGeom>
            <a:solidFill>
              <a:srgbClr val="00B050"/>
            </a:solidFill>
            <a:ln w="9525" algn="ctr">
              <a:noFill/>
              <a:round/>
              <a:headEnd/>
              <a:tailEnd/>
            </a:ln>
          </p:spPr>
          <p:txBody>
            <a:bodyPr/>
            <a:lstStyle/>
            <a:p>
              <a:endParaRPr lang="en-GB"/>
            </a:p>
          </p:txBody>
        </p:sp>
        <p:sp>
          <p:nvSpPr>
            <p:cNvPr id="54" name="Rectangle 283"/>
            <p:cNvSpPr>
              <a:spLocks noChangeArrowheads="1"/>
            </p:cNvSpPr>
            <p:nvPr/>
          </p:nvSpPr>
          <p:spPr bwMode="auto">
            <a:xfrm>
              <a:off x="6417193" y="2169456"/>
              <a:ext cx="104792" cy="104805"/>
            </a:xfrm>
            <a:prstGeom prst="rect">
              <a:avLst/>
            </a:prstGeom>
            <a:solidFill>
              <a:srgbClr val="00B050"/>
            </a:solidFill>
            <a:ln w="9525" algn="ctr">
              <a:noFill/>
              <a:round/>
              <a:headEnd/>
              <a:tailEnd/>
            </a:ln>
          </p:spPr>
          <p:txBody>
            <a:bodyPr/>
            <a:lstStyle/>
            <a:p>
              <a:endParaRPr lang="en-GB"/>
            </a:p>
          </p:txBody>
        </p:sp>
        <p:sp>
          <p:nvSpPr>
            <p:cNvPr id="55" name="Rectangle 284"/>
            <p:cNvSpPr>
              <a:spLocks noChangeArrowheads="1"/>
            </p:cNvSpPr>
            <p:nvPr/>
          </p:nvSpPr>
          <p:spPr bwMode="auto">
            <a:xfrm>
              <a:off x="6372076" y="2058477"/>
              <a:ext cx="104792" cy="104805"/>
            </a:xfrm>
            <a:prstGeom prst="rect">
              <a:avLst/>
            </a:prstGeom>
            <a:solidFill>
              <a:srgbClr val="00B050"/>
            </a:solidFill>
            <a:ln w="9525" algn="ctr">
              <a:noFill/>
              <a:round/>
              <a:headEnd/>
              <a:tailEnd/>
            </a:ln>
          </p:spPr>
          <p:txBody>
            <a:bodyPr/>
            <a:lstStyle/>
            <a:p>
              <a:endParaRPr lang="en-GB"/>
            </a:p>
          </p:txBody>
        </p:sp>
        <p:sp>
          <p:nvSpPr>
            <p:cNvPr id="56" name="Rectangle 288"/>
            <p:cNvSpPr>
              <a:spLocks noChangeArrowheads="1"/>
            </p:cNvSpPr>
            <p:nvPr/>
          </p:nvSpPr>
          <p:spPr bwMode="auto">
            <a:xfrm>
              <a:off x="6370857" y="2284095"/>
              <a:ext cx="104792" cy="104805"/>
            </a:xfrm>
            <a:prstGeom prst="rect">
              <a:avLst/>
            </a:prstGeom>
            <a:solidFill>
              <a:srgbClr val="00B050"/>
            </a:solidFill>
            <a:ln w="9525" algn="ctr">
              <a:noFill/>
              <a:round/>
              <a:headEnd/>
              <a:tailEnd/>
            </a:ln>
          </p:spPr>
          <p:txBody>
            <a:bodyPr/>
            <a:lstStyle/>
            <a:p>
              <a:endParaRPr lang="en-GB"/>
            </a:p>
          </p:txBody>
        </p:sp>
        <p:sp>
          <p:nvSpPr>
            <p:cNvPr id="57" name="Rectangle 289"/>
            <p:cNvSpPr>
              <a:spLocks noChangeArrowheads="1"/>
            </p:cNvSpPr>
            <p:nvPr/>
          </p:nvSpPr>
          <p:spPr bwMode="auto">
            <a:xfrm>
              <a:off x="6142831" y="2143846"/>
              <a:ext cx="104792" cy="104805"/>
            </a:xfrm>
            <a:prstGeom prst="rect">
              <a:avLst/>
            </a:prstGeom>
            <a:solidFill>
              <a:srgbClr val="00B050"/>
            </a:solidFill>
            <a:ln w="9525" algn="ctr">
              <a:noFill/>
              <a:round/>
              <a:headEnd/>
              <a:tailEnd/>
            </a:ln>
          </p:spPr>
          <p:txBody>
            <a:bodyPr/>
            <a:lstStyle/>
            <a:p>
              <a:endParaRPr lang="en-GB"/>
            </a:p>
          </p:txBody>
        </p:sp>
        <p:sp>
          <p:nvSpPr>
            <p:cNvPr id="58" name="Rectangle 290"/>
            <p:cNvSpPr>
              <a:spLocks noChangeArrowheads="1"/>
            </p:cNvSpPr>
            <p:nvPr/>
          </p:nvSpPr>
          <p:spPr bwMode="auto">
            <a:xfrm>
              <a:off x="6192826" y="2267021"/>
              <a:ext cx="104792" cy="104805"/>
            </a:xfrm>
            <a:prstGeom prst="rect">
              <a:avLst/>
            </a:prstGeom>
            <a:solidFill>
              <a:srgbClr val="00B050"/>
            </a:solidFill>
            <a:ln w="9525" algn="ctr">
              <a:noFill/>
              <a:round/>
              <a:headEnd/>
              <a:tailEnd/>
            </a:ln>
          </p:spPr>
          <p:txBody>
            <a:bodyPr/>
            <a:lstStyle/>
            <a:p>
              <a:endParaRPr lang="en-GB"/>
            </a:p>
          </p:txBody>
        </p:sp>
        <p:sp>
          <p:nvSpPr>
            <p:cNvPr id="59" name="Rectangle 291"/>
            <p:cNvSpPr>
              <a:spLocks noChangeArrowheads="1"/>
            </p:cNvSpPr>
            <p:nvPr/>
          </p:nvSpPr>
          <p:spPr bwMode="auto">
            <a:xfrm>
              <a:off x="6162341" y="2397514"/>
              <a:ext cx="104792" cy="104805"/>
            </a:xfrm>
            <a:prstGeom prst="rect">
              <a:avLst/>
            </a:prstGeom>
            <a:solidFill>
              <a:srgbClr val="00B050"/>
            </a:solidFill>
            <a:ln w="9525" algn="ctr">
              <a:noFill/>
              <a:round/>
              <a:headEnd/>
              <a:tailEnd/>
            </a:ln>
          </p:spPr>
          <p:txBody>
            <a:bodyPr/>
            <a:lstStyle/>
            <a:p>
              <a:endParaRPr lang="en-GB"/>
            </a:p>
          </p:txBody>
        </p:sp>
        <p:sp>
          <p:nvSpPr>
            <p:cNvPr id="60" name="Rectangle 292"/>
            <p:cNvSpPr>
              <a:spLocks noChangeArrowheads="1"/>
            </p:cNvSpPr>
            <p:nvPr/>
          </p:nvSpPr>
          <p:spPr bwMode="auto">
            <a:xfrm>
              <a:off x="6175754" y="2688987"/>
              <a:ext cx="104792" cy="104805"/>
            </a:xfrm>
            <a:prstGeom prst="rect">
              <a:avLst/>
            </a:prstGeom>
            <a:solidFill>
              <a:srgbClr val="00B050"/>
            </a:solidFill>
            <a:ln w="9525" algn="ctr">
              <a:noFill/>
              <a:round/>
              <a:headEnd/>
              <a:tailEnd/>
            </a:ln>
          </p:spPr>
          <p:txBody>
            <a:bodyPr/>
            <a:lstStyle/>
            <a:p>
              <a:endParaRPr lang="en-GB"/>
            </a:p>
          </p:txBody>
        </p:sp>
        <p:sp>
          <p:nvSpPr>
            <p:cNvPr id="61" name="Rectangle 293"/>
            <p:cNvSpPr>
              <a:spLocks noChangeArrowheads="1"/>
            </p:cNvSpPr>
            <p:nvPr/>
          </p:nvSpPr>
          <p:spPr bwMode="auto">
            <a:xfrm>
              <a:off x="5969676" y="2768259"/>
              <a:ext cx="104792" cy="104805"/>
            </a:xfrm>
            <a:prstGeom prst="rect">
              <a:avLst/>
            </a:prstGeom>
            <a:solidFill>
              <a:srgbClr val="00B050"/>
            </a:solidFill>
            <a:ln w="9525" algn="ctr">
              <a:noFill/>
              <a:round/>
              <a:headEnd/>
              <a:tailEnd/>
            </a:ln>
          </p:spPr>
          <p:txBody>
            <a:bodyPr/>
            <a:lstStyle/>
            <a:p>
              <a:endParaRPr lang="en-GB"/>
            </a:p>
          </p:txBody>
        </p:sp>
        <p:sp>
          <p:nvSpPr>
            <p:cNvPr id="35" name="Rectangle 229"/>
            <p:cNvSpPr>
              <a:spLocks noChangeArrowheads="1"/>
            </p:cNvSpPr>
            <p:nvPr userDrawn="1"/>
          </p:nvSpPr>
          <p:spPr bwMode="auto">
            <a:xfrm>
              <a:off x="5850904" y="3024499"/>
              <a:ext cx="104792" cy="104805"/>
            </a:xfrm>
            <a:prstGeom prst="rect">
              <a:avLst/>
            </a:prstGeom>
            <a:solidFill>
              <a:schemeClr val="accent3"/>
            </a:solidFill>
            <a:ln w="9525" algn="ctr">
              <a:noFill/>
              <a:round/>
              <a:headEnd/>
              <a:tailEnd/>
            </a:ln>
          </p:spPr>
          <p:txBody>
            <a:bodyPr/>
            <a:lstStyle/>
            <a:p>
              <a:endParaRPr lang="en-GB"/>
            </a:p>
          </p:txBody>
        </p:sp>
      </p:grpSp>
      <p:sp>
        <p:nvSpPr>
          <p:cNvPr id="62" name="Rectangle 61"/>
          <p:cNvSpPr/>
          <p:nvPr userDrawn="1"/>
        </p:nvSpPr>
        <p:spPr>
          <a:xfrm>
            <a:off x="5626100" y="1591200"/>
            <a:ext cx="3051225" cy="300039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237"/>
          <p:cNvSpPr>
            <a:spLocks noChangeArrowheads="1"/>
          </p:cNvSpPr>
          <p:nvPr userDrawn="1"/>
        </p:nvSpPr>
        <p:spPr bwMode="auto">
          <a:xfrm>
            <a:off x="7277231" y="2678494"/>
            <a:ext cx="104792" cy="104805"/>
          </a:xfrm>
          <a:prstGeom prst="rect">
            <a:avLst/>
          </a:prstGeom>
          <a:solidFill>
            <a:srgbClr val="00B050"/>
          </a:solidFill>
          <a:ln w="9525" algn="ctr">
            <a:noFill/>
            <a:round/>
            <a:headEnd/>
            <a:tailEnd/>
          </a:ln>
        </p:spPr>
        <p:txBody>
          <a:bodyPr/>
          <a:lstStyle/>
          <a:p>
            <a:endParaRPr lang="en-GB"/>
          </a:p>
        </p:txBody>
      </p:sp>
      <p:sp>
        <p:nvSpPr>
          <p:cNvPr id="33" name="Rectangle 228"/>
          <p:cNvSpPr>
            <a:spLocks noChangeArrowheads="1"/>
          </p:cNvSpPr>
          <p:nvPr userDrawn="1"/>
        </p:nvSpPr>
        <p:spPr bwMode="auto">
          <a:xfrm>
            <a:off x="8135181" y="3380887"/>
            <a:ext cx="104792" cy="104805"/>
          </a:xfrm>
          <a:prstGeom prst="rect">
            <a:avLst/>
          </a:prstGeom>
          <a:solidFill>
            <a:srgbClr val="0070C0"/>
          </a:solidFill>
          <a:ln w="9525" algn="ctr">
            <a:noFill/>
            <a:round/>
            <a:headEnd/>
            <a:tailEnd/>
          </a:ln>
        </p:spPr>
        <p:txBody>
          <a:bodyPr/>
          <a:lstStyle/>
          <a:p>
            <a:endParaRPr lang="en-GB"/>
          </a:p>
        </p:txBody>
      </p:sp>
      <p:sp>
        <p:nvSpPr>
          <p:cNvPr id="34" name="TextBox 33"/>
          <p:cNvSpPr txBox="1"/>
          <p:nvPr userDrawn="1"/>
        </p:nvSpPr>
        <p:spPr>
          <a:xfrm>
            <a:off x="5605200" y="4586400"/>
            <a:ext cx="3477600" cy="1800493"/>
          </a:xfrm>
          <a:prstGeom prst="rect">
            <a:avLst/>
          </a:prstGeom>
          <a:noFill/>
        </p:spPr>
        <p:txBody>
          <a:bodyPr wrap="square" rtlCol="0">
            <a:spAutoFit/>
          </a:bodyPr>
          <a:lstStyle/>
          <a:p>
            <a:pPr lvl="0">
              <a:spcAft>
                <a:spcPts val="600"/>
              </a:spcAft>
              <a:buFont typeface="Arial" pitchFamily="34" charset="0"/>
              <a:buNone/>
              <a:tabLst>
                <a:tab pos="895350" algn="l"/>
                <a:tab pos="1790700" algn="l"/>
                <a:tab pos="2516188" algn="l"/>
              </a:tabLst>
            </a:pPr>
            <a:r>
              <a:rPr lang="en-US" sz="1600" dirty="0" smtClean="0">
                <a:latin typeface="Arial" pitchFamily="34" charset="0"/>
                <a:cs typeface="Arial" pitchFamily="34" charset="0"/>
              </a:rPr>
              <a:t>Europe and Middle East</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tab pos="895350" algn="l"/>
                <a:tab pos="1790700" algn="l"/>
                <a:tab pos="2516188" algn="l"/>
              </a:tabLst>
              <a:defRPr/>
            </a:pPr>
            <a:r>
              <a:rPr lang="en-US" sz="900" dirty="0" smtClean="0">
                <a:latin typeface="Arial" pitchFamily="34" charset="0"/>
                <a:cs typeface="Arial" pitchFamily="34" charset="0"/>
              </a:rPr>
              <a:t>Abu</a:t>
            </a:r>
            <a:r>
              <a:rPr lang="en-US" sz="900" baseline="0" dirty="0" smtClean="0">
                <a:latin typeface="Arial" pitchFamily="34" charset="0"/>
                <a:cs typeface="Arial" pitchFamily="34" charset="0"/>
              </a:rPr>
              <a:t> Dhabi	 Doha 	 London	  Paris</a:t>
            </a:r>
          </a:p>
          <a:p>
            <a:pPr marL="0" lvl="3" indent="0">
              <a:buFont typeface="Arial" pitchFamily="34" charset="0"/>
              <a:buNone/>
              <a:tabLst>
                <a:tab pos="895350" algn="l"/>
                <a:tab pos="1790700" algn="l"/>
                <a:tab pos="2516188" algn="l"/>
              </a:tabLst>
            </a:pPr>
            <a:r>
              <a:rPr lang="en-US" sz="900" baseline="0" dirty="0" smtClean="0">
                <a:latin typeface="Arial" pitchFamily="34" charset="0"/>
                <a:cs typeface="Arial" pitchFamily="34" charset="0"/>
              </a:rPr>
              <a:t>Amsterdam	 Düsseldorf 	 Luxembourg	  Prague</a:t>
            </a:r>
          </a:p>
          <a:p>
            <a:pPr marL="0" lvl="3" indent="0">
              <a:buFont typeface="Arial" pitchFamily="34" charset="0"/>
              <a:buNone/>
              <a:tabLst>
                <a:tab pos="895350" algn="l"/>
                <a:tab pos="1790700" algn="l"/>
                <a:tab pos="2516188" algn="l"/>
              </a:tabLst>
            </a:pPr>
            <a:r>
              <a:rPr lang="en-US" sz="900" baseline="0" dirty="0" smtClean="0">
                <a:latin typeface="Arial" pitchFamily="34" charset="0"/>
                <a:cs typeface="Arial" pitchFamily="34" charset="0"/>
              </a:rPr>
              <a:t>Barcelona	 Dubai 	 Madrid	  Riyadh*</a:t>
            </a:r>
          </a:p>
          <a:p>
            <a:pPr marL="0" lvl="3" indent="0">
              <a:buFont typeface="Arial" pitchFamily="34" charset="0"/>
              <a:buNone/>
              <a:tabLst>
                <a:tab pos="895350" algn="l"/>
                <a:tab pos="1790700" algn="l"/>
                <a:tab pos="2516188" algn="l"/>
              </a:tabLst>
            </a:pPr>
            <a:r>
              <a:rPr lang="en-US" sz="900" baseline="0" dirty="0" smtClean="0">
                <a:latin typeface="Arial" pitchFamily="34" charset="0"/>
                <a:cs typeface="Arial" pitchFamily="34" charset="0"/>
              </a:rPr>
              <a:t>Brussels	 Frankfurt 	 Milan	  Rome</a:t>
            </a: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tab pos="895350" algn="l"/>
                <a:tab pos="1790700" algn="l"/>
                <a:tab pos="2516188" algn="l"/>
              </a:tabLst>
              <a:defRPr/>
            </a:pPr>
            <a:r>
              <a:rPr lang="en-US" sz="900" baseline="0" dirty="0" smtClean="0">
                <a:latin typeface="Arial" pitchFamily="34" charset="0"/>
                <a:cs typeface="Arial" pitchFamily="34" charset="0"/>
              </a:rPr>
              <a:t>Bucharest	 Istanbul 	 Moscow	  Warsaw</a:t>
            </a:r>
          </a:p>
          <a:p>
            <a:pPr marL="0" lvl="3" indent="0">
              <a:buFont typeface="Arial" pitchFamily="34" charset="0"/>
              <a:buNone/>
              <a:tabLst>
                <a:tab pos="895350" algn="l"/>
                <a:tab pos="1790700" algn="l"/>
                <a:tab pos="2516188" algn="l"/>
              </a:tabLst>
            </a:pPr>
            <a:r>
              <a:rPr lang="en-US" sz="900" baseline="0" dirty="0" smtClean="0">
                <a:latin typeface="Arial" pitchFamily="34" charset="0"/>
                <a:cs typeface="Arial" pitchFamily="34" charset="0"/>
              </a:rPr>
              <a:t>Casablanca	 Kyiv 	 Munich</a:t>
            </a:r>
          </a:p>
          <a:p>
            <a:pPr marL="0" lvl="3" indent="0">
              <a:buFont typeface="Arial" pitchFamily="34" charset="0"/>
              <a:buNone/>
              <a:tabLst>
                <a:tab pos="896400" algn="l"/>
                <a:tab pos="1886400" algn="l"/>
                <a:tab pos="2516400" algn="l"/>
              </a:tabLst>
            </a:pPr>
            <a:endParaRPr lang="en-US" sz="900" baseline="0" dirty="0" smtClean="0">
              <a:latin typeface="Arial" pitchFamily="34" charset="0"/>
              <a:cs typeface="Arial" pitchFamily="34" charset="0"/>
            </a:endParaRPr>
          </a:p>
          <a:p>
            <a:pPr marL="0" lvl="3" indent="0">
              <a:buFont typeface="Arial" pitchFamily="34" charset="0"/>
              <a:buNone/>
              <a:tabLst>
                <a:tab pos="896400" algn="l"/>
                <a:tab pos="1886400" algn="l"/>
                <a:tab pos="2516400" algn="l"/>
              </a:tabLst>
            </a:pPr>
            <a:endParaRPr lang="en-US" sz="900" baseline="0" dirty="0" smtClean="0">
              <a:latin typeface="Arial" pitchFamily="34" charset="0"/>
              <a:cs typeface="Arial" pitchFamily="34" charset="0"/>
            </a:endParaRPr>
          </a:p>
          <a:p>
            <a:pPr marL="0" lvl="3" indent="0">
              <a:buFont typeface="Arial" pitchFamily="34" charset="0"/>
              <a:buNone/>
              <a:tabLst>
                <a:tab pos="896400" algn="l"/>
                <a:tab pos="1886400" algn="l"/>
                <a:tab pos="2516400" algn="l"/>
              </a:tabLst>
            </a:pPr>
            <a:endParaRPr lang="en-GB" dirty="0">
              <a:latin typeface="Arial" pitchFamily="34" charset="0"/>
              <a:cs typeface="Arial"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p - Asia">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fr-FR" smtClean="0"/>
              <a:t>Cliquez pour modifier le style du titre</a:t>
            </a:r>
            <a:endParaRPr lang="en-GB"/>
          </a:p>
        </p:txBody>
      </p:sp>
      <p:sp>
        <p:nvSpPr>
          <p:cNvPr id="4" name="Date Placeholder 3"/>
          <p:cNvSpPr>
            <a:spLocks noGrp="1"/>
          </p:cNvSpPr>
          <p:nvPr>
            <p:ph type="dt" sz="half" idx="10"/>
          </p:nvPr>
        </p:nvSpPr>
        <p:spPr/>
        <p:txBody>
          <a:bodyPr/>
          <a:lstStyle/>
          <a:p>
            <a:r>
              <a:rPr lang="en-US" smtClean="0"/>
              <a:t>September 08</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E12322-D087-44B8-85E4-9150902A0088}" type="slidenum">
              <a:rPr lang="en-GB" smtClean="0"/>
              <a:pPr/>
              <a:t>‹#›</a:t>
            </a:fld>
            <a:endParaRPr lang="en-GB"/>
          </a:p>
        </p:txBody>
      </p:sp>
      <p:sp>
        <p:nvSpPr>
          <p:cNvPr id="11" name="Content Placeholder 3"/>
          <p:cNvSpPr>
            <a:spLocks noGrp="1"/>
          </p:cNvSpPr>
          <p:nvPr>
            <p:ph sz="half" idx="2"/>
          </p:nvPr>
        </p:nvSpPr>
        <p:spPr>
          <a:xfrm>
            <a:off x="457200" y="1591200"/>
            <a:ext cx="4827600" cy="4248000"/>
          </a:xfrm>
        </p:spPr>
        <p:txBody>
          <a:bodyPr/>
          <a:lstStyle>
            <a:lvl1pPr>
              <a:defRPr sz="2600"/>
            </a:lvl1pPr>
            <a:lvl2pPr>
              <a:defRPr sz="21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148" name="TextBox 147"/>
          <p:cNvSpPr txBox="1"/>
          <p:nvPr userDrawn="1"/>
        </p:nvSpPr>
        <p:spPr>
          <a:xfrm>
            <a:off x="5605463" y="4586288"/>
            <a:ext cx="2786062" cy="969962"/>
          </a:xfrm>
          <a:prstGeom prst="rect">
            <a:avLst/>
          </a:prstGeom>
          <a:noFill/>
        </p:spPr>
        <p:txBody>
          <a:bodyPr>
            <a:spAutoFit/>
          </a:bodyPr>
          <a:lstStyle/>
          <a:p>
            <a:pPr fontAlgn="auto">
              <a:spcBef>
                <a:spcPts val="0"/>
              </a:spcBef>
              <a:spcAft>
                <a:spcPts val="600"/>
              </a:spcAft>
              <a:buFont typeface="Arial" pitchFamily="34" charset="0"/>
              <a:buNone/>
              <a:defRPr/>
            </a:pPr>
            <a:r>
              <a:rPr lang="en-US" sz="1600" dirty="0">
                <a:latin typeface="Arial" pitchFamily="34" charset="0"/>
                <a:cs typeface="Arial" pitchFamily="34" charset="0"/>
              </a:rPr>
              <a:t>Asia Pacific</a:t>
            </a:r>
          </a:p>
          <a:p>
            <a:pPr marL="0" lvl="1" fontAlgn="auto">
              <a:spcBef>
                <a:spcPts val="0"/>
              </a:spcBef>
              <a:spcAft>
                <a:spcPts val="0"/>
              </a:spcAft>
              <a:buFont typeface="Arial" pitchFamily="34" charset="0"/>
              <a:buNone/>
              <a:defRPr/>
            </a:pPr>
            <a:r>
              <a:rPr lang="en-US" sz="900" dirty="0">
                <a:latin typeface="Arial" pitchFamily="34" charset="0"/>
                <a:cs typeface="Arial" pitchFamily="34" charset="0"/>
              </a:rPr>
              <a:t>Bangkok</a:t>
            </a:r>
          </a:p>
          <a:p>
            <a:pPr marL="0" lvl="2" fontAlgn="auto">
              <a:spcBef>
                <a:spcPts val="0"/>
              </a:spcBef>
              <a:spcAft>
                <a:spcPts val="0"/>
              </a:spcAft>
              <a:buFont typeface="Arial" pitchFamily="34" charset="0"/>
              <a:buNone/>
              <a:defRPr/>
            </a:pPr>
            <a:r>
              <a:rPr lang="en-GB" sz="900" dirty="0">
                <a:latin typeface="Arial" pitchFamily="34" charset="0"/>
                <a:cs typeface="Arial" pitchFamily="34" charset="0"/>
              </a:rPr>
              <a:t>Beijing</a:t>
            </a:r>
            <a:endParaRPr lang="en-US" sz="900" dirty="0">
              <a:latin typeface="Arial" pitchFamily="34" charset="0"/>
              <a:cs typeface="Arial" pitchFamily="34" charset="0"/>
            </a:endParaRPr>
          </a:p>
          <a:p>
            <a:pPr fontAlgn="auto">
              <a:spcBef>
                <a:spcPts val="0"/>
              </a:spcBef>
              <a:spcAft>
                <a:spcPts val="0"/>
              </a:spcAft>
              <a:buFont typeface="Arial" pitchFamily="34" charset="0"/>
              <a:buNone/>
              <a:defRPr/>
            </a:pPr>
            <a:r>
              <a:rPr lang="en-GB" sz="900" dirty="0">
                <a:latin typeface="Arial" pitchFamily="34" charset="0"/>
                <a:cs typeface="Arial" pitchFamily="34" charset="0"/>
              </a:rPr>
              <a:t>Hong Kong</a:t>
            </a:r>
          </a:p>
          <a:p>
            <a:pPr fontAlgn="auto">
              <a:spcBef>
                <a:spcPts val="0"/>
              </a:spcBef>
              <a:spcAft>
                <a:spcPts val="0"/>
              </a:spcAft>
              <a:buFont typeface="Arial" pitchFamily="34" charset="0"/>
              <a:buNone/>
              <a:defRPr/>
            </a:pPr>
            <a:r>
              <a:rPr lang="en-GB" sz="900" dirty="0">
                <a:latin typeface="Arial" pitchFamily="34" charset="0"/>
                <a:cs typeface="Arial" pitchFamily="34" charset="0"/>
              </a:rPr>
              <a:t>Perth</a:t>
            </a:r>
          </a:p>
        </p:txBody>
      </p:sp>
      <p:sp>
        <p:nvSpPr>
          <p:cNvPr id="149" name="TextBox 148"/>
          <p:cNvSpPr txBox="1"/>
          <p:nvPr userDrawn="1"/>
        </p:nvSpPr>
        <p:spPr>
          <a:xfrm>
            <a:off x="7253288" y="4586288"/>
            <a:ext cx="1582737" cy="969962"/>
          </a:xfrm>
          <a:prstGeom prst="rect">
            <a:avLst/>
          </a:prstGeom>
          <a:noFill/>
        </p:spPr>
        <p:txBody>
          <a:bodyPr>
            <a:spAutoFit/>
          </a:bodyPr>
          <a:lstStyle/>
          <a:p>
            <a:pPr fontAlgn="auto">
              <a:spcBef>
                <a:spcPts val="0"/>
              </a:spcBef>
              <a:spcAft>
                <a:spcPts val="600"/>
              </a:spcAft>
              <a:buFont typeface="Arial" pitchFamily="34" charset="0"/>
              <a:buNone/>
              <a:defRPr/>
            </a:pPr>
            <a:endParaRPr lang="en-US" sz="1600" dirty="0">
              <a:latin typeface="Arial" pitchFamily="34" charset="0"/>
              <a:cs typeface="Arial" pitchFamily="34" charset="0"/>
            </a:endParaRPr>
          </a:p>
          <a:p>
            <a:pPr fontAlgn="auto">
              <a:spcBef>
                <a:spcPts val="0"/>
              </a:spcBef>
              <a:spcAft>
                <a:spcPts val="0"/>
              </a:spcAft>
              <a:buFont typeface="Arial" pitchFamily="34" charset="0"/>
              <a:buNone/>
              <a:defRPr/>
            </a:pPr>
            <a:r>
              <a:rPr lang="en-GB" sz="900" dirty="0">
                <a:latin typeface="Arial" pitchFamily="34" charset="0"/>
                <a:cs typeface="Arial" pitchFamily="34" charset="0"/>
              </a:rPr>
              <a:t>Shanghai</a:t>
            </a:r>
          </a:p>
          <a:p>
            <a:pPr fontAlgn="auto">
              <a:spcBef>
                <a:spcPts val="0"/>
              </a:spcBef>
              <a:spcAft>
                <a:spcPts val="0"/>
              </a:spcAft>
              <a:buFont typeface="Arial" pitchFamily="34" charset="0"/>
              <a:buNone/>
              <a:defRPr/>
            </a:pPr>
            <a:r>
              <a:rPr lang="en-GB" sz="900" dirty="0">
                <a:latin typeface="Arial" pitchFamily="34" charset="0"/>
                <a:cs typeface="Arial" pitchFamily="34" charset="0"/>
              </a:rPr>
              <a:t>Singapore</a:t>
            </a:r>
          </a:p>
          <a:p>
            <a:pPr fontAlgn="auto">
              <a:spcBef>
                <a:spcPts val="0"/>
              </a:spcBef>
              <a:spcAft>
                <a:spcPts val="0"/>
              </a:spcAft>
              <a:buFont typeface="Arial" pitchFamily="34" charset="0"/>
              <a:buNone/>
              <a:defRPr/>
            </a:pPr>
            <a:r>
              <a:rPr lang="en-GB" sz="900" dirty="0">
                <a:latin typeface="Arial" pitchFamily="34" charset="0"/>
                <a:cs typeface="Arial" pitchFamily="34" charset="0"/>
              </a:rPr>
              <a:t>Sydney</a:t>
            </a:r>
          </a:p>
          <a:p>
            <a:pPr fontAlgn="auto">
              <a:spcBef>
                <a:spcPts val="0"/>
              </a:spcBef>
              <a:spcAft>
                <a:spcPts val="0"/>
              </a:spcAft>
              <a:buFont typeface="Arial" pitchFamily="34" charset="0"/>
              <a:buNone/>
              <a:defRPr/>
            </a:pPr>
            <a:r>
              <a:rPr lang="en-GB" sz="900" dirty="0">
                <a:latin typeface="Arial" pitchFamily="34" charset="0"/>
                <a:cs typeface="Arial" pitchFamily="34" charset="0"/>
              </a:rPr>
              <a:t>Tokyo</a:t>
            </a:r>
          </a:p>
        </p:txBody>
      </p:sp>
      <p:grpSp>
        <p:nvGrpSpPr>
          <p:cNvPr id="150" name="Group 325"/>
          <p:cNvGrpSpPr/>
          <p:nvPr userDrawn="1"/>
        </p:nvGrpSpPr>
        <p:grpSpPr>
          <a:xfrm>
            <a:off x="5328215" y="1572857"/>
            <a:ext cx="3008395" cy="2912617"/>
            <a:chOff x="293077" y="4363557"/>
            <a:chExt cx="2684702" cy="2599229"/>
          </a:xfrm>
          <a:solidFill>
            <a:srgbClr val="E6E6E6"/>
          </a:solidFill>
        </p:grpSpPr>
        <p:grpSp>
          <p:nvGrpSpPr>
            <p:cNvPr id="151" name="Group 315"/>
            <p:cNvGrpSpPr/>
            <p:nvPr/>
          </p:nvGrpSpPr>
          <p:grpSpPr>
            <a:xfrm>
              <a:off x="387706" y="4363563"/>
              <a:ext cx="2590082" cy="2599229"/>
              <a:chOff x="387702" y="4301732"/>
              <a:chExt cx="2153541" cy="2161140"/>
            </a:xfrm>
            <a:grpFill/>
          </p:grpSpPr>
          <p:grpSp>
            <p:nvGrpSpPr>
              <p:cNvPr id="153" name="Group 215"/>
              <p:cNvGrpSpPr>
                <a:grpSpLocks/>
              </p:cNvGrpSpPr>
              <p:nvPr/>
            </p:nvGrpSpPr>
            <p:grpSpPr bwMode="gray">
              <a:xfrm>
                <a:off x="402703" y="4301732"/>
                <a:ext cx="2138540" cy="972154"/>
                <a:chOff x="3137" y="855"/>
                <a:chExt cx="2580" cy="1130"/>
              </a:xfrm>
              <a:grpFill/>
            </p:grpSpPr>
            <p:sp>
              <p:nvSpPr>
                <p:cNvPr id="366" name="Freeform 196"/>
                <p:cNvSpPr>
                  <a:spLocks/>
                </p:cNvSpPr>
                <p:nvPr/>
              </p:nvSpPr>
              <p:spPr bwMode="gray">
                <a:xfrm>
                  <a:off x="3393" y="1873"/>
                  <a:ext cx="52" cy="44"/>
                </a:xfrm>
                <a:custGeom>
                  <a:avLst/>
                  <a:gdLst/>
                  <a:ahLst/>
                  <a:cxnLst>
                    <a:cxn ang="0">
                      <a:pos x="0" y="6"/>
                    </a:cxn>
                    <a:cxn ang="0">
                      <a:pos x="6" y="4"/>
                    </a:cxn>
                    <a:cxn ang="0">
                      <a:pos x="16" y="0"/>
                    </a:cxn>
                    <a:cxn ang="0">
                      <a:pos x="24" y="0"/>
                    </a:cxn>
                    <a:cxn ang="0">
                      <a:pos x="28" y="4"/>
                    </a:cxn>
                    <a:cxn ang="0">
                      <a:pos x="30" y="10"/>
                    </a:cxn>
                    <a:cxn ang="0">
                      <a:pos x="32" y="18"/>
                    </a:cxn>
                    <a:cxn ang="0">
                      <a:pos x="36" y="24"/>
                    </a:cxn>
                    <a:cxn ang="0">
                      <a:pos x="40" y="28"/>
                    </a:cxn>
                    <a:cxn ang="0">
                      <a:pos x="46" y="30"/>
                    </a:cxn>
                    <a:cxn ang="0">
                      <a:pos x="50" y="34"/>
                    </a:cxn>
                    <a:cxn ang="0">
                      <a:pos x="52" y="38"/>
                    </a:cxn>
                    <a:cxn ang="0">
                      <a:pos x="50" y="44"/>
                    </a:cxn>
                    <a:cxn ang="0">
                      <a:pos x="42" y="42"/>
                    </a:cxn>
                    <a:cxn ang="0">
                      <a:pos x="40" y="34"/>
                    </a:cxn>
                    <a:cxn ang="0">
                      <a:pos x="34" y="32"/>
                    </a:cxn>
                    <a:cxn ang="0">
                      <a:pos x="28" y="28"/>
                    </a:cxn>
                    <a:cxn ang="0">
                      <a:pos x="20" y="28"/>
                    </a:cxn>
                    <a:cxn ang="0">
                      <a:pos x="18" y="32"/>
                    </a:cxn>
                    <a:cxn ang="0">
                      <a:pos x="12" y="28"/>
                    </a:cxn>
                    <a:cxn ang="0">
                      <a:pos x="0" y="28"/>
                    </a:cxn>
                    <a:cxn ang="0">
                      <a:pos x="0" y="16"/>
                    </a:cxn>
                    <a:cxn ang="0">
                      <a:pos x="0" y="6"/>
                    </a:cxn>
                  </a:cxnLst>
                  <a:rect l="0" t="0" r="r" b="b"/>
                  <a:pathLst>
                    <a:path w="52" h="44">
                      <a:moveTo>
                        <a:pt x="0" y="6"/>
                      </a:moveTo>
                      <a:lnTo>
                        <a:pt x="6" y="4"/>
                      </a:lnTo>
                      <a:lnTo>
                        <a:pt x="16" y="0"/>
                      </a:lnTo>
                      <a:lnTo>
                        <a:pt x="24" y="0"/>
                      </a:lnTo>
                      <a:lnTo>
                        <a:pt x="28" y="4"/>
                      </a:lnTo>
                      <a:lnTo>
                        <a:pt x="30" y="10"/>
                      </a:lnTo>
                      <a:lnTo>
                        <a:pt x="32" y="18"/>
                      </a:lnTo>
                      <a:lnTo>
                        <a:pt x="36" y="24"/>
                      </a:lnTo>
                      <a:lnTo>
                        <a:pt x="40" y="28"/>
                      </a:lnTo>
                      <a:lnTo>
                        <a:pt x="46" y="30"/>
                      </a:lnTo>
                      <a:lnTo>
                        <a:pt x="50" y="34"/>
                      </a:lnTo>
                      <a:lnTo>
                        <a:pt x="52" y="38"/>
                      </a:lnTo>
                      <a:lnTo>
                        <a:pt x="50" y="44"/>
                      </a:lnTo>
                      <a:lnTo>
                        <a:pt x="42" y="42"/>
                      </a:lnTo>
                      <a:lnTo>
                        <a:pt x="40" y="34"/>
                      </a:lnTo>
                      <a:lnTo>
                        <a:pt x="34" y="32"/>
                      </a:lnTo>
                      <a:lnTo>
                        <a:pt x="28" y="28"/>
                      </a:lnTo>
                      <a:lnTo>
                        <a:pt x="20" y="28"/>
                      </a:lnTo>
                      <a:lnTo>
                        <a:pt x="18" y="32"/>
                      </a:lnTo>
                      <a:lnTo>
                        <a:pt x="12" y="28"/>
                      </a:lnTo>
                      <a:lnTo>
                        <a:pt x="0" y="28"/>
                      </a:lnTo>
                      <a:lnTo>
                        <a:pt x="0" y="16"/>
                      </a:lnTo>
                      <a:lnTo>
                        <a:pt x="0" y="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67" name="Freeform 197"/>
                <p:cNvSpPr>
                  <a:spLocks/>
                </p:cNvSpPr>
                <p:nvPr/>
              </p:nvSpPr>
              <p:spPr bwMode="gray">
                <a:xfrm>
                  <a:off x="3417" y="1861"/>
                  <a:ext cx="84" cy="66"/>
                </a:xfrm>
                <a:custGeom>
                  <a:avLst/>
                  <a:gdLst/>
                  <a:ahLst/>
                  <a:cxnLst>
                    <a:cxn ang="0">
                      <a:pos x="20" y="0"/>
                    </a:cxn>
                    <a:cxn ang="0">
                      <a:pos x="26" y="2"/>
                    </a:cxn>
                    <a:cxn ang="0">
                      <a:pos x="32" y="8"/>
                    </a:cxn>
                    <a:cxn ang="0">
                      <a:pos x="42" y="14"/>
                    </a:cxn>
                    <a:cxn ang="0">
                      <a:pos x="46" y="12"/>
                    </a:cxn>
                    <a:cxn ang="0">
                      <a:pos x="52" y="6"/>
                    </a:cxn>
                    <a:cxn ang="0">
                      <a:pos x="56" y="2"/>
                    </a:cxn>
                    <a:cxn ang="0">
                      <a:pos x="60" y="8"/>
                    </a:cxn>
                    <a:cxn ang="0">
                      <a:pos x="66" y="20"/>
                    </a:cxn>
                    <a:cxn ang="0">
                      <a:pos x="70" y="24"/>
                    </a:cxn>
                    <a:cxn ang="0">
                      <a:pos x="80" y="28"/>
                    </a:cxn>
                    <a:cxn ang="0">
                      <a:pos x="84" y="30"/>
                    </a:cxn>
                    <a:cxn ang="0">
                      <a:pos x="84" y="36"/>
                    </a:cxn>
                    <a:cxn ang="0">
                      <a:pos x="72" y="36"/>
                    </a:cxn>
                    <a:cxn ang="0">
                      <a:pos x="68" y="38"/>
                    </a:cxn>
                    <a:cxn ang="0">
                      <a:pos x="66" y="44"/>
                    </a:cxn>
                    <a:cxn ang="0">
                      <a:pos x="68" y="48"/>
                    </a:cxn>
                    <a:cxn ang="0">
                      <a:pos x="68" y="50"/>
                    </a:cxn>
                    <a:cxn ang="0">
                      <a:pos x="68" y="52"/>
                    </a:cxn>
                    <a:cxn ang="0">
                      <a:pos x="68" y="54"/>
                    </a:cxn>
                    <a:cxn ang="0">
                      <a:pos x="60" y="54"/>
                    </a:cxn>
                    <a:cxn ang="0">
                      <a:pos x="60" y="58"/>
                    </a:cxn>
                    <a:cxn ang="0">
                      <a:pos x="60" y="62"/>
                    </a:cxn>
                    <a:cxn ang="0">
                      <a:pos x="60" y="66"/>
                    </a:cxn>
                    <a:cxn ang="0">
                      <a:pos x="52" y="66"/>
                    </a:cxn>
                    <a:cxn ang="0">
                      <a:pos x="46" y="62"/>
                    </a:cxn>
                    <a:cxn ang="0">
                      <a:pos x="52" y="58"/>
                    </a:cxn>
                    <a:cxn ang="0">
                      <a:pos x="48" y="52"/>
                    </a:cxn>
                    <a:cxn ang="0">
                      <a:pos x="48" y="44"/>
                    </a:cxn>
                    <a:cxn ang="0">
                      <a:pos x="44" y="42"/>
                    </a:cxn>
                    <a:cxn ang="0">
                      <a:pos x="42" y="44"/>
                    </a:cxn>
                    <a:cxn ang="0">
                      <a:pos x="38" y="48"/>
                    </a:cxn>
                    <a:cxn ang="0">
                      <a:pos x="32" y="52"/>
                    </a:cxn>
                    <a:cxn ang="0">
                      <a:pos x="26" y="56"/>
                    </a:cxn>
                    <a:cxn ang="0">
                      <a:pos x="28" y="50"/>
                    </a:cxn>
                    <a:cxn ang="0">
                      <a:pos x="26" y="46"/>
                    </a:cxn>
                    <a:cxn ang="0">
                      <a:pos x="12" y="36"/>
                    </a:cxn>
                    <a:cxn ang="0">
                      <a:pos x="6" y="20"/>
                    </a:cxn>
                    <a:cxn ang="0">
                      <a:pos x="4" y="16"/>
                    </a:cxn>
                    <a:cxn ang="0">
                      <a:pos x="0" y="12"/>
                    </a:cxn>
                    <a:cxn ang="0">
                      <a:pos x="6" y="8"/>
                    </a:cxn>
                    <a:cxn ang="0">
                      <a:pos x="12" y="12"/>
                    </a:cxn>
                    <a:cxn ang="0">
                      <a:pos x="18" y="18"/>
                    </a:cxn>
                    <a:cxn ang="0">
                      <a:pos x="24" y="18"/>
                    </a:cxn>
                    <a:cxn ang="0">
                      <a:pos x="26" y="14"/>
                    </a:cxn>
                    <a:cxn ang="0">
                      <a:pos x="22" y="8"/>
                    </a:cxn>
                    <a:cxn ang="0">
                      <a:pos x="16" y="2"/>
                    </a:cxn>
                    <a:cxn ang="0">
                      <a:pos x="20" y="0"/>
                    </a:cxn>
                  </a:cxnLst>
                  <a:rect l="0" t="0" r="r" b="b"/>
                  <a:pathLst>
                    <a:path w="84" h="66">
                      <a:moveTo>
                        <a:pt x="20" y="0"/>
                      </a:moveTo>
                      <a:lnTo>
                        <a:pt x="26" y="2"/>
                      </a:lnTo>
                      <a:lnTo>
                        <a:pt x="32" y="8"/>
                      </a:lnTo>
                      <a:lnTo>
                        <a:pt x="42" y="14"/>
                      </a:lnTo>
                      <a:lnTo>
                        <a:pt x="46" y="12"/>
                      </a:lnTo>
                      <a:lnTo>
                        <a:pt x="52" y="6"/>
                      </a:lnTo>
                      <a:lnTo>
                        <a:pt x="56" y="2"/>
                      </a:lnTo>
                      <a:lnTo>
                        <a:pt x="60" y="8"/>
                      </a:lnTo>
                      <a:lnTo>
                        <a:pt x="66" y="20"/>
                      </a:lnTo>
                      <a:lnTo>
                        <a:pt x="70" y="24"/>
                      </a:lnTo>
                      <a:lnTo>
                        <a:pt x="80" y="28"/>
                      </a:lnTo>
                      <a:lnTo>
                        <a:pt x="84" y="30"/>
                      </a:lnTo>
                      <a:lnTo>
                        <a:pt x="84" y="36"/>
                      </a:lnTo>
                      <a:lnTo>
                        <a:pt x="72" y="36"/>
                      </a:lnTo>
                      <a:lnTo>
                        <a:pt x="68" y="38"/>
                      </a:lnTo>
                      <a:lnTo>
                        <a:pt x="66" y="44"/>
                      </a:lnTo>
                      <a:lnTo>
                        <a:pt x="68" y="48"/>
                      </a:lnTo>
                      <a:lnTo>
                        <a:pt x="68" y="50"/>
                      </a:lnTo>
                      <a:lnTo>
                        <a:pt x="68" y="52"/>
                      </a:lnTo>
                      <a:lnTo>
                        <a:pt x="68" y="54"/>
                      </a:lnTo>
                      <a:lnTo>
                        <a:pt x="60" y="54"/>
                      </a:lnTo>
                      <a:lnTo>
                        <a:pt x="60" y="58"/>
                      </a:lnTo>
                      <a:lnTo>
                        <a:pt x="60" y="62"/>
                      </a:lnTo>
                      <a:lnTo>
                        <a:pt x="60" y="66"/>
                      </a:lnTo>
                      <a:lnTo>
                        <a:pt x="52" y="66"/>
                      </a:lnTo>
                      <a:lnTo>
                        <a:pt x="46" y="62"/>
                      </a:lnTo>
                      <a:lnTo>
                        <a:pt x="52" y="58"/>
                      </a:lnTo>
                      <a:lnTo>
                        <a:pt x="48" y="52"/>
                      </a:lnTo>
                      <a:lnTo>
                        <a:pt x="48" y="44"/>
                      </a:lnTo>
                      <a:lnTo>
                        <a:pt x="44" y="42"/>
                      </a:lnTo>
                      <a:lnTo>
                        <a:pt x="42" y="44"/>
                      </a:lnTo>
                      <a:lnTo>
                        <a:pt x="38" y="48"/>
                      </a:lnTo>
                      <a:lnTo>
                        <a:pt x="32" y="52"/>
                      </a:lnTo>
                      <a:lnTo>
                        <a:pt x="26" y="56"/>
                      </a:lnTo>
                      <a:lnTo>
                        <a:pt x="28" y="50"/>
                      </a:lnTo>
                      <a:lnTo>
                        <a:pt x="26" y="46"/>
                      </a:lnTo>
                      <a:lnTo>
                        <a:pt x="12" y="36"/>
                      </a:lnTo>
                      <a:lnTo>
                        <a:pt x="6" y="20"/>
                      </a:lnTo>
                      <a:lnTo>
                        <a:pt x="4" y="16"/>
                      </a:lnTo>
                      <a:lnTo>
                        <a:pt x="0" y="12"/>
                      </a:lnTo>
                      <a:lnTo>
                        <a:pt x="6" y="8"/>
                      </a:lnTo>
                      <a:lnTo>
                        <a:pt x="12" y="12"/>
                      </a:lnTo>
                      <a:lnTo>
                        <a:pt x="18" y="18"/>
                      </a:lnTo>
                      <a:lnTo>
                        <a:pt x="24" y="18"/>
                      </a:lnTo>
                      <a:lnTo>
                        <a:pt x="26" y="14"/>
                      </a:lnTo>
                      <a:lnTo>
                        <a:pt x="22" y="8"/>
                      </a:lnTo>
                      <a:lnTo>
                        <a:pt x="16" y="2"/>
                      </a:lnTo>
                      <a:lnTo>
                        <a:pt x="2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68" name="Freeform 198"/>
                <p:cNvSpPr>
                  <a:spLocks/>
                </p:cNvSpPr>
                <p:nvPr/>
              </p:nvSpPr>
              <p:spPr bwMode="gray">
                <a:xfrm>
                  <a:off x="3335" y="1829"/>
                  <a:ext cx="108" cy="50"/>
                </a:xfrm>
                <a:custGeom>
                  <a:avLst/>
                  <a:gdLst/>
                  <a:ahLst/>
                  <a:cxnLst>
                    <a:cxn ang="0">
                      <a:pos x="0" y="2"/>
                    </a:cxn>
                    <a:cxn ang="0">
                      <a:pos x="12" y="0"/>
                    </a:cxn>
                    <a:cxn ang="0">
                      <a:pos x="18" y="4"/>
                    </a:cxn>
                    <a:cxn ang="0">
                      <a:pos x="24" y="8"/>
                    </a:cxn>
                    <a:cxn ang="0">
                      <a:pos x="34" y="6"/>
                    </a:cxn>
                    <a:cxn ang="0">
                      <a:pos x="42" y="6"/>
                    </a:cxn>
                    <a:cxn ang="0">
                      <a:pos x="52" y="12"/>
                    </a:cxn>
                    <a:cxn ang="0">
                      <a:pos x="56" y="14"/>
                    </a:cxn>
                    <a:cxn ang="0">
                      <a:pos x="66" y="18"/>
                    </a:cxn>
                    <a:cxn ang="0">
                      <a:pos x="72" y="18"/>
                    </a:cxn>
                    <a:cxn ang="0">
                      <a:pos x="82" y="16"/>
                    </a:cxn>
                    <a:cxn ang="0">
                      <a:pos x="92" y="22"/>
                    </a:cxn>
                    <a:cxn ang="0">
                      <a:pos x="94" y="24"/>
                    </a:cxn>
                    <a:cxn ang="0">
                      <a:pos x="102" y="32"/>
                    </a:cxn>
                    <a:cxn ang="0">
                      <a:pos x="98" y="34"/>
                    </a:cxn>
                    <a:cxn ang="0">
                      <a:pos x="104" y="40"/>
                    </a:cxn>
                    <a:cxn ang="0">
                      <a:pos x="108" y="46"/>
                    </a:cxn>
                    <a:cxn ang="0">
                      <a:pos x="106" y="50"/>
                    </a:cxn>
                    <a:cxn ang="0">
                      <a:pos x="100" y="50"/>
                    </a:cxn>
                    <a:cxn ang="0">
                      <a:pos x="88" y="40"/>
                    </a:cxn>
                    <a:cxn ang="0">
                      <a:pos x="82" y="44"/>
                    </a:cxn>
                    <a:cxn ang="0">
                      <a:pos x="74" y="44"/>
                    </a:cxn>
                    <a:cxn ang="0">
                      <a:pos x="66" y="46"/>
                    </a:cxn>
                    <a:cxn ang="0">
                      <a:pos x="58" y="50"/>
                    </a:cxn>
                    <a:cxn ang="0">
                      <a:pos x="52" y="46"/>
                    </a:cxn>
                    <a:cxn ang="0">
                      <a:pos x="46" y="40"/>
                    </a:cxn>
                    <a:cxn ang="0">
                      <a:pos x="38" y="38"/>
                    </a:cxn>
                    <a:cxn ang="0">
                      <a:pos x="36" y="44"/>
                    </a:cxn>
                    <a:cxn ang="0">
                      <a:pos x="26" y="40"/>
                    </a:cxn>
                    <a:cxn ang="0">
                      <a:pos x="30" y="32"/>
                    </a:cxn>
                    <a:cxn ang="0">
                      <a:pos x="26" y="22"/>
                    </a:cxn>
                    <a:cxn ang="0">
                      <a:pos x="20" y="14"/>
                    </a:cxn>
                    <a:cxn ang="0">
                      <a:pos x="12" y="10"/>
                    </a:cxn>
                    <a:cxn ang="0">
                      <a:pos x="6" y="6"/>
                    </a:cxn>
                    <a:cxn ang="0">
                      <a:pos x="0" y="2"/>
                    </a:cxn>
                  </a:cxnLst>
                  <a:rect l="0" t="0" r="r" b="b"/>
                  <a:pathLst>
                    <a:path w="108" h="50">
                      <a:moveTo>
                        <a:pt x="0" y="2"/>
                      </a:moveTo>
                      <a:lnTo>
                        <a:pt x="12" y="0"/>
                      </a:lnTo>
                      <a:lnTo>
                        <a:pt x="18" y="4"/>
                      </a:lnTo>
                      <a:lnTo>
                        <a:pt x="24" y="8"/>
                      </a:lnTo>
                      <a:lnTo>
                        <a:pt x="34" y="6"/>
                      </a:lnTo>
                      <a:lnTo>
                        <a:pt x="42" y="6"/>
                      </a:lnTo>
                      <a:lnTo>
                        <a:pt x="52" y="12"/>
                      </a:lnTo>
                      <a:lnTo>
                        <a:pt x="56" y="14"/>
                      </a:lnTo>
                      <a:lnTo>
                        <a:pt x="66" y="18"/>
                      </a:lnTo>
                      <a:lnTo>
                        <a:pt x="72" y="18"/>
                      </a:lnTo>
                      <a:lnTo>
                        <a:pt x="82" y="16"/>
                      </a:lnTo>
                      <a:lnTo>
                        <a:pt x="92" y="22"/>
                      </a:lnTo>
                      <a:lnTo>
                        <a:pt x="94" y="24"/>
                      </a:lnTo>
                      <a:lnTo>
                        <a:pt x="102" y="32"/>
                      </a:lnTo>
                      <a:lnTo>
                        <a:pt x="98" y="34"/>
                      </a:lnTo>
                      <a:lnTo>
                        <a:pt x="104" y="40"/>
                      </a:lnTo>
                      <a:lnTo>
                        <a:pt x="108" y="46"/>
                      </a:lnTo>
                      <a:lnTo>
                        <a:pt x="106" y="50"/>
                      </a:lnTo>
                      <a:lnTo>
                        <a:pt x="100" y="50"/>
                      </a:lnTo>
                      <a:lnTo>
                        <a:pt x="88" y="40"/>
                      </a:lnTo>
                      <a:lnTo>
                        <a:pt x="82" y="44"/>
                      </a:lnTo>
                      <a:lnTo>
                        <a:pt x="74" y="44"/>
                      </a:lnTo>
                      <a:lnTo>
                        <a:pt x="66" y="46"/>
                      </a:lnTo>
                      <a:lnTo>
                        <a:pt x="58" y="50"/>
                      </a:lnTo>
                      <a:lnTo>
                        <a:pt x="52" y="46"/>
                      </a:lnTo>
                      <a:lnTo>
                        <a:pt x="46" y="40"/>
                      </a:lnTo>
                      <a:lnTo>
                        <a:pt x="38" y="38"/>
                      </a:lnTo>
                      <a:lnTo>
                        <a:pt x="36" y="44"/>
                      </a:lnTo>
                      <a:lnTo>
                        <a:pt x="26" y="40"/>
                      </a:lnTo>
                      <a:lnTo>
                        <a:pt x="30" y="32"/>
                      </a:lnTo>
                      <a:lnTo>
                        <a:pt x="26" y="22"/>
                      </a:lnTo>
                      <a:lnTo>
                        <a:pt x="20" y="14"/>
                      </a:lnTo>
                      <a:lnTo>
                        <a:pt x="12" y="10"/>
                      </a:lnTo>
                      <a:lnTo>
                        <a:pt x="6" y="6"/>
                      </a:lnTo>
                      <a:lnTo>
                        <a:pt x="0" y="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69" name="Freeform 199"/>
                <p:cNvSpPr>
                  <a:spLocks/>
                </p:cNvSpPr>
                <p:nvPr/>
              </p:nvSpPr>
              <p:spPr bwMode="gray">
                <a:xfrm>
                  <a:off x="3537" y="1847"/>
                  <a:ext cx="222" cy="138"/>
                </a:xfrm>
                <a:custGeom>
                  <a:avLst/>
                  <a:gdLst/>
                  <a:ahLst/>
                  <a:cxnLst>
                    <a:cxn ang="0">
                      <a:pos x="20" y="104"/>
                    </a:cxn>
                    <a:cxn ang="0">
                      <a:pos x="18" y="80"/>
                    </a:cxn>
                    <a:cxn ang="0">
                      <a:pos x="24" y="72"/>
                    </a:cxn>
                    <a:cxn ang="0">
                      <a:pos x="12" y="56"/>
                    </a:cxn>
                    <a:cxn ang="0">
                      <a:pos x="8" y="50"/>
                    </a:cxn>
                    <a:cxn ang="0">
                      <a:pos x="0" y="52"/>
                    </a:cxn>
                    <a:cxn ang="0">
                      <a:pos x="0" y="44"/>
                    </a:cxn>
                    <a:cxn ang="0">
                      <a:pos x="6" y="36"/>
                    </a:cxn>
                    <a:cxn ang="0">
                      <a:pos x="12" y="40"/>
                    </a:cxn>
                    <a:cxn ang="0">
                      <a:pos x="28" y="40"/>
                    </a:cxn>
                    <a:cxn ang="0">
                      <a:pos x="34" y="32"/>
                    </a:cxn>
                    <a:cxn ang="0">
                      <a:pos x="26" y="24"/>
                    </a:cxn>
                    <a:cxn ang="0">
                      <a:pos x="20" y="16"/>
                    </a:cxn>
                    <a:cxn ang="0">
                      <a:pos x="14" y="10"/>
                    </a:cxn>
                    <a:cxn ang="0">
                      <a:pos x="4" y="14"/>
                    </a:cxn>
                    <a:cxn ang="0">
                      <a:pos x="2" y="28"/>
                    </a:cxn>
                    <a:cxn ang="0">
                      <a:pos x="0" y="22"/>
                    </a:cxn>
                    <a:cxn ang="0">
                      <a:pos x="0" y="12"/>
                    </a:cxn>
                    <a:cxn ang="0">
                      <a:pos x="10" y="6"/>
                    </a:cxn>
                    <a:cxn ang="0">
                      <a:pos x="24" y="4"/>
                    </a:cxn>
                    <a:cxn ang="0">
                      <a:pos x="36" y="12"/>
                    </a:cxn>
                    <a:cxn ang="0">
                      <a:pos x="44" y="26"/>
                    </a:cxn>
                    <a:cxn ang="0">
                      <a:pos x="54" y="28"/>
                    </a:cxn>
                    <a:cxn ang="0">
                      <a:pos x="68" y="26"/>
                    </a:cxn>
                    <a:cxn ang="0">
                      <a:pos x="68" y="14"/>
                    </a:cxn>
                    <a:cxn ang="0">
                      <a:pos x="96" y="0"/>
                    </a:cxn>
                    <a:cxn ang="0">
                      <a:pos x="102" y="6"/>
                    </a:cxn>
                    <a:cxn ang="0">
                      <a:pos x="116" y="8"/>
                    </a:cxn>
                    <a:cxn ang="0">
                      <a:pos x="118" y="12"/>
                    </a:cxn>
                    <a:cxn ang="0">
                      <a:pos x="118" y="28"/>
                    </a:cxn>
                    <a:cxn ang="0">
                      <a:pos x="144" y="28"/>
                    </a:cxn>
                    <a:cxn ang="0">
                      <a:pos x="158" y="54"/>
                    </a:cxn>
                    <a:cxn ang="0">
                      <a:pos x="178" y="66"/>
                    </a:cxn>
                    <a:cxn ang="0">
                      <a:pos x="200" y="82"/>
                    </a:cxn>
                    <a:cxn ang="0">
                      <a:pos x="212" y="84"/>
                    </a:cxn>
                    <a:cxn ang="0">
                      <a:pos x="222" y="90"/>
                    </a:cxn>
                    <a:cxn ang="0">
                      <a:pos x="222" y="98"/>
                    </a:cxn>
                    <a:cxn ang="0">
                      <a:pos x="210" y="98"/>
                    </a:cxn>
                    <a:cxn ang="0">
                      <a:pos x="194" y="104"/>
                    </a:cxn>
                    <a:cxn ang="0">
                      <a:pos x="182" y="122"/>
                    </a:cxn>
                    <a:cxn ang="0">
                      <a:pos x="170" y="126"/>
                    </a:cxn>
                    <a:cxn ang="0">
                      <a:pos x="160" y="138"/>
                    </a:cxn>
                    <a:cxn ang="0">
                      <a:pos x="150" y="134"/>
                    </a:cxn>
                    <a:cxn ang="0">
                      <a:pos x="138" y="134"/>
                    </a:cxn>
                    <a:cxn ang="0">
                      <a:pos x="136" y="112"/>
                    </a:cxn>
                    <a:cxn ang="0">
                      <a:pos x="126" y="110"/>
                    </a:cxn>
                    <a:cxn ang="0">
                      <a:pos x="68" y="84"/>
                    </a:cxn>
                    <a:cxn ang="0">
                      <a:pos x="42" y="88"/>
                    </a:cxn>
                    <a:cxn ang="0">
                      <a:pos x="20" y="104"/>
                    </a:cxn>
                  </a:cxnLst>
                  <a:rect l="0" t="0" r="r" b="b"/>
                  <a:pathLst>
                    <a:path w="222" h="138">
                      <a:moveTo>
                        <a:pt x="20" y="104"/>
                      </a:moveTo>
                      <a:lnTo>
                        <a:pt x="18" y="80"/>
                      </a:lnTo>
                      <a:lnTo>
                        <a:pt x="24" y="72"/>
                      </a:lnTo>
                      <a:lnTo>
                        <a:pt x="12" y="56"/>
                      </a:lnTo>
                      <a:lnTo>
                        <a:pt x="8" y="50"/>
                      </a:lnTo>
                      <a:lnTo>
                        <a:pt x="0" y="52"/>
                      </a:lnTo>
                      <a:lnTo>
                        <a:pt x="0" y="44"/>
                      </a:lnTo>
                      <a:lnTo>
                        <a:pt x="6" y="36"/>
                      </a:lnTo>
                      <a:lnTo>
                        <a:pt x="12" y="40"/>
                      </a:lnTo>
                      <a:lnTo>
                        <a:pt x="28" y="40"/>
                      </a:lnTo>
                      <a:lnTo>
                        <a:pt x="34" y="32"/>
                      </a:lnTo>
                      <a:lnTo>
                        <a:pt x="26" y="24"/>
                      </a:lnTo>
                      <a:lnTo>
                        <a:pt x="20" y="16"/>
                      </a:lnTo>
                      <a:lnTo>
                        <a:pt x="14" y="10"/>
                      </a:lnTo>
                      <a:lnTo>
                        <a:pt x="4" y="14"/>
                      </a:lnTo>
                      <a:lnTo>
                        <a:pt x="2" y="28"/>
                      </a:lnTo>
                      <a:lnTo>
                        <a:pt x="0" y="22"/>
                      </a:lnTo>
                      <a:lnTo>
                        <a:pt x="0" y="12"/>
                      </a:lnTo>
                      <a:lnTo>
                        <a:pt x="10" y="6"/>
                      </a:lnTo>
                      <a:lnTo>
                        <a:pt x="24" y="4"/>
                      </a:lnTo>
                      <a:lnTo>
                        <a:pt x="36" y="12"/>
                      </a:lnTo>
                      <a:lnTo>
                        <a:pt x="44" y="26"/>
                      </a:lnTo>
                      <a:lnTo>
                        <a:pt x="54" y="28"/>
                      </a:lnTo>
                      <a:lnTo>
                        <a:pt x="68" y="26"/>
                      </a:lnTo>
                      <a:lnTo>
                        <a:pt x="68" y="14"/>
                      </a:lnTo>
                      <a:lnTo>
                        <a:pt x="96" y="0"/>
                      </a:lnTo>
                      <a:lnTo>
                        <a:pt x="102" y="6"/>
                      </a:lnTo>
                      <a:lnTo>
                        <a:pt x="116" y="8"/>
                      </a:lnTo>
                      <a:lnTo>
                        <a:pt x="118" y="12"/>
                      </a:lnTo>
                      <a:lnTo>
                        <a:pt x="118" y="28"/>
                      </a:lnTo>
                      <a:lnTo>
                        <a:pt x="144" y="28"/>
                      </a:lnTo>
                      <a:lnTo>
                        <a:pt x="158" y="54"/>
                      </a:lnTo>
                      <a:lnTo>
                        <a:pt x="178" y="66"/>
                      </a:lnTo>
                      <a:lnTo>
                        <a:pt x="200" y="82"/>
                      </a:lnTo>
                      <a:lnTo>
                        <a:pt x="212" y="84"/>
                      </a:lnTo>
                      <a:lnTo>
                        <a:pt x="222" y="90"/>
                      </a:lnTo>
                      <a:lnTo>
                        <a:pt x="222" y="98"/>
                      </a:lnTo>
                      <a:lnTo>
                        <a:pt x="210" y="98"/>
                      </a:lnTo>
                      <a:lnTo>
                        <a:pt x="194" y="104"/>
                      </a:lnTo>
                      <a:lnTo>
                        <a:pt x="182" y="122"/>
                      </a:lnTo>
                      <a:lnTo>
                        <a:pt x="170" y="126"/>
                      </a:lnTo>
                      <a:lnTo>
                        <a:pt x="160" y="138"/>
                      </a:lnTo>
                      <a:lnTo>
                        <a:pt x="150" y="134"/>
                      </a:lnTo>
                      <a:lnTo>
                        <a:pt x="138" y="134"/>
                      </a:lnTo>
                      <a:lnTo>
                        <a:pt x="136" y="112"/>
                      </a:lnTo>
                      <a:lnTo>
                        <a:pt x="126" y="110"/>
                      </a:lnTo>
                      <a:lnTo>
                        <a:pt x="68" y="84"/>
                      </a:lnTo>
                      <a:lnTo>
                        <a:pt x="42" y="88"/>
                      </a:lnTo>
                      <a:lnTo>
                        <a:pt x="20" y="10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0" name="Freeform 200"/>
                <p:cNvSpPr>
                  <a:spLocks/>
                </p:cNvSpPr>
                <p:nvPr/>
              </p:nvSpPr>
              <p:spPr bwMode="gray">
                <a:xfrm>
                  <a:off x="3771" y="1881"/>
                  <a:ext cx="118" cy="76"/>
                </a:xfrm>
                <a:custGeom>
                  <a:avLst/>
                  <a:gdLst/>
                  <a:ahLst/>
                  <a:cxnLst>
                    <a:cxn ang="0">
                      <a:pos x="24" y="14"/>
                    </a:cxn>
                    <a:cxn ang="0">
                      <a:pos x="32" y="10"/>
                    </a:cxn>
                    <a:cxn ang="0">
                      <a:pos x="36" y="2"/>
                    </a:cxn>
                    <a:cxn ang="0">
                      <a:pos x="48" y="0"/>
                    </a:cxn>
                    <a:cxn ang="0">
                      <a:pos x="54" y="2"/>
                    </a:cxn>
                    <a:cxn ang="0">
                      <a:pos x="52" y="8"/>
                    </a:cxn>
                    <a:cxn ang="0">
                      <a:pos x="50" y="14"/>
                    </a:cxn>
                    <a:cxn ang="0">
                      <a:pos x="52" y="20"/>
                    </a:cxn>
                    <a:cxn ang="0">
                      <a:pos x="54" y="28"/>
                    </a:cxn>
                    <a:cxn ang="0">
                      <a:pos x="66" y="28"/>
                    </a:cxn>
                    <a:cxn ang="0">
                      <a:pos x="80" y="30"/>
                    </a:cxn>
                    <a:cxn ang="0">
                      <a:pos x="100" y="30"/>
                    </a:cxn>
                    <a:cxn ang="0">
                      <a:pos x="98" y="36"/>
                    </a:cxn>
                    <a:cxn ang="0">
                      <a:pos x="100" y="44"/>
                    </a:cxn>
                    <a:cxn ang="0">
                      <a:pos x="106" y="46"/>
                    </a:cxn>
                    <a:cxn ang="0">
                      <a:pos x="118" y="44"/>
                    </a:cxn>
                    <a:cxn ang="0">
                      <a:pos x="118" y="64"/>
                    </a:cxn>
                    <a:cxn ang="0">
                      <a:pos x="90" y="64"/>
                    </a:cxn>
                    <a:cxn ang="0">
                      <a:pos x="80" y="70"/>
                    </a:cxn>
                    <a:cxn ang="0">
                      <a:pos x="64" y="76"/>
                    </a:cxn>
                    <a:cxn ang="0">
                      <a:pos x="64" y="70"/>
                    </a:cxn>
                    <a:cxn ang="0">
                      <a:pos x="66" y="62"/>
                    </a:cxn>
                    <a:cxn ang="0">
                      <a:pos x="64" y="50"/>
                    </a:cxn>
                    <a:cxn ang="0">
                      <a:pos x="56" y="44"/>
                    </a:cxn>
                    <a:cxn ang="0">
                      <a:pos x="46" y="60"/>
                    </a:cxn>
                    <a:cxn ang="0">
                      <a:pos x="38" y="62"/>
                    </a:cxn>
                    <a:cxn ang="0">
                      <a:pos x="18" y="74"/>
                    </a:cxn>
                    <a:cxn ang="0">
                      <a:pos x="8" y="70"/>
                    </a:cxn>
                    <a:cxn ang="0">
                      <a:pos x="8" y="62"/>
                    </a:cxn>
                    <a:cxn ang="0">
                      <a:pos x="16" y="52"/>
                    </a:cxn>
                    <a:cxn ang="0">
                      <a:pos x="10" y="50"/>
                    </a:cxn>
                    <a:cxn ang="0">
                      <a:pos x="12" y="36"/>
                    </a:cxn>
                    <a:cxn ang="0">
                      <a:pos x="0" y="36"/>
                    </a:cxn>
                    <a:cxn ang="0">
                      <a:pos x="0" y="26"/>
                    </a:cxn>
                    <a:cxn ang="0">
                      <a:pos x="20" y="26"/>
                    </a:cxn>
                    <a:cxn ang="0">
                      <a:pos x="18" y="12"/>
                    </a:cxn>
                    <a:cxn ang="0">
                      <a:pos x="24" y="14"/>
                    </a:cxn>
                  </a:cxnLst>
                  <a:rect l="0" t="0" r="r" b="b"/>
                  <a:pathLst>
                    <a:path w="118" h="76">
                      <a:moveTo>
                        <a:pt x="24" y="14"/>
                      </a:moveTo>
                      <a:lnTo>
                        <a:pt x="32" y="10"/>
                      </a:lnTo>
                      <a:lnTo>
                        <a:pt x="36" y="2"/>
                      </a:lnTo>
                      <a:lnTo>
                        <a:pt x="48" y="0"/>
                      </a:lnTo>
                      <a:lnTo>
                        <a:pt x="54" y="2"/>
                      </a:lnTo>
                      <a:lnTo>
                        <a:pt x="52" y="8"/>
                      </a:lnTo>
                      <a:lnTo>
                        <a:pt x="50" y="14"/>
                      </a:lnTo>
                      <a:lnTo>
                        <a:pt x="52" y="20"/>
                      </a:lnTo>
                      <a:lnTo>
                        <a:pt x="54" y="28"/>
                      </a:lnTo>
                      <a:lnTo>
                        <a:pt x="66" y="28"/>
                      </a:lnTo>
                      <a:lnTo>
                        <a:pt x="80" y="30"/>
                      </a:lnTo>
                      <a:lnTo>
                        <a:pt x="100" y="30"/>
                      </a:lnTo>
                      <a:lnTo>
                        <a:pt x="98" y="36"/>
                      </a:lnTo>
                      <a:lnTo>
                        <a:pt x="100" y="44"/>
                      </a:lnTo>
                      <a:lnTo>
                        <a:pt x="106" y="46"/>
                      </a:lnTo>
                      <a:lnTo>
                        <a:pt x="118" y="44"/>
                      </a:lnTo>
                      <a:lnTo>
                        <a:pt x="118" y="64"/>
                      </a:lnTo>
                      <a:lnTo>
                        <a:pt x="90" y="64"/>
                      </a:lnTo>
                      <a:lnTo>
                        <a:pt x="80" y="70"/>
                      </a:lnTo>
                      <a:lnTo>
                        <a:pt x="64" y="76"/>
                      </a:lnTo>
                      <a:lnTo>
                        <a:pt x="64" y="70"/>
                      </a:lnTo>
                      <a:lnTo>
                        <a:pt x="66" y="62"/>
                      </a:lnTo>
                      <a:lnTo>
                        <a:pt x="64" y="50"/>
                      </a:lnTo>
                      <a:lnTo>
                        <a:pt x="56" y="44"/>
                      </a:lnTo>
                      <a:lnTo>
                        <a:pt x="46" y="60"/>
                      </a:lnTo>
                      <a:lnTo>
                        <a:pt x="38" y="62"/>
                      </a:lnTo>
                      <a:lnTo>
                        <a:pt x="18" y="74"/>
                      </a:lnTo>
                      <a:lnTo>
                        <a:pt x="8" y="70"/>
                      </a:lnTo>
                      <a:lnTo>
                        <a:pt x="8" y="62"/>
                      </a:lnTo>
                      <a:lnTo>
                        <a:pt x="16" y="52"/>
                      </a:lnTo>
                      <a:lnTo>
                        <a:pt x="10" y="50"/>
                      </a:lnTo>
                      <a:lnTo>
                        <a:pt x="12" y="36"/>
                      </a:lnTo>
                      <a:lnTo>
                        <a:pt x="0" y="36"/>
                      </a:lnTo>
                      <a:lnTo>
                        <a:pt x="0" y="26"/>
                      </a:lnTo>
                      <a:lnTo>
                        <a:pt x="20" y="26"/>
                      </a:lnTo>
                      <a:lnTo>
                        <a:pt x="18" y="12"/>
                      </a:lnTo>
                      <a:lnTo>
                        <a:pt x="24" y="1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1" name="Freeform 201"/>
                <p:cNvSpPr>
                  <a:spLocks/>
                </p:cNvSpPr>
                <p:nvPr/>
              </p:nvSpPr>
              <p:spPr bwMode="gray">
                <a:xfrm>
                  <a:off x="3591" y="1793"/>
                  <a:ext cx="266" cy="158"/>
                </a:xfrm>
                <a:custGeom>
                  <a:avLst/>
                  <a:gdLst/>
                  <a:ahLst/>
                  <a:cxnLst>
                    <a:cxn ang="0">
                      <a:pos x="0" y="82"/>
                    </a:cxn>
                    <a:cxn ang="0">
                      <a:pos x="0" y="8"/>
                    </a:cxn>
                    <a:cxn ang="0">
                      <a:pos x="18" y="4"/>
                    </a:cxn>
                    <a:cxn ang="0">
                      <a:pos x="46" y="0"/>
                    </a:cxn>
                    <a:cxn ang="0">
                      <a:pos x="54" y="6"/>
                    </a:cxn>
                    <a:cxn ang="0">
                      <a:pos x="70" y="16"/>
                    </a:cxn>
                    <a:cxn ang="0">
                      <a:pos x="80" y="20"/>
                    </a:cxn>
                    <a:cxn ang="0">
                      <a:pos x="94" y="38"/>
                    </a:cxn>
                    <a:cxn ang="0">
                      <a:pos x="132" y="36"/>
                    </a:cxn>
                    <a:cxn ang="0">
                      <a:pos x="140" y="34"/>
                    </a:cxn>
                    <a:cxn ang="0">
                      <a:pos x="158" y="52"/>
                    </a:cxn>
                    <a:cxn ang="0">
                      <a:pos x="158" y="60"/>
                    </a:cxn>
                    <a:cxn ang="0">
                      <a:pos x="168" y="68"/>
                    </a:cxn>
                    <a:cxn ang="0">
                      <a:pos x="170" y="84"/>
                    </a:cxn>
                    <a:cxn ang="0">
                      <a:pos x="188" y="82"/>
                    </a:cxn>
                    <a:cxn ang="0">
                      <a:pos x="192" y="84"/>
                    </a:cxn>
                    <a:cxn ang="0">
                      <a:pos x="192" y="94"/>
                    </a:cxn>
                    <a:cxn ang="0">
                      <a:pos x="200" y="94"/>
                    </a:cxn>
                    <a:cxn ang="0">
                      <a:pos x="202" y="84"/>
                    </a:cxn>
                    <a:cxn ang="0">
                      <a:pos x="214" y="74"/>
                    </a:cxn>
                    <a:cxn ang="0">
                      <a:pos x="234" y="62"/>
                    </a:cxn>
                    <a:cxn ang="0">
                      <a:pos x="230" y="72"/>
                    </a:cxn>
                    <a:cxn ang="0">
                      <a:pos x="228" y="76"/>
                    </a:cxn>
                    <a:cxn ang="0">
                      <a:pos x="236" y="80"/>
                    </a:cxn>
                    <a:cxn ang="0">
                      <a:pos x="248" y="76"/>
                    </a:cxn>
                    <a:cxn ang="0">
                      <a:pos x="258" y="82"/>
                    </a:cxn>
                    <a:cxn ang="0">
                      <a:pos x="266" y="90"/>
                    </a:cxn>
                    <a:cxn ang="0">
                      <a:pos x="258" y="98"/>
                    </a:cxn>
                    <a:cxn ang="0">
                      <a:pos x="248" y="102"/>
                    </a:cxn>
                    <a:cxn ang="0">
                      <a:pos x="236" y="102"/>
                    </a:cxn>
                    <a:cxn ang="0">
                      <a:pos x="232" y="98"/>
                    </a:cxn>
                    <a:cxn ang="0">
                      <a:pos x="234" y="90"/>
                    </a:cxn>
                    <a:cxn ang="0">
                      <a:pos x="228" y="88"/>
                    </a:cxn>
                    <a:cxn ang="0">
                      <a:pos x="216" y="90"/>
                    </a:cxn>
                    <a:cxn ang="0">
                      <a:pos x="212" y="98"/>
                    </a:cxn>
                    <a:cxn ang="0">
                      <a:pos x="204" y="102"/>
                    </a:cxn>
                    <a:cxn ang="0">
                      <a:pos x="198" y="100"/>
                    </a:cxn>
                    <a:cxn ang="0">
                      <a:pos x="200" y="114"/>
                    </a:cxn>
                    <a:cxn ang="0">
                      <a:pos x="180" y="114"/>
                    </a:cxn>
                    <a:cxn ang="0">
                      <a:pos x="180" y="124"/>
                    </a:cxn>
                    <a:cxn ang="0">
                      <a:pos x="192" y="124"/>
                    </a:cxn>
                    <a:cxn ang="0">
                      <a:pos x="190" y="138"/>
                    </a:cxn>
                    <a:cxn ang="0">
                      <a:pos x="196" y="140"/>
                    </a:cxn>
                    <a:cxn ang="0">
                      <a:pos x="188" y="150"/>
                    </a:cxn>
                    <a:cxn ang="0">
                      <a:pos x="188" y="158"/>
                    </a:cxn>
                    <a:cxn ang="0">
                      <a:pos x="168" y="152"/>
                    </a:cxn>
                    <a:cxn ang="0">
                      <a:pos x="168" y="144"/>
                    </a:cxn>
                    <a:cxn ang="0">
                      <a:pos x="158" y="138"/>
                    </a:cxn>
                    <a:cxn ang="0">
                      <a:pos x="146" y="136"/>
                    </a:cxn>
                    <a:cxn ang="0">
                      <a:pos x="104" y="108"/>
                    </a:cxn>
                    <a:cxn ang="0">
                      <a:pos x="90" y="82"/>
                    </a:cxn>
                    <a:cxn ang="0">
                      <a:pos x="64" y="82"/>
                    </a:cxn>
                    <a:cxn ang="0">
                      <a:pos x="64" y="66"/>
                    </a:cxn>
                    <a:cxn ang="0">
                      <a:pos x="62" y="62"/>
                    </a:cxn>
                    <a:cxn ang="0">
                      <a:pos x="48" y="60"/>
                    </a:cxn>
                    <a:cxn ang="0">
                      <a:pos x="42" y="54"/>
                    </a:cxn>
                    <a:cxn ang="0">
                      <a:pos x="14" y="68"/>
                    </a:cxn>
                    <a:cxn ang="0">
                      <a:pos x="14" y="80"/>
                    </a:cxn>
                    <a:cxn ang="0">
                      <a:pos x="0" y="82"/>
                    </a:cxn>
                  </a:cxnLst>
                  <a:rect l="0" t="0" r="r" b="b"/>
                  <a:pathLst>
                    <a:path w="266" h="158">
                      <a:moveTo>
                        <a:pt x="0" y="82"/>
                      </a:moveTo>
                      <a:lnTo>
                        <a:pt x="0" y="8"/>
                      </a:lnTo>
                      <a:lnTo>
                        <a:pt x="18" y="4"/>
                      </a:lnTo>
                      <a:lnTo>
                        <a:pt x="46" y="0"/>
                      </a:lnTo>
                      <a:lnTo>
                        <a:pt x="54" y="6"/>
                      </a:lnTo>
                      <a:lnTo>
                        <a:pt x="70" y="16"/>
                      </a:lnTo>
                      <a:lnTo>
                        <a:pt x="80" y="20"/>
                      </a:lnTo>
                      <a:lnTo>
                        <a:pt x="94" y="38"/>
                      </a:lnTo>
                      <a:lnTo>
                        <a:pt x="132" y="36"/>
                      </a:lnTo>
                      <a:lnTo>
                        <a:pt x="140" y="34"/>
                      </a:lnTo>
                      <a:lnTo>
                        <a:pt x="158" y="52"/>
                      </a:lnTo>
                      <a:lnTo>
                        <a:pt x="158" y="60"/>
                      </a:lnTo>
                      <a:lnTo>
                        <a:pt x="168" y="68"/>
                      </a:lnTo>
                      <a:lnTo>
                        <a:pt x="170" y="84"/>
                      </a:lnTo>
                      <a:lnTo>
                        <a:pt x="188" y="82"/>
                      </a:lnTo>
                      <a:lnTo>
                        <a:pt x="192" y="84"/>
                      </a:lnTo>
                      <a:lnTo>
                        <a:pt x="192" y="94"/>
                      </a:lnTo>
                      <a:lnTo>
                        <a:pt x="200" y="94"/>
                      </a:lnTo>
                      <a:lnTo>
                        <a:pt x="202" y="84"/>
                      </a:lnTo>
                      <a:lnTo>
                        <a:pt x="214" y="74"/>
                      </a:lnTo>
                      <a:lnTo>
                        <a:pt x="234" y="62"/>
                      </a:lnTo>
                      <a:lnTo>
                        <a:pt x="230" y="72"/>
                      </a:lnTo>
                      <a:lnTo>
                        <a:pt x="228" y="76"/>
                      </a:lnTo>
                      <a:lnTo>
                        <a:pt x="236" y="80"/>
                      </a:lnTo>
                      <a:lnTo>
                        <a:pt x="248" y="76"/>
                      </a:lnTo>
                      <a:lnTo>
                        <a:pt x="258" y="82"/>
                      </a:lnTo>
                      <a:lnTo>
                        <a:pt x="266" y="90"/>
                      </a:lnTo>
                      <a:lnTo>
                        <a:pt x="258" y="98"/>
                      </a:lnTo>
                      <a:lnTo>
                        <a:pt x="248" y="102"/>
                      </a:lnTo>
                      <a:lnTo>
                        <a:pt x="236" y="102"/>
                      </a:lnTo>
                      <a:lnTo>
                        <a:pt x="232" y="98"/>
                      </a:lnTo>
                      <a:lnTo>
                        <a:pt x="234" y="90"/>
                      </a:lnTo>
                      <a:lnTo>
                        <a:pt x="228" y="88"/>
                      </a:lnTo>
                      <a:lnTo>
                        <a:pt x="216" y="90"/>
                      </a:lnTo>
                      <a:lnTo>
                        <a:pt x="212" y="98"/>
                      </a:lnTo>
                      <a:lnTo>
                        <a:pt x="204" y="102"/>
                      </a:lnTo>
                      <a:lnTo>
                        <a:pt x="198" y="100"/>
                      </a:lnTo>
                      <a:lnTo>
                        <a:pt x="200" y="114"/>
                      </a:lnTo>
                      <a:lnTo>
                        <a:pt x="180" y="114"/>
                      </a:lnTo>
                      <a:lnTo>
                        <a:pt x="180" y="124"/>
                      </a:lnTo>
                      <a:lnTo>
                        <a:pt x="192" y="124"/>
                      </a:lnTo>
                      <a:lnTo>
                        <a:pt x="190" y="138"/>
                      </a:lnTo>
                      <a:lnTo>
                        <a:pt x="196" y="140"/>
                      </a:lnTo>
                      <a:lnTo>
                        <a:pt x="188" y="150"/>
                      </a:lnTo>
                      <a:lnTo>
                        <a:pt x="188" y="158"/>
                      </a:lnTo>
                      <a:lnTo>
                        <a:pt x="168" y="152"/>
                      </a:lnTo>
                      <a:lnTo>
                        <a:pt x="168" y="144"/>
                      </a:lnTo>
                      <a:lnTo>
                        <a:pt x="158" y="138"/>
                      </a:lnTo>
                      <a:lnTo>
                        <a:pt x="146" y="136"/>
                      </a:lnTo>
                      <a:lnTo>
                        <a:pt x="104" y="108"/>
                      </a:lnTo>
                      <a:lnTo>
                        <a:pt x="90" y="82"/>
                      </a:lnTo>
                      <a:lnTo>
                        <a:pt x="64" y="82"/>
                      </a:lnTo>
                      <a:lnTo>
                        <a:pt x="64" y="66"/>
                      </a:lnTo>
                      <a:lnTo>
                        <a:pt x="62" y="62"/>
                      </a:lnTo>
                      <a:lnTo>
                        <a:pt x="48" y="60"/>
                      </a:lnTo>
                      <a:lnTo>
                        <a:pt x="42" y="54"/>
                      </a:lnTo>
                      <a:lnTo>
                        <a:pt x="14" y="68"/>
                      </a:lnTo>
                      <a:lnTo>
                        <a:pt x="14" y="80"/>
                      </a:lnTo>
                      <a:lnTo>
                        <a:pt x="0" y="8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2" name="Freeform 202"/>
                <p:cNvSpPr>
                  <a:spLocks/>
                </p:cNvSpPr>
                <p:nvPr/>
              </p:nvSpPr>
              <p:spPr bwMode="gray">
                <a:xfrm>
                  <a:off x="3819" y="1835"/>
                  <a:ext cx="158" cy="76"/>
                </a:xfrm>
                <a:custGeom>
                  <a:avLst/>
                  <a:gdLst/>
                  <a:ahLst/>
                  <a:cxnLst>
                    <a:cxn ang="0">
                      <a:pos x="6" y="20"/>
                    </a:cxn>
                    <a:cxn ang="0">
                      <a:pos x="16" y="8"/>
                    </a:cxn>
                    <a:cxn ang="0">
                      <a:pos x="28" y="8"/>
                    </a:cxn>
                    <a:cxn ang="0">
                      <a:pos x="32" y="12"/>
                    </a:cxn>
                    <a:cxn ang="0">
                      <a:pos x="50" y="10"/>
                    </a:cxn>
                    <a:cxn ang="0">
                      <a:pos x="52" y="4"/>
                    </a:cxn>
                    <a:cxn ang="0">
                      <a:pos x="60" y="0"/>
                    </a:cxn>
                    <a:cxn ang="0">
                      <a:pos x="72" y="2"/>
                    </a:cxn>
                    <a:cxn ang="0">
                      <a:pos x="74" y="10"/>
                    </a:cxn>
                    <a:cxn ang="0">
                      <a:pos x="134" y="8"/>
                    </a:cxn>
                    <a:cxn ang="0">
                      <a:pos x="140" y="14"/>
                    </a:cxn>
                    <a:cxn ang="0">
                      <a:pos x="148" y="16"/>
                    </a:cxn>
                    <a:cxn ang="0">
                      <a:pos x="158" y="20"/>
                    </a:cxn>
                    <a:cxn ang="0">
                      <a:pos x="152" y="24"/>
                    </a:cxn>
                    <a:cxn ang="0">
                      <a:pos x="138" y="32"/>
                    </a:cxn>
                    <a:cxn ang="0">
                      <a:pos x="126" y="36"/>
                    </a:cxn>
                    <a:cxn ang="0">
                      <a:pos x="122" y="44"/>
                    </a:cxn>
                    <a:cxn ang="0">
                      <a:pos x="102" y="44"/>
                    </a:cxn>
                    <a:cxn ang="0">
                      <a:pos x="98" y="54"/>
                    </a:cxn>
                    <a:cxn ang="0">
                      <a:pos x="82" y="58"/>
                    </a:cxn>
                    <a:cxn ang="0">
                      <a:pos x="82" y="52"/>
                    </a:cxn>
                    <a:cxn ang="0">
                      <a:pos x="68" y="52"/>
                    </a:cxn>
                    <a:cxn ang="0">
                      <a:pos x="66" y="58"/>
                    </a:cxn>
                    <a:cxn ang="0">
                      <a:pos x="58" y="62"/>
                    </a:cxn>
                    <a:cxn ang="0">
                      <a:pos x="54" y="66"/>
                    </a:cxn>
                    <a:cxn ang="0">
                      <a:pos x="52" y="76"/>
                    </a:cxn>
                    <a:cxn ang="0">
                      <a:pos x="32" y="76"/>
                    </a:cxn>
                    <a:cxn ang="0">
                      <a:pos x="18" y="74"/>
                    </a:cxn>
                    <a:cxn ang="0">
                      <a:pos x="6" y="74"/>
                    </a:cxn>
                    <a:cxn ang="0">
                      <a:pos x="4" y="66"/>
                    </a:cxn>
                    <a:cxn ang="0">
                      <a:pos x="2" y="60"/>
                    </a:cxn>
                    <a:cxn ang="0">
                      <a:pos x="4" y="56"/>
                    </a:cxn>
                    <a:cxn ang="0">
                      <a:pos x="8" y="60"/>
                    </a:cxn>
                    <a:cxn ang="0">
                      <a:pos x="20" y="60"/>
                    </a:cxn>
                    <a:cxn ang="0">
                      <a:pos x="30" y="56"/>
                    </a:cxn>
                    <a:cxn ang="0">
                      <a:pos x="38" y="48"/>
                    </a:cxn>
                    <a:cxn ang="0">
                      <a:pos x="30" y="40"/>
                    </a:cxn>
                    <a:cxn ang="0">
                      <a:pos x="20" y="34"/>
                    </a:cxn>
                    <a:cxn ang="0">
                      <a:pos x="8" y="38"/>
                    </a:cxn>
                    <a:cxn ang="0">
                      <a:pos x="0" y="34"/>
                    </a:cxn>
                    <a:cxn ang="0">
                      <a:pos x="2" y="30"/>
                    </a:cxn>
                    <a:cxn ang="0">
                      <a:pos x="6" y="20"/>
                    </a:cxn>
                  </a:cxnLst>
                  <a:rect l="0" t="0" r="r" b="b"/>
                  <a:pathLst>
                    <a:path w="158" h="76">
                      <a:moveTo>
                        <a:pt x="6" y="20"/>
                      </a:moveTo>
                      <a:lnTo>
                        <a:pt x="16" y="8"/>
                      </a:lnTo>
                      <a:lnTo>
                        <a:pt x="28" y="8"/>
                      </a:lnTo>
                      <a:lnTo>
                        <a:pt x="32" y="12"/>
                      </a:lnTo>
                      <a:lnTo>
                        <a:pt x="50" y="10"/>
                      </a:lnTo>
                      <a:lnTo>
                        <a:pt x="52" y="4"/>
                      </a:lnTo>
                      <a:lnTo>
                        <a:pt x="60" y="0"/>
                      </a:lnTo>
                      <a:lnTo>
                        <a:pt x="72" y="2"/>
                      </a:lnTo>
                      <a:lnTo>
                        <a:pt x="74" y="10"/>
                      </a:lnTo>
                      <a:lnTo>
                        <a:pt x="134" y="8"/>
                      </a:lnTo>
                      <a:lnTo>
                        <a:pt x="140" y="14"/>
                      </a:lnTo>
                      <a:lnTo>
                        <a:pt x="148" y="16"/>
                      </a:lnTo>
                      <a:lnTo>
                        <a:pt x="158" y="20"/>
                      </a:lnTo>
                      <a:lnTo>
                        <a:pt x="152" y="24"/>
                      </a:lnTo>
                      <a:lnTo>
                        <a:pt x="138" y="32"/>
                      </a:lnTo>
                      <a:lnTo>
                        <a:pt x="126" y="36"/>
                      </a:lnTo>
                      <a:lnTo>
                        <a:pt x="122" y="44"/>
                      </a:lnTo>
                      <a:lnTo>
                        <a:pt x="102" y="44"/>
                      </a:lnTo>
                      <a:lnTo>
                        <a:pt x="98" y="54"/>
                      </a:lnTo>
                      <a:lnTo>
                        <a:pt x="82" y="58"/>
                      </a:lnTo>
                      <a:lnTo>
                        <a:pt x="82" y="52"/>
                      </a:lnTo>
                      <a:lnTo>
                        <a:pt x="68" y="52"/>
                      </a:lnTo>
                      <a:lnTo>
                        <a:pt x="66" y="58"/>
                      </a:lnTo>
                      <a:lnTo>
                        <a:pt x="58" y="62"/>
                      </a:lnTo>
                      <a:lnTo>
                        <a:pt x="54" y="66"/>
                      </a:lnTo>
                      <a:lnTo>
                        <a:pt x="52" y="76"/>
                      </a:lnTo>
                      <a:lnTo>
                        <a:pt x="32" y="76"/>
                      </a:lnTo>
                      <a:lnTo>
                        <a:pt x="18" y="74"/>
                      </a:lnTo>
                      <a:lnTo>
                        <a:pt x="6" y="74"/>
                      </a:lnTo>
                      <a:lnTo>
                        <a:pt x="4" y="66"/>
                      </a:lnTo>
                      <a:lnTo>
                        <a:pt x="2" y="60"/>
                      </a:lnTo>
                      <a:lnTo>
                        <a:pt x="4" y="56"/>
                      </a:lnTo>
                      <a:lnTo>
                        <a:pt x="8" y="60"/>
                      </a:lnTo>
                      <a:lnTo>
                        <a:pt x="20" y="60"/>
                      </a:lnTo>
                      <a:lnTo>
                        <a:pt x="30" y="56"/>
                      </a:lnTo>
                      <a:lnTo>
                        <a:pt x="38" y="48"/>
                      </a:lnTo>
                      <a:lnTo>
                        <a:pt x="30" y="40"/>
                      </a:lnTo>
                      <a:lnTo>
                        <a:pt x="20" y="34"/>
                      </a:lnTo>
                      <a:lnTo>
                        <a:pt x="8" y="38"/>
                      </a:lnTo>
                      <a:lnTo>
                        <a:pt x="0" y="34"/>
                      </a:lnTo>
                      <a:lnTo>
                        <a:pt x="2" y="30"/>
                      </a:lnTo>
                      <a:lnTo>
                        <a:pt x="6" y="2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3" name="Freeform 203"/>
                <p:cNvSpPr>
                  <a:spLocks/>
                </p:cNvSpPr>
                <p:nvPr/>
              </p:nvSpPr>
              <p:spPr bwMode="gray">
                <a:xfrm>
                  <a:off x="3441" y="1589"/>
                  <a:ext cx="640" cy="298"/>
                </a:xfrm>
                <a:custGeom>
                  <a:avLst/>
                  <a:gdLst/>
                  <a:ahLst/>
                  <a:cxnLst>
                    <a:cxn ang="0">
                      <a:pos x="94" y="260"/>
                    </a:cxn>
                    <a:cxn ang="0">
                      <a:pos x="66" y="234"/>
                    </a:cxn>
                    <a:cxn ang="0">
                      <a:pos x="64" y="220"/>
                    </a:cxn>
                    <a:cxn ang="0">
                      <a:pos x="76" y="210"/>
                    </a:cxn>
                    <a:cxn ang="0">
                      <a:pos x="94" y="208"/>
                    </a:cxn>
                    <a:cxn ang="0">
                      <a:pos x="108" y="196"/>
                    </a:cxn>
                    <a:cxn ang="0">
                      <a:pos x="82" y="176"/>
                    </a:cxn>
                    <a:cxn ang="0">
                      <a:pos x="40" y="188"/>
                    </a:cxn>
                    <a:cxn ang="0">
                      <a:pos x="24" y="158"/>
                    </a:cxn>
                    <a:cxn ang="0">
                      <a:pos x="0" y="140"/>
                    </a:cxn>
                    <a:cxn ang="0">
                      <a:pos x="18" y="102"/>
                    </a:cxn>
                    <a:cxn ang="0">
                      <a:pos x="34" y="114"/>
                    </a:cxn>
                    <a:cxn ang="0">
                      <a:pos x="60" y="84"/>
                    </a:cxn>
                    <a:cxn ang="0">
                      <a:pos x="112" y="84"/>
                    </a:cxn>
                    <a:cxn ang="0">
                      <a:pos x="150" y="100"/>
                    </a:cxn>
                    <a:cxn ang="0">
                      <a:pos x="190" y="90"/>
                    </a:cxn>
                    <a:cxn ang="0">
                      <a:pos x="226" y="98"/>
                    </a:cxn>
                    <a:cxn ang="0">
                      <a:pos x="228" y="80"/>
                    </a:cxn>
                    <a:cxn ang="0">
                      <a:pos x="220" y="68"/>
                    </a:cxn>
                    <a:cxn ang="0">
                      <a:pos x="228" y="52"/>
                    </a:cxn>
                    <a:cxn ang="0">
                      <a:pos x="236" y="40"/>
                    </a:cxn>
                    <a:cxn ang="0">
                      <a:pos x="254" y="28"/>
                    </a:cxn>
                    <a:cxn ang="0">
                      <a:pos x="316" y="10"/>
                    </a:cxn>
                    <a:cxn ang="0">
                      <a:pos x="364" y="0"/>
                    </a:cxn>
                    <a:cxn ang="0">
                      <a:pos x="388" y="16"/>
                    </a:cxn>
                    <a:cxn ang="0">
                      <a:pos x="418" y="28"/>
                    </a:cxn>
                    <a:cxn ang="0">
                      <a:pos x="456" y="28"/>
                    </a:cxn>
                    <a:cxn ang="0">
                      <a:pos x="480" y="32"/>
                    </a:cxn>
                    <a:cxn ang="0">
                      <a:pos x="510" y="60"/>
                    </a:cxn>
                    <a:cxn ang="0">
                      <a:pos x="528" y="92"/>
                    </a:cxn>
                    <a:cxn ang="0">
                      <a:pos x="540" y="84"/>
                    </a:cxn>
                    <a:cxn ang="0">
                      <a:pos x="562" y="96"/>
                    </a:cxn>
                    <a:cxn ang="0">
                      <a:pos x="590" y="92"/>
                    </a:cxn>
                    <a:cxn ang="0">
                      <a:pos x="614" y="116"/>
                    </a:cxn>
                    <a:cxn ang="0">
                      <a:pos x="640" y="132"/>
                    </a:cxn>
                    <a:cxn ang="0">
                      <a:pos x="626" y="142"/>
                    </a:cxn>
                    <a:cxn ang="0">
                      <a:pos x="622" y="170"/>
                    </a:cxn>
                    <a:cxn ang="0">
                      <a:pos x="596" y="172"/>
                    </a:cxn>
                    <a:cxn ang="0">
                      <a:pos x="570" y="194"/>
                    </a:cxn>
                    <a:cxn ang="0">
                      <a:pos x="548" y="208"/>
                    </a:cxn>
                    <a:cxn ang="0">
                      <a:pos x="538" y="232"/>
                    </a:cxn>
                    <a:cxn ang="0">
                      <a:pos x="536" y="256"/>
                    </a:cxn>
                    <a:cxn ang="0">
                      <a:pos x="526" y="262"/>
                    </a:cxn>
                    <a:cxn ang="0">
                      <a:pos x="512" y="254"/>
                    </a:cxn>
                    <a:cxn ang="0">
                      <a:pos x="450" y="248"/>
                    </a:cxn>
                    <a:cxn ang="0">
                      <a:pos x="430" y="250"/>
                    </a:cxn>
                    <a:cxn ang="0">
                      <a:pos x="410" y="258"/>
                    </a:cxn>
                    <a:cxn ang="0">
                      <a:pos x="394" y="254"/>
                    </a:cxn>
                    <a:cxn ang="0">
                      <a:pos x="376" y="270"/>
                    </a:cxn>
                    <a:cxn ang="0">
                      <a:pos x="350" y="298"/>
                    </a:cxn>
                    <a:cxn ang="0">
                      <a:pos x="342" y="288"/>
                    </a:cxn>
                    <a:cxn ang="0">
                      <a:pos x="320" y="288"/>
                    </a:cxn>
                    <a:cxn ang="0">
                      <a:pos x="308" y="264"/>
                    </a:cxn>
                    <a:cxn ang="0">
                      <a:pos x="290" y="238"/>
                    </a:cxn>
                    <a:cxn ang="0">
                      <a:pos x="244" y="242"/>
                    </a:cxn>
                    <a:cxn ang="0">
                      <a:pos x="204" y="210"/>
                    </a:cxn>
                    <a:cxn ang="0">
                      <a:pos x="168" y="208"/>
                    </a:cxn>
                    <a:cxn ang="0">
                      <a:pos x="150" y="286"/>
                    </a:cxn>
                    <a:cxn ang="0">
                      <a:pos x="132" y="270"/>
                    </a:cxn>
                    <a:cxn ang="0">
                      <a:pos x="114" y="264"/>
                    </a:cxn>
                  </a:cxnLst>
                  <a:rect l="0" t="0" r="r" b="b"/>
                  <a:pathLst>
                    <a:path w="640" h="298">
                      <a:moveTo>
                        <a:pt x="108" y="262"/>
                      </a:moveTo>
                      <a:lnTo>
                        <a:pt x="94" y="260"/>
                      </a:lnTo>
                      <a:lnTo>
                        <a:pt x="78" y="248"/>
                      </a:lnTo>
                      <a:lnTo>
                        <a:pt x="66" y="234"/>
                      </a:lnTo>
                      <a:lnTo>
                        <a:pt x="58" y="224"/>
                      </a:lnTo>
                      <a:lnTo>
                        <a:pt x="64" y="220"/>
                      </a:lnTo>
                      <a:lnTo>
                        <a:pt x="78" y="222"/>
                      </a:lnTo>
                      <a:lnTo>
                        <a:pt x="76" y="210"/>
                      </a:lnTo>
                      <a:lnTo>
                        <a:pt x="82" y="206"/>
                      </a:lnTo>
                      <a:lnTo>
                        <a:pt x="94" y="208"/>
                      </a:lnTo>
                      <a:lnTo>
                        <a:pt x="104" y="210"/>
                      </a:lnTo>
                      <a:lnTo>
                        <a:pt x="108" y="196"/>
                      </a:lnTo>
                      <a:lnTo>
                        <a:pt x="100" y="176"/>
                      </a:lnTo>
                      <a:lnTo>
                        <a:pt x="82" y="176"/>
                      </a:lnTo>
                      <a:lnTo>
                        <a:pt x="64" y="178"/>
                      </a:lnTo>
                      <a:lnTo>
                        <a:pt x="40" y="188"/>
                      </a:lnTo>
                      <a:lnTo>
                        <a:pt x="36" y="174"/>
                      </a:lnTo>
                      <a:lnTo>
                        <a:pt x="24" y="158"/>
                      </a:lnTo>
                      <a:lnTo>
                        <a:pt x="10" y="154"/>
                      </a:lnTo>
                      <a:lnTo>
                        <a:pt x="0" y="140"/>
                      </a:lnTo>
                      <a:lnTo>
                        <a:pt x="6" y="116"/>
                      </a:lnTo>
                      <a:lnTo>
                        <a:pt x="18" y="102"/>
                      </a:lnTo>
                      <a:lnTo>
                        <a:pt x="26" y="118"/>
                      </a:lnTo>
                      <a:lnTo>
                        <a:pt x="34" y="114"/>
                      </a:lnTo>
                      <a:lnTo>
                        <a:pt x="36" y="102"/>
                      </a:lnTo>
                      <a:lnTo>
                        <a:pt x="60" y="84"/>
                      </a:lnTo>
                      <a:lnTo>
                        <a:pt x="76" y="78"/>
                      </a:lnTo>
                      <a:lnTo>
                        <a:pt x="112" y="84"/>
                      </a:lnTo>
                      <a:lnTo>
                        <a:pt x="136" y="98"/>
                      </a:lnTo>
                      <a:lnTo>
                        <a:pt x="150" y="100"/>
                      </a:lnTo>
                      <a:lnTo>
                        <a:pt x="172" y="90"/>
                      </a:lnTo>
                      <a:lnTo>
                        <a:pt x="190" y="90"/>
                      </a:lnTo>
                      <a:lnTo>
                        <a:pt x="200" y="100"/>
                      </a:lnTo>
                      <a:lnTo>
                        <a:pt x="226" y="98"/>
                      </a:lnTo>
                      <a:lnTo>
                        <a:pt x="238" y="88"/>
                      </a:lnTo>
                      <a:lnTo>
                        <a:pt x="228" y="80"/>
                      </a:lnTo>
                      <a:lnTo>
                        <a:pt x="214" y="76"/>
                      </a:lnTo>
                      <a:lnTo>
                        <a:pt x="220" y="68"/>
                      </a:lnTo>
                      <a:lnTo>
                        <a:pt x="226" y="62"/>
                      </a:lnTo>
                      <a:lnTo>
                        <a:pt x="228" y="52"/>
                      </a:lnTo>
                      <a:lnTo>
                        <a:pt x="240" y="48"/>
                      </a:lnTo>
                      <a:lnTo>
                        <a:pt x="236" y="40"/>
                      </a:lnTo>
                      <a:lnTo>
                        <a:pt x="232" y="30"/>
                      </a:lnTo>
                      <a:lnTo>
                        <a:pt x="254" y="28"/>
                      </a:lnTo>
                      <a:lnTo>
                        <a:pt x="280" y="20"/>
                      </a:lnTo>
                      <a:lnTo>
                        <a:pt x="316" y="10"/>
                      </a:lnTo>
                      <a:lnTo>
                        <a:pt x="346" y="4"/>
                      </a:lnTo>
                      <a:lnTo>
                        <a:pt x="364" y="0"/>
                      </a:lnTo>
                      <a:lnTo>
                        <a:pt x="384" y="2"/>
                      </a:lnTo>
                      <a:lnTo>
                        <a:pt x="388" y="16"/>
                      </a:lnTo>
                      <a:lnTo>
                        <a:pt x="398" y="22"/>
                      </a:lnTo>
                      <a:lnTo>
                        <a:pt x="418" y="28"/>
                      </a:lnTo>
                      <a:lnTo>
                        <a:pt x="438" y="38"/>
                      </a:lnTo>
                      <a:lnTo>
                        <a:pt x="456" y="28"/>
                      </a:lnTo>
                      <a:lnTo>
                        <a:pt x="478" y="22"/>
                      </a:lnTo>
                      <a:lnTo>
                        <a:pt x="480" y="32"/>
                      </a:lnTo>
                      <a:lnTo>
                        <a:pt x="498" y="44"/>
                      </a:lnTo>
                      <a:lnTo>
                        <a:pt x="510" y="60"/>
                      </a:lnTo>
                      <a:lnTo>
                        <a:pt x="524" y="84"/>
                      </a:lnTo>
                      <a:lnTo>
                        <a:pt x="528" y="92"/>
                      </a:lnTo>
                      <a:lnTo>
                        <a:pt x="536" y="92"/>
                      </a:lnTo>
                      <a:lnTo>
                        <a:pt x="540" y="84"/>
                      </a:lnTo>
                      <a:lnTo>
                        <a:pt x="550" y="90"/>
                      </a:lnTo>
                      <a:lnTo>
                        <a:pt x="562" y="96"/>
                      </a:lnTo>
                      <a:lnTo>
                        <a:pt x="572" y="94"/>
                      </a:lnTo>
                      <a:lnTo>
                        <a:pt x="590" y="92"/>
                      </a:lnTo>
                      <a:lnTo>
                        <a:pt x="600" y="106"/>
                      </a:lnTo>
                      <a:lnTo>
                        <a:pt x="614" y="116"/>
                      </a:lnTo>
                      <a:lnTo>
                        <a:pt x="636" y="118"/>
                      </a:lnTo>
                      <a:lnTo>
                        <a:pt x="640" y="132"/>
                      </a:lnTo>
                      <a:lnTo>
                        <a:pt x="638" y="142"/>
                      </a:lnTo>
                      <a:lnTo>
                        <a:pt x="626" y="142"/>
                      </a:lnTo>
                      <a:lnTo>
                        <a:pt x="622" y="156"/>
                      </a:lnTo>
                      <a:lnTo>
                        <a:pt x="622" y="170"/>
                      </a:lnTo>
                      <a:lnTo>
                        <a:pt x="612" y="172"/>
                      </a:lnTo>
                      <a:lnTo>
                        <a:pt x="596" y="172"/>
                      </a:lnTo>
                      <a:lnTo>
                        <a:pt x="580" y="170"/>
                      </a:lnTo>
                      <a:lnTo>
                        <a:pt x="570" y="194"/>
                      </a:lnTo>
                      <a:lnTo>
                        <a:pt x="566" y="208"/>
                      </a:lnTo>
                      <a:lnTo>
                        <a:pt x="548" y="208"/>
                      </a:lnTo>
                      <a:lnTo>
                        <a:pt x="536" y="214"/>
                      </a:lnTo>
                      <a:lnTo>
                        <a:pt x="538" y="232"/>
                      </a:lnTo>
                      <a:lnTo>
                        <a:pt x="544" y="248"/>
                      </a:lnTo>
                      <a:lnTo>
                        <a:pt x="536" y="256"/>
                      </a:lnTo>
                      <a:lnTo>
                        <a:pt x="536" y="266"/>
                      </a:lnTo>
                      <a:lnTo>
                        <a:pt x="526" y="262"/>
                      </a:lnTo>
                      <a:lnTo>
                        <a:pt x="518" y="260"/>
                      </a:lnTo>
                      <a:lnTo>
                        <a:pt x="512" y="254"/>
                      </a:lnTo>
                      <a:lnTo>
                        <a:pt x="452" y="256"/>
                      </a:lnTo>
                      <a:lnTo>
                        <a:pt x="450" y="248"/>
                      </a:lnTo>
                      <a:lnTo>
                        <a:pt x="438" y="246"/>
                      </a:lnTo>
                      <a:lnTo>
                        <a:pt x="430" y="250"/>
                      </a:lnTo>
                      <a:lnTo>
                        <a:pt x="428" y="256"/>
                      </a:lnTo>
                      <a:lnTo>
                        <a:pt x="410" y="258"/>
                      </a:lnTo>
                      <a:lnTo>
                        <a:pt x="406" y="254"/>
                      </a:lnTo>
                      <a:lnTo>
                        <a:pt x="394" y="254"/>
                      </a:lnTo>
                      <a:lnTo>
                        <a:pt x="384" y="266"/>
                      </a:lnTo>
                      <a:lnTo>
                        <a:pt x="376" y="270"/>
                      </a:lnTo>
                      <a:lnTo>
                        <a:pt x="352" y="288"/>
                      </a:lnTo>
                      <a:lnTo>
                        <a:pt x="350" y="298"/>
                      </a:lnTo>
                      <a:lnTo>
                        <a:pt x="342" y="298"/>
                      </a:lnTo>
                      <a:lnTo>
                        <a:pt x="342" y="288"/>
                      </a:lnTo>
                      <a:lnTo>
                        <a:pt x="338" y="286"/>
                      </a:lnTo>
                      <a:lnTo>
                        <a:pt x="320" y="288"/>
                      </a:lnTo>
                      <a:lnTo>
                        <a:pt x="318" y="272"/>
                      </a:lnTo>
                      <a:lnTo>
                        <a:pt x="308" y="264"/>
                      </a:lnTo>
                      <a:lnTo>
                        <a:pt x="308" y="256"/>
                      </a:lnTo>
                      <a:lnTo>
                        <a:pt x="290" y="238"/>
                      </a:lnTo>
                      <a:lnTo>
                        <a:pt x="282" y="240"/>
                      </a:lnTo>
                      <a:lnTo>
                        <a:pt x="244" y="242"/>
                      </a:lnTo>
                      <a:lnTo>
                        <a:pt x="230" y="224"/>
                      </a:lnTo>
                      <a:lnTo>
                        <a:pt x="204" y="210"/>
                      </a:lnTo>
                      <a:lnTo>
                        <a:pt x="196" y="204"/>
                      </a:lnTo>
                      <a:lnTo>
                        <a:pt x="168" y="208"/>
                      </a:lnTo>
                      <a:lnTo>
                        <a:pt x="150" y="212"/>
                      </a:lnTo>
                      <a:lnTo>
                        <a:pt x="150" y="286"/>
                      </a:lnTo>
                      <a:lnTo>
                        <a:pt x="140" y="284"/>
                      </a:lnTo>
                      <a:lnTo>
                        <a:pt x="132" y="270"/>
                      </a:lnTo>
                      <a:lnTo>
                        <a:pt x="120" y="262"/>
                      </a:lnTo>
                      <a:lnTo>
                        <a:pt x="114" y="264"/>
                      </a:lnTo>
                      <a:lnTo>
                        <a:pt x="108" y="26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4" name="Freeform 204"/>
                <p:cNvSpPr>
                  <a:spLocks/>
                </p:cNvSpPr>
                <p:nvPr/>
              </p:nvSpPr>
              <p:spPr bwMode="gray">
                <a:xfrm>
                  <a:off x="3137" y="985"/>
                  <a:ext cx="2580" cy="890"/>
                </a:xfrm>
                <a:custGeom>
                  <a:avLst/>
                  <a:gdLst/>
                  <a:ahLst/>
                  <a:cxnLst>
                    <a:cxn ang="0">
                      <a:pos x="336" y="878"/>
                    </a:cxn>
                    <a:cxn ang="0">
                      <a:pos x="254" y="858"/>
                    </a:cxn>
                    <a:cxn ang="0">
                      <a:pos x="174" y="796"/>
                    </a:cxn>
                    <a:cxn ang="0">
                      <a:pos x="164" y="716"/>
                    </a:cxn>
                    <a:cxn ang="0">
                      <a:pos x="72" y="674"/>
                    </a:cxn>
                    <a:cxn ang="0">
                      <a:pos x="14" y="584"/>
                    </a:cxn>
                    <a:cxn ang="0">
                      <a:pos x="22" y="486"/>
                    </a:cxn>
                    <a:cxn ang="0">
                      <a:pos x="34" y="336"/>
                    </a:cxn>
                    <a:cxn ang="0">
                      <a:pos x="80" y="244"/>
                    </a:cxn>
                    <a:cxn ang="0">
                      <a:pos x="172" y="348"/>
                    </a:cxn>
                    <a:cxn ang="0">
                      <a:pos x="122" y="386"/>
                    </a:cxn>
                    <a:cxn ang="0">
                      <a:pos x="180" y="380"/>
                    </a:cxn>
                    <a:cxn ang="0">
                      <a:pos x="262" y="310"/>
                    </a:cxn>
                    <a:cxn ang="0">
                      <a:pos x="318" y="326"/>
                    </a:cxn>
                    <a:cxn ang="0">
                      <a:pos x="476" y="278"/>
                    </a:cxn>
                    <a:cxn ang="0">
                      <a:pos x="498" y="226"/>
                    </a:cxn>
                    <a:cxn ang="0">
                      <a:pos x="626" y="246"/>
                    </a:cxn>
                    <a:cxn ang="0">
                      <a:pos x="716" y="182"/>
                    </a:cxn>
                    <a:cxn ang="0">
                      <a:pos x="666" y="324"/>
                    </a:cxn>
                    <a:cxn ang="0">
                      <a:pos x="778" y="270"/>
                    </a:cxn>
                    <a:cxn ang="0">
                      <a:pos x="734" y="204"/>
                    </a:cxn>
                    <a:cxn ang="0">
                      <a:pos x="780" y="204"/>
                    </a:cxn>
                    <a:cxn ang="0">
                      <a:pos x="798" y="162"/>
                    </a:cxn>
                    <a:cxn ang="0">
                      <a:pos x="946" y="120"/>
                    </a:cxn>
                    <a:cxn ang="0">
                      <a:pos x="1230" y="2"/>
                    </a:cxn>
                    <a:cxn ang="0">
                      <a:pos x="1326" y="102"/>
                    </a:cxn>
                    <a:cxn ang="0">
                      <a:pos x="1336" y="122"/>
                    </a:cxn>
                    <a:cxn ang="0">
                      <a:pos x="1564" y="138"/>
                    </a:cxn>
                    <a:cxn ang="0">
                      <a:pos x="1720" y="190"/>
                    </a:cxn>
                    <a:cxn ang="0">
                      <a:pos x="1926" y="172"/>
                    </a:cxn>
                    <a:cxn ang="0">
                      <a:pos x="2108" y="246"/>
                    </a:cxn>
                    <a:cxn ang="0">
                      <a:pos x="2274" y="272"/>
                    </a:cxn>
                    <a:cxn ang="0">
                      <a:pos x="2442" y="276"/>
                    </a:cxn>
                    <a:cxn ang="0">
                      <a:pos x="2568" y="332"/>
                    </a:cxn>
                    <a:cxn ang="0">
                      <a:pos x="2446" y="360"/>
                    </a:cxn>
                    <a:cxn ang="0">
                      <a:pos x="2368" y="380"/>
                    </a:cxn>
                    <a:cxn ang="0">
                      <a:pos x="2306" y="464"/>
                    </a:cxn>
                    <a:cxn ang="0">
                      <a:pos x="2136" y="534"/>
                    </a:cxn>
                    <a:cxn ang="0">
                      <a:pos x="2104" y="634"/>
                    </a:cxn>
                    <a:cxn ang="0">
                      <a:pos x="2034" y="582"/>
                    </a:cxn>
                    <a:cxn ang="0">
                      <a:pos x="2166" y="430"/>
                    </a:cxn>
                    <a:cxn ang="0">
                      <a:pos x="2058" y="456"/>
                    </a:cxn>
                    <a:cxn ang="0">
                      <a:pos x="1966" y="504"/>
                    </a:cxn>
                    <a:cxn ang="0">
                      <a:pos x="1734" y="620"/>
                    </a:cxn>
                    <a:cxn ang="0">
                      <a:pos x="1794" y="728"/>
                    </a:cxn>
                    <a:cxn ang="0">
                      <a:pos x="1660" y="810"/>
                    </a:cxn>
                    <a:cxn ang="0">
                      <a:pos x="1666" y="764"/>
                    </a:cxn>
                    <a:cxn ang="0">
                      <a:pos x="1472" y="652"/>
                    </a:cxn>
                    <a:cxn ang="0">
                      <a:pos x="1418" y="718"/>
                    </a:cxn>
                    <a:cxn ang="0">
                      <a:pos x="1276" y="718"/>
                    </a:cxn>
                    <a:cxn ang="0">
                      <a:pos x="1132" y="674"/>
                    </a:cxn>
                    <a:cxn ang="0">
                      <a:pos x="1024" y="700"/>
                    </a:cxn>
                    <a:cxn ang="0">
                      <a:pos x="894" y="696"/>
                    </a:cxn>
                    <a:cxn ang="0">
                      <a:pos x="760" y="632"/>
                    </a:cxn>
                    <a:cxn ang="0">
                      <a:pos x="536" y="634"/>
                    </a:cxn>
                    <a:cxn ang="0">
                      <a:pos x="530" y="702"/>
                    </a:cxn>
                    <a:cxn ang="0">
                      <a:pos x="340" y="706"/>
                    </a:cxn>
                    <a:cxn ang="0">
                      <a:pos x="344" y="792"/>
                    </a:cxn>
                  </a:cxnLst>
                  <a:rect l="0" t="0" r="r" b="b"/>
                  <a:pathLst>
                    <a:path w="2580" h="890">
                      <a:moveTo>
                        <a:pt x="344" y="792"/>
                      </a:moveTo>
                      <a:lnTo>
                        <a:pt x="328" y="804"/>
                      </a:lnTo>
                      <a:lnTo>
                        <a:pt x="318" y="810"/>
                      </a:lnTo>
                      <a:lnTo>
                        <a:pt x="314" y="818"/>
                      </a:lnTo>
                      <a:lnTo>
                        <a:pt x="306" y="828"/>
                      </a:lnTo>
                      <a:lnTo>
                        <a:pt x="314" y="834"/>
                      </a:lnTo>
                      <a:lnTo>
                        <a:pt x="320" y="844"/>
                      </a:lnTo>
                      <a:lnTo>
                        <a:pt x="322" y="862"/>
                      </a:lnTo>
                      <a:lnTo>
                        <a:pt x="336" y="878"/>
                      </a:lnTo>
                      <a:lnTo>
                        <a:pt x="326" y="888"/>
                      </a:lnTo>
                      <a:lnTo>
                        <a:pt x="322" y="890"/>
                      </a:lnTo>
                      <a:lnTo>
                        <a:pt x="306" y="878"/>
                      </a:lnTo>
                      <a:lnTo>
                        <a:pt x="300" y="876"/>
                      </a:lnTo>
                      <a:lnTo>
                        <a:pt x="290" y="866"/>
                      </a:lnTo>
                      <a:lnTo>
                        <a:pt x="280" y="860"/>
                      </a:lnTo>
                      <a:lnTo>
                        <a:pt x="270" y="862"/>
                      </a:lnTo>
                      <a:lnTo>
                        <a:pt x="264" y="862"/>
                      </a:lnTo>
                      <a:lnTo>
                        <a:pt x="254" y="858"/>
                      </a:lnTo>
                      <a:lnTo>
                        <a:pt x="240" y="850"/>
                      </a:lnTo>
                      <a:lnTo>
                        <a:pt x="232" y="850"/>
                      </a:lnTo>
                      <a:lnTo>
                        <a:pt x="222" y="852"/>
                      </a:lnTo>
                      <a:lnTo>
                        <a:pt x="210" y="844"/>
                      </a:lnTo>
                      <a:lnTo>
                        <a:pt x="198" y="846"/>
                      </a:lnTo>
                      <a:lnTo>
                        <a:pt x="172" y="828"/>
                      </a:lnTo>
                      <a:lnTo>
                        <a:pt x="158" y="822"/>
                      </a:lnTo>
                      <a:lnTo>
                        <a:pt x="162" y="808"/>
                      </a:lnTo>
                      <a:lnTo>
                        <a:pt x="174" y="796"/>
                      </a:lnTo>
                      <a:lnTo>
                        <a:pt x="172" y="786"/>
                      </a:lnTo>
                      <a:lnTo>
                        <a:pt x="188" y="776"/>
                      </a:lnTo>
                      <a:lnTo>
                        <a:pt x="170" y="774"/>
                      </a:lnTo>
                      <a:lnTo>
                        <a:pt x="172" y="766"/>
                      </a:lnTo>
                      <a:lnTo>
                        <a:pt x="182" y="762"/>
                      </a:lnTo>
                      <a:lnTo>
                        <a:pt x="198" y="758"/>
                      </a:lnTo>
                      <a:lnTo>
                        <a:pt x="200" y="726"/>
                      </a:lnTo>
                      <a:lnTo>
                        <a:pt x="184" y="716"/>
                      </a:lnTo>
                      <a:lnTo>
                        <a:pt x="164" y="716"/>
                      </a:lnTo>
                      <a:lnTo>
                        <a:pt x="162" y="710"/>
                      </a:lnTo>
                      <a:lnTo>
                        <a:pt x="130" y="708"/>
                      </a:lnTo>
                      <a:lnTo>
                        <a:pt x="126" y="694"/>
                      </a:lnTo>
                      <a:lnTo>
                        <a:pt x="108" y="690"/>
                      </a:lnTo>
                      <a:lnTo>
                        <a:pt x="110" y="678"/>
                      </a:lnTo>
                      <a:lnTo>
                        <a:pt x="106" y="668"/>
                      </a:lnTo>
                      <a:lnTo>
                        <a:pt x="82" y="668"/>
                      </a:lnTo>
                      <a:lnTo>
                        <a:pt x="78" y="672"/>
                      </a:lnTo>
                      <a:lnTo>
                        <a:pt x="72" y="674"/>
                      </a:lnTo>
                      <a:lnTo>
                        <a:pt x="64" y="670"/>
                      </a:lnTo>
                      <a:lnTo>
                        <a:pt x="64" y="650"/>
                      </a:lnTo>
                      <a:lnTo>
                        <a:pt x="82" y="650"/>
                      </a:lnTo>
                      <a:lnTo>
                        <a:pt x="84" y="648"/>
                      </a:lnTo>
                      <a:lnTo>
                        <a:pt x="56" y="618"/>
                      </a:lnTo>
                      <a:lnTo>
                        <a:pt x="52" y="596"/>
                      </a:lnTo>
                      <a:lnTo>
                        <a:pt x="32" y="594"/>
                      </a:lnTo>
                      <a:lnTo>
                        <a:pt x="32" y="588"/>
                      </a:lnTo>
                      <a:lnTo>
                        <a:pt x="14" y="584"/>
                      </a:lnTo>
                      <a:lnTo>
                        <a:pt x="10" y="578"/>
                      </a:lnTo>
                      <a:lnTo>
                        <a:pt x="6" y="562"/>
                      </a:lnTo>
                      <a:lnTo>
                        <a:pt x="0" y="550"/>
                      </a:lnTo>
                      <a:lnTo>
                        <a:pt x="2" y="538"/>
                      </a:lnTo>
                      <a:lnTo>
                        <a:pt x="2" y="522"/>
                      </a:lnTo>
                      <a:lnTo>
                        <a:pt x="8" y="510"/>
                      </a:lnTo>
                      <a:lnTo>
                        <a:pt x="26" y="496"/>
                      </a:lnTo>
                      <a:lnTo>
                        <a:pt x="40" y="494"/>
                      </a:lnTo>
                      <a:lnTo>
                        <a:pt x="22" y="486"/>
                      </a:lnTo>
                      <a:lnTo>
                        <a:pt x="12" y="474"/>
                      </a:lnTo>
                      <a:lnTo>
                        <a:pt x="56" y="438"/>
                      </a:lnTo>
                      <a:lnTo>
                        <a:pt x="64" y="424"/>
                      </a:lnTo>
                      <a:lnTo>
                        <a:pt x="40" y="406"/>
                      </a:lnTo>
                      <a:lnTo>
                        <a:pt x="50" y="396"/>
                      </a:lnTo>
                      <a:lnTo>
                        <a:pt x="42" y="382"/>
                      </a:lnTo>
                      <a:lnTo>
                        <a:pt x="32" y="372"/>
                      </a:lnTo>
                      <a:lnTo>
                        <a:pt x="40" y="352"/>
                      </a:lnTo>
                      <a:lnTo>
                        <a:pt x="34" y="336"/>
                      </a:lnTo>
                      <a:lnTo>
                        <a:pt x="24" y="318"/>
                      </a:lnTo>
                      <a:lnTo>
                        <a:pt x="40" y="302"/>
                      </a:lnTo>
                      <a:lnTo>
                        <a:pt x="16" y="288"/>
                      </a:lnTo>
                      <a:lnTo>
                        <a:pt x="20" y="266"/>
                      </a:lnTo>
                      <a:lnTo>
                        <a:pt x="30" y="256"/>
                      </a:lnTo>
                      <a:lnTo>
                        <a:pt x="40" y="254"/>
                      </a:lnTo>
                      <a:lnTo>
                        <a:pt x="40" y="248"/>
                      </a:lnTo>
                      <a:lnTo>
                        <a:pt x="62" y="244"/>
                      </a:lnTo>
                      <a:lnTo>
                        <a:pt x="80" y="244"/>
                      </a:lnTo>
                      <a:lnTo>
                        <a:pt x="86" y="254"/>
                      </a:lnTo>
                      <a:lnTo>
                        <a:pt x="96" y="258"/>
                      </a:lnTo>
                      <a:lnTo>
                        <a:pt x="134" y="260"/>
                      </a:lnTo>
                      <a:lnTo>
                        <a:pt x="162" y="274"/>
                      </a:lnTo>
                      <a:lnTo>
                        <a:pt x="188" y="290"/>
                      </a:lnTo>
                      <a:lnTo>
                        <a:pt x="218" y="306"/>
                      </a:lnTo>
                      <a:lnTo>
                        <a:pt x="220" y="324"/>
                      </a:lnTo>
                      <a:lnTo>
                        <a:pt x="202" y="340"/>
                      </a:lnTo>
                      <a:lnTo>
                        <a:pt x="172" y="348"/>
                      </a:lnTo>
                      <a:lnTo>
                        <a:pt x="146" y="338"/>
                      </a:lnTo>
                      <a:lnTo>
                        <a:pt x="116" y="332"/>
                      </a:lnTo>
                      <a:lnTo>
                        <a:pt x="94" y="324"/>
                      </a:lnTo>
                      <a:lnTo>
                        <a:pt x="76" y="316"/>
                      </a:lnTo>
                      <a:lnTo>
                        <a:pt x="90" y="334"/>
                      </a:lnTo>
                      <a:lnTo>
                        <a:pt x="106" y="342"/>
                      </a:lnTo>
                      <a:lnTo>
                        <a:pt x="114" y="348"/>
                      </a:lnTo>
                      <a:lnTo>
                        <a:pt x="116" y="360"/>
                      </a:lnTo>
                      <a:lnTo>
                        <a:pt x="122" y="386"/>
                      </a:lnTo>
                      <a:lnTo>
                        <a:pt x="132" y="388"/>
                      </a:lnTo>
                      <a:lnTo>
                        <a:pt x="148" y="402"/>
                      </a:lnTo>
                      <a:lnTo>
                        <a:pt x="168" y="402"/>
                      </a:lnTo>
                      <a:lnTo>
                        <a:pt x="170" y="392"/>
                      </a:lnTo>
                      <a:lnTo>
                        <a:pt x="158" y="388"/>
                      </a:lnTo>
                      <a:lnTo>
                        <a:pt x="148" y="376"/>
                      </a:lnTo>
                      <a:lnTo>
                        <a:pt x="156" y="366"/>
                      </a:lnTo>
                      <a:lnTo>
                        <a:pt x="168" y="376"/>
                      </a:lnTo>
                      <a:lnTo>
                        <a:pt x="180" y="380"/>
                      </a:lnTo>
                      <a:lnTo>
                        <a:pt x="206" y="386"/>
                      </a:lnTo>
                      <a:lnTo>
                        <a:pt x="206" y="376"/>
                      </a:lnTo>
                      <a:lnTo>
                        <a:pt x="196" y="364"/>
                      </a:lnTo>
                      <a:lnTo>
                        <a:pt x="208" y="352"/>
                      </a:lnTo>
                      <a:lnTo>
                        <a:pt x="226" y="342"/>
                      </a:lnTo>
                      <a:lnTo>
                        <a:pt x="236" y="334"/>
                      </a:lnTo>
                      <a:lnTo>
                        <a:pt x="264" y="342"/>
                      </a:lnTo>
                      <a:lnTo>
                        <a:pt x="270" y="318"/>
                      </a:lnTo>
                      <a:lnTo>
                        <a:pt x="262" y="310"/>
                      </a:lnTo>
                      <a:lnTo>
                        <a:pt x="266" y="288"/>
                      </a:lnTo>
                      <a:lnTo>
                        <a:pt x="258" y="280"/>
                      </a:lnTo>
                      <a:lnTo>
                        <a:pt x="292" y="278"/>
                      </a:lnTo>
                      <a:lnTo>
                        <a:pt x="304" y="292"/>
                      </a:lnTo>
                      <a:lnTo>
                        <a:pt x="304" y="300"/>
                      </a:lnTo>
                      <a:lnTo>
                        <a:pt x="288" y="300"/>
                      </a:lnTo>
                      <a:lnTo>
                        <a:pt x="278" y="310"/>
                      </a:lnTo>
                      <a:lnTo>
                        <a:pt x="294" y="324"/>
                      </a:lnTo>
                      <a:lnTo>
                        <a:pt x="318" y="326"/>
                      </a:lnTo>
                      <a:lnTo>
                        <a:pt x="328" y="302"/>
                      </a:lnTo>
                      <a:lnTo>
                        <a:pt x="386" y="280"/>
                      </a:lnTo>
                      <a:lnTo>
                        <a:pt x="396" y="282"/>
                      </a:lnTo>
                      <a:lnTo>
                        <a:pt x="408" y="270"/>
                      </a:lnTo>
                      <a:lnTo>
                        <a:pt x="420" y="266"/>
                      </a:lnTo>
                      <a:lnTo>
                        <a:pt x="416" y="284"/>
                      </a:lnTo>
                      <a:lnTo>
                        <a:pt x="436" y="284"/>
                      </a:lnTo>
                      <a:lnTo>
                        <a:pt x="440" y="276"/>
                      </a:lnTo>
                      <a:lnTo>
                        <a:pt x="476" y="278"/>
                      </a:lnTo>
                      <a:lnTo>
                        <a:pt x="500" y="264"/>
                      </a:lnTo>
                      <a:lnTo>
                        <a:pt x="504" y="274"/>
                      </a:lnTo>
                      <a:lnTo>
                        <a:pt x="502" y="282"/>
                      </a:lnTo>
                      <a:lnTo>
                        <a:pt x="512" y="282"/>
                      </a:lnTo>
                      <a:lnTo>
                        <a:pt x="516" y="274"/>
                      </a:lnTo>
                      <a:lnTo>
                        <a:pt x="532" y="264"/>
                      </a:lnTo>
                      <a:lnTo>
                        <a:pt x="520" y="248"/>
                      </a:lnTo>
                      <a:lnTo>
                        <a:pt x="498" y="240"/>
                      </a:lnTo>
                      <a:lnTo>
                        <a:pt x="498" y="226"/>
                      </a:lnTo>
                      <a:lnTo>
                        <a:pt x="506" y="224"/>
                      </a:lnTo>
                      <a:lnTo>
                        <a:pt x="526" y="242"/>
                      </a:lnTo>
                      <a:lnTo>
                        <a:pt x="558" y="244"/>
                      </a:lnTo>
                      <a:lnTo>
                        <a:pt x="592" y="256"/>
                      </a:lnTo>
                      <a:lnTo>
                        <a:pt x="620" y="268"/>
                      </a:lnTo>
                      <a:lnTo>
                        <a:pt x="650" y="284"/>
                      </a:lnTo>
                      <a:lnTo>
                        <a:pt x="658" y="270"/>
                      </a:lnTo>
                      <a:lnTo>
                        <a:pt x="644" y="256"/>
                      </a:lnTo>
                      <a:lnTo>
                        <a:pt x="626" y="246"/>
                      </a:lnTo>
                      <a:lnTo>
                        <a:pt x="626" y="236"/>
                      </a:lnTo>
                      <a:lnTo>
                        <a:pt x="634" y="216"/>
                      </a:lnTo>
                      <a:lnTo>
                        <a:pt x="624" y="210"/>
                      </a:lnTo>
                      <a:lnTo>
                        <a:pt x="626" y="204"/>
                      </a:lnTo>
                      <a:lnTo>
                        <a:pt x="650" y="186"/>
                      </a:lnTo>
                      <a:lnTo>
                        <a:pt x="666" y="154"/>
                      </a:lnTo>
                      <a:lnTo>
                        <a:pt x="716" y="158"/>
                      </a:lnTo>
                      <a:lnTo>
                        <a:pt x="720" y="164"/>
                      </a:lnTo>
                      <a:lnTo>
                        <a:pt x="716" y="182"/>
                      </a:lnTo>
                      <a:lnTo>
                        <a:pt x="706" y="198"/>
                      </a:lnTo>
                      <a:lnTo>
                        <a:pt x="716" y="206"/>
                      </a:lnTo>
                      <a:lnTo>
                        <a:pt x="720" y="224"/>
                      </a:lnTo>
                      <a:lnTo>
                        <a:pt x="716" y="268"/>
                      </a:lnTo>
                      <a:lnTo>
                        <a:pt x="732" y="280"/>
                      </a:lnTo>
                      <a:lnTo>
                        <a:pt x="724" y="298"/>
                      </a:lnTo>
                      <a:lnTo>
                        <a:pt x="696" y="322"/>
                      </a:lnTo>
                      <a:lnTo>
                        <a:pt x="682" y="328"/>
                      </a:lnTo>
                      <a:lnTo>
                        <a:pt x="666" y="324"/>
                      </a:lnTo>
                      <a:lnTo>
                        <a:pt x="658" y="328"/>
                      </a:lnTo>
                      <a:lnTo>
                        <a:pt x="670" y="336"/>
                      </a:lnTo>
                      <a:lnTo>
                        <a:pt x="688" y="340"/>
                      </a:lnTo>
                      <a:lnTo>
                        <a:pt x="706" y="342"/>
                      </a:lnTo>
                      <a:lnTo>
                        <a:pt x="726" y="326"/>
                      </a:lnTo>
                      <a:lnTo>
                        <a:pt x="754" y="298"/>
                      </a:lnTo>
                      <a:lnTo>
                        <a:pt x="746" y="282"/>
                      </a:lnTo>
                      <a:lnTo>
                        <a:pt x="756" y="266"/>
                      </a:lnTo>
                      <a:lnTo>
                        <a:pt x="778" y="270"/>
                      </a:lnTo>
                      <a:lnTo>
                        <a:pt x="788" y="280"/>
                      </a:lnTo>
                      <a:lnTo>
                        <a:pt x="792" y="296"/>
                      </a:lnTo>
                      <a:lnTo>
                        <a:pt x="806" y="284"/>
                      </a:lnTo>
                      <a:lnTo>
                        <a:pt x="798" y="268"/>
                      </a:lnTo>
                      <a:lnTo>
                        <a:pt x="778" y="262"/>
                      </a:lnTo>
                      <a:lnTo>
                        <a:pt x="736" y="260"/>
                      </a:lnTo>
                      <a:lnTo>
                        <a:pt x="736" y="240"/>
                      </a:lnTo>
                      <a:lnTo>
                        <a:pt x="744" y="220"/>
                      </a:lnTo>
                      <a:lnTo>
                        <a:pt x="734" y="204"/>
                      </a:lnTo>
                      <a:lnTo>
                        <a:pt x="728" y="192"/>
                      </a:lnTo>
                      <a:lnTo>
                        <a:pt x="740" y="180"/>
                      </a:lnTo>
                      <a:lnTo>
                        <a:pt x="754" y="174"/>
                      </a:lnTo>
                      <a:lnTo>
                        <a:pt x="756" y="158"/>
                      </a:lnTo>
                      <a:lnTo>
                        <a:pt x="764" y="158"/>
                      </a:lnTo>
                      <a:lnTo>
                        <a:pt x="766" y="176"/>
                      </a:lnTo>
                      <a:lnTo>
                        <a:pt x="760" y="190"/>
                      </a:lnTo>
                      <a:lnTo>
                        <a:pt x="764" y="200"/>
                      </a:lnTo>
                      <a:lnTo>
                        <a:pt x="780" y="204"/>
                      </a:lnTo>
                      <a:lnTo>
                        <a:pt x="804" y="210"/>
                      </a:lnTo>
                      <a:lnTo>
                        <a:pt x="816" y="210"/>
                      </a:lnTo>
                      <a:lnTo>
                        <a:pt x="802" y="200"/>
                      </a:lnTo>
                      <a:lnTo>
                        <a:pt x="782" y="194"/>
                      </a:lnTo>
                      <a:lnTo>
                        <a:pt x="774" y="182"/>
                      </a:lnTo>
                      <a:lnTo>
                        <a:pt x="786" y="178"/>
                      </a:lnTo>
                      <a:lnTo>
                        <a:pt x="806" y="182"/>
                      </a:lnTo>
                      <a:lnTo>
                        <a:pt x="792" y="166"/>
                      </a:lnTo>
                      <a:lnTo>
                        <a:pt x="798" y="162"/>
                      </a:lnTo>
                      <a:lnTo>
                        <a:pt x="832" y="172"/>
                      </a:lnTo>
                      <a:lnTo>
                        <a:pt x="852" y="188"/>
                      </a:lnTo>
                      <a:lnTo>
                        <a:pt x="880" y="188"/>
                      </a:lnTo>
                      <a:lnTo>
                        <a:pt x="866" y="174"/>
                      </a:lnTo>
                      <a:lnTo>
                        <a:pt x="848" y="160"/>
                      </a:lnTo>
                      <a:lnTo>
                        <a:pt x="842" y="138"/>
                      </a:lnTo>
                      <a:lnTo>
                        <a:pt x="854" y="130"/>
                      </a:lnTo>
                      <a:lnTo>
                        <a:pt x="900" y="128"/>
                      </a:lnTo>
                      <a:lnTo>
                        <a:pt x="946" y="120"/>
                      </a:lnTo>
                      <a:lnTo>
                        <a:pt x="934" y="98"/>
                      </a:lnTo>
                      <a:lnTo>
                        <a:pt x="972" y="80"/>
                      </a:lnTo>
                      <a:lnTo>
                        <a:pt x="1056" y="52"/>
                      </a:lnTo>
                      <a:lnTo>
                        <a:pt x="1092" y="48"/>
                      </a:lnTo>
                      <a:lnTo>
                        <a:pt x="1126" y="52"/>
                      </a:lnTo>
                      <a:lnTo>
                        <a:pt x="1176" y="36"/>
                      </a:lnTo>
                      <a:lnTo>
                        <a:pt x="1172" y="20"/>
                      </a:lnTo>
                      <a:lnTo>
                        <a:pt x="1196" y="0"/>
                      </a:lnTo>
                      <a:lnTo>
                        <a:pt x="1230" y="2"/>
                      </a:lnTo>
                      <a:lnTo>
                        <a:pt x="1248" y="8"/>
                      </a:lnTo>
                      <a:lnTo>
                        <a:pt x="1226" y="20"/>
                      </a:lnTo>
                      <a:lnTo>
                        <a:pt x="1268" y="22"/>
                      </a:lnTo>
                      <a:lnTo>
                        <a:pt x="1260" y="36"/>
                      </a:lnTo>
                      <a:lnTo>
                        <a:pt x="1336" y="34"/>
                      </a:lnTo>
                      <a:lnTo>
                        <a:pt x="1364" y="52"/>
                      </a:lnTo>
                      <a:lnTo>
                        <a:pt x="1368" y="64"/>
                      </a:lnTo>
                      <a:lnTo>
                        <a:pt x="1360" y="84"/>
                      </a:lnTo>
                      <a:lnTo>
                        <a:pt x="1326" y="102"/>
                      </a:lnTo>
                      <a:lnTo>
                        <a:pt x="1290" y="122"/>
                      </a:lnTo>
                      <a:lnTo>
                        <a:pt x="1240" y="150"/>
                      </a:lnTo>
                      <a:lnTo>
                        <a:pt x="1244" y="154"/>
                      </a:lnTo>
                      <a:lnTo>
                        <a:pt x="1266" y="146"/>
                      </a:lnTo>
                      <a:lnTo>
                        <a:pt x="1308" y="134"/>
                      </a:lnTo>
                      <a:lnTo>
                        <a:pt x="1306" y="126"/>
                      </a:lnTo>
                      <a:lnTo>
                        <a:pt x="1316" y="116"/>
                      </a:lnTo>
                      <a:lnTo>
                        <a:pt x="1332" y="112"/>
                      </a:lnTo>
                      <a:lnTo>
                        <a:pt x="1336" y="122"/>
                      </a:lnTo>
                      <a:lnTo>
                        <a:pt x="1348" y="126"/>
                      </a:lnTo>
                      <a:lnTo>
                        <a:pt x="1366" y="138"/>
                      </a:lnTo>
                      <a:lnTo>
                        <a:pt x="1376" y="132"/>
                      </a:lnTo>
                      <a:lnTo>
                        <a:pt x="1450" y="134"/>
                      </a:lnTo>
                      <a:lnTo>
                        <a:pt x="1450" y="144"/>
                      </a:lnTo>
                      <a:lnTo>
                        <a:pt x="1522" y="152"/>
                      </a:lnTo>
                      <a:lnTo>
                        <a:pt x="1530" y="126"/>
                      </a:lnTo>
                      <a:lnTo>
                        <a:pt x="1544" y="128"/>
                      </a:lnTo>
                      <a:lnTo>
                        <a:pt x="1564" y="138"/>
                      </a:lnTo>
                      <a:lnTo>
                        <a:pt x="1596" y="136"/>
                      </a:lnTo>
                      <a:lnTo>
                        <a:pt x="1614" y="156"/>
                      </a:lnTo>
                      <a:lnTo>
                        <a:pt x="1618" y="174"/>
                      </a:lnTo>
                      <a:lnTo>
                        <a:pt x="1606" y="182"/>
                      </a:lnTo>
                      <a:lnTo>
                        <a:pt x="1628" y="208"/>
                      </a:lnTo>
                      <a:lnTo>
                        <a:pt x="1650" y="214"/>
                      </a:lnTo>
                      <a:lnTo>
                        <a:pt x="1670" y="184"/>
                      </a:lnTo>
                      <a:lnTo>
                        <a:pt x="1696" y="198"/>
                      </a:lnTo>
                      <a:lnTo>
                        <a:pt x="1720" y="190"/>
                      </a:lnTo>
                      <a:lnTo>
                        <a:pt x="1746" y="200"/>
                      </a:lnTo>
                      <a:lnTo>
                        <a:pt x="1768" y="192"/>
                      </a:lnTo>
                      <a:lnTo>
                        <a:pt x="1784" y="184"/>
                      </a:lnTo>
                      <a:lnTo>
                        <a:pt x="1782" y="166"/>
                      </a:lnTo>
                      <a:lnTo>
                        <a:pt x="1804" y="158"/>
                      </a:lnTo>
                      <a:lnTo>
                        <a:pt x="1872" y="162"/>
                      </a:lnTo>
                      <a:lnTo>
                        <a:pt x="1884" y="172"/>
                      </a:lnTo>
                      <a:lnTo>
                        <a:pt x="1890" y="176"/>
                      </a:lnTo>
                      <a:lnTo>
                        <a:pt x="1926" y="172"/>
                      </a:lnTo>
                      <a:lnTo>
                        <a:pt x="1942" y="180"/>
                      </a:lnTo>
                      <a:lnTo>
                        <a:pt x="1934" y="190"/>
                      </a:lnTo>
                      <a:lnTo>
                        <a:pt x="1948" y="196"/>
                      </a:lnTo>
                      <a:lnTo>
                        <a:pt x="1978" y="208"/>
                      </a:lnTo>
                      <a:lnTo>
                        <a:pt x="2030" y="210"/>
                      </a:lnTo>
                      <a:lnTo>
                        <a:pt x="2084" y="212"/>
                      </a:lnTo>
                      <a:lnTo>
                        <a:pt x="2106" y="224"/>
                      </a:lnTo>
                      <a:lnTo>
                        <a:pt x="2104" y="238"/>
                      </a:lnTo>
                      <a:lnTo>
                        <a:pt x="2108" y="246"/>
                      </a:lnTo>
                      <a:lnTo>
                        <a:pt x="2126" y="252"/>
                      </a:lnTo>
                      <a:lnTo>
                        <a:pt x="2140" y="246"/>
                      </a:lnTo>
                      <a:lnTo>
                        <a:pt x="2206" y="250"/>
                      </a:lnTo>
                      <a:lnTo>
                        <a:pt x="2214" y="250"/>
                      </a:lnTo>
                      <a:lnTo>
                        <a:pt x="2230" y="242"/>
                      </a:lnTo>
                      <a:lnTo>
                        <a:pt x="2236" y="244"/>
                      </a:lnTo>
                      <a:lnTo>
                        <a:pt x="2236" y="256"/>
                      </a:lnTo>
                      <a:lnTo>
                        <a:pt x="2254" y="270"/>
                      </a:lnTo>
                      <a:lnTo>
                        <a:pt x="2274" y="272"/>
                      </a:lnTo>
                      <a:lnTo>
                        <a:pt x="2280" y="264"/>
                      </a:lnTo>
                      <a:lnTo>
                        <a:pt x="2274" y="252"/>
                      </a:lnTo>
                      <a:lnTo>
                        <a:pt x="2272" y="234"/>
                      </a:lnTo>
                      <a:lnTo>
                        <a:pt x="2284" y="232"/>
                      </a:lnTo>
                      <a:lnTo>
                        <a:pt x="2302" y="240"/>
                      </a:lnTo>
                      <a:lnTo>
                        <a:pt x="2334" y="240"/>
                      </a:lnTo>
                      <a:lnTo>
                        <a:pt x="2372" y="246"/>
                      </a:lnTo>
                      <a:lnTo>
                        <a:pt x="2416" y="262"/>
                      </a:lnTo>
                      <a:lnTo>
                        <a:pt x="2442" y="276"/>
                      </a:lnTo>
                      <a:lnTo>
                        <a:pt x="2488" y="296"/>
                      </a:lnTo>
                      <a:lnTo>
                        <a:pt x="2496" y="308"/>
                      </a:lnTo>
                      <a:lnTo>
                        <a:pt x="2502" y="320"/>
                      </a:lnTo>
                      <a:lnTo>
                        <a:pt x="2512" y="336"/>
                      </a:lnTo>
                      <a:lnTo>
                        <a:pt x="2520" y="332"/>
                      </a:lnTo>
                      <a:lnTo>
                        <a:pt x="2514" y="314"/>
                      </a:lnTo>
                      <a:lnTo>
                        <a:pt x="2530" y="316"/>
                      </a:lnTo>
                      <a:lnTo>
                        <a:pt x="2550" y="320"/>
                      </a:lnTo>
                      <a:lnTo>
                        <a:pt x="2568" y="332"/>
                      </a:lnTo>
                      <a:lnTo>
                        <a:pt x="2580" y="344"/>
                      </a:lnTo>
                      <a:lnTo>
                        <a:pt x="2568" y="356"/>
                      </a:lnTo>
                      <a:lnTo>
                        <a:pt x="2542" y="362"/>
                      </a:lnTo>
                      <a:lnTo>
                        <a:pt x="2538" y="376"/>
                      </a:lnTo>
                      <a:lnTo>
                        <a:pt x="2530" y="394"/>
                      </a:lnTo>
                      <a:lnTo>
                        <a:pt x="2502" y="380"/>
                      </a:lnTo>
                      <a:lnTo>
                        <a:pt x="2486" y="374"/>
                      </a:lnTo>
                      <a:lnTo>
                        <a:pt x="2488" y="358"/>
                      </a:lnTo>
                      <a:lnTo>
                        <a:pt x="2446" y="360"/>
                      </a:lnTo>
                      <a:lnTo>
                        <a:pt x="2440" y="340"/>
                      </a:lnTo>
                      <a:lnTo>
                        <a:pt x="2426" y="342"/>
                      </a:lnTo>
                      <a:lnTo>
                        <a:pt x="2424" y="356"/>
                      </a:lnTo>
                      <a:lnTo>
                        <a:pt x="2430" y="362"/>
                      </a:lnTo>
                      <a:lnTo>
                        <a:pt x="2412" y="378"/>
                      </a:lnTo>
                      <a:lnTo>
                        <a:pt x="2392" y="380"/>
                      </a:lnTo>
                      <a:lnTo>
                        <a:pt x="2378" y="378"/>
                      </a:lnTo>
                      <a:lnTo>
                        <a:pt x="2370" y="372"/>
                      </a:lnTo>
                      <a:lnTo>
                        <a:pt x="2368" y="380"/>
                      </a:lnTo>
                      <a:lnTo>
                        <a:pt x="2382" y="386"/>
                      </a:lnTo>
                      <a:lnTo>
                        <a:pt x="2396" y="394"/>
                      </a:lnTo>
                      <a:lnTo>
                        <a:pt x="2402" y="412"/>
                      </a:lnTo>
                      <a:lnTo>
                        <a:pt x="2414" y="430"/>
                      </a:lnTo>
                      <a:lnTo>
                        <a:pt x="2400" y="438"/>
                      </a:lnTo>
                      <a:lnTo>
                        <a:pt x="2374" y="428"/>
                      </a:lnTo>
                      <a:lnTo>
                        <a:pt x="2362" y="438"/>
                      </a:lnTo>
                      <a:lnTo>
                        <a:pt x="2326" y="454"/>
                      </a:lnTo>
                      <a:lnTo>
                        <a:pt x="2306" y="464"/>
                      </a:lnTo>
                      <a:lnTo>
                        <a:pt x="2266" y="496"/>
                      </a:lnTo>
                      <a:lnTo>
                        <a:pt x="2252" y="484"/>
                      </a:lnTo>
                      <a:lnTo>
                        <a:pt x="2222" y="484"/>
                      </a:lnTo>
                      <a:lnTo>
                        <a:pt x="2206" y="500"/>
                      </a:lnTo>
                      <a:lnTo>
                        <a:pt x="2202" y="484"/>
                      </a:lnTo>
                      <a:lnTo>
                        <a:pt x="2192" y="484"/>
                      </a:lnTo>
                      <a:lnTo>
                        <a:pt x="2188" y="496"/>
                      </a:lnTo>
                      <a:lnTo>
                        <a:pt x="2160" y="496"/>
                      </a:lnTo>
                      <a:lnTo>
                        <a:pt x="2136" y="534"/>
                      </a:lnTo>
                      <a:lnTo>
                        <a:pt x="2136" y="546"/>
                      </a:lnTo>
                      <a:lnTo>
                        <a:pt x="2152" y="546"/>
                      </a:lnTo>
                      <a:lnTo>
                        <a:pt x="2148" y="564"/>
                      </a:lnTo>
                      <a:lnTo>
                        <a:pt x="2154" y="580"/>
                      </a:lnTo>
                      <a:lnTo>
                        <a:pt x="2136" y="586"/>
                      </a:lnTo>
                      <a:lnTo>
                        <a:pt x="2130" y="600"/>
                      </a:lnTo>
                      <a:lnTo>
                        <a:pt x="2136" y="618"/>
                      </a:lnTo>
                      <a:lnTo>
                        <a:pt x="2112" y="626"/>
                      </a:lnTo>
                      <a:lnTo>
                        <a:pt x="2104" y="634"/>
                      </a:lnTo>
                      <a:lnTo>
                        <a:pt x="2104" y="640"/>
                      </a:lnTo>
                      <a:lnTo>
                        <a:pt x="2106" y="644"/>
                      </a:lnTo>
                      <a:lnTo>
                        <a:pt x="2104" y="648"/>
                      </a:lnTo>
                      <a:lnTo>
                        <a:pt x="2080" y="656"/>
                      </a:lnTo>
                      <a:lnTo>
                        <a:pt x="2080" y="670"/>
                      </a:lnTo>
                      <a:lnTo>
                        <a:pt x="2050" y="700"/>
                      </a:lnTo>
                      <a:lnTo>
                        <a:pt x="2046" y="668"/>
                      </a:lnTo>
                      <a:lnTo>
                        <a:pt x="2034" y="618"/>
                      </a:lnTo>
                      <a:lnTo>
                        <a:pt x="2034" y="582"/>
                      </a:lnTo>
                      <a:lnTo>
                        <a:pt x="2046" y="568"/>
                      </a:lnTo>
                      <a:lnTo>
                        <a:pt x="2058" y="546"/>
                      </a:lnTo>
                      <a:lnTo>
                        <a:pt x="2074" y="542"/>
                      </a:lnTo>
                      <a:lnTo>
                        <a:pt x="2116" y="502"/>
                      </a:lnTo>
                      <a:lnTo>
                        <a:pt x="2148" y="480"/>
                      </a:lnTo>
                      <a:lnTo>
                        <a:pt x="2158" y="476"/>
                      </a:lnTo>
                      <a:lnTo>
                        <a:pt x="2174" y="440"/>
                      </a:lnTo>
                      <a:lnTo>
                        <a:pt x="2182" y="436"/>
                      </a:lnTo>
                      <a:lnTo>
                        <a:pt x="2166" y="430"/>
                      </a:lnTo>
                      <a:lnTo>
                        <a:pt x="2160" y="432"/>
                      </a:lnTo>
                      <a:lnTo>
                        <a:pt x="2154" y="438"/>
                      </a:lnTo>
                      <a:lnTo>
                        <a:pt x="2154" y="456"/>
                      </a:lnTo>
                      <a:lnTo>
                        <a:pt x="2140" y="456"/>
                      </a:lnTo>
                      <a:lnTo>
                        <a:pt x="2108" y="476"/>
                      </a:lnTo>
                      <a:lnTo>
                        <a:pt x="2100" y="468"/>
                      </a:lnTo>
                      <a:lnTo>
                        <a:pt x="2108" y="452"/>
                      </a:lnTo>
                      <a:lnTo>
                        <a:pt x="2098" y="456"/>
                      </a:lnTo>
                      <a:lnTo>
                        <a:pt x="2058" y="456"/>
                      </a:lnTo>
                      <a:lnTo>
                        <a:pt x="2020" y="486"/>
                      </a:lnTo>
                      <a:lnTo>
                        <a:pt x="2012" y="502"/>
                      </a:lnTo>
                      <a:lnTo>
                        <a:pt x="2016" y="506"/>
                      </a:lnTo>
                      <a:lnTo>
                        <a:pt x="2026" y="516"/>
                      </a:lnTo>
                      <a:lnTo>
                        <a:pt x="2010" y="516"/>
                      </a:lnTo>
                      <a:lnTo>
                        <a:pt x="1994" y="518"/>
                      </a:lnTo>
                      <a:lnTo>
                        <a:pt x="1964" y="520"/>
                      </a:lnTo>
                      <a:lnTo>
                        <a:pt x="1972" y="512"/>
                      </a:lnTo>
                      <a:lnTo>
                        <a:pt x="1966" y="504"/>
                      </a:lnTo>
                      <a:lnTo>
                        <a:pt x="1944" y="502"/>
                      </a:lnTo>
                      <a:lnTo>
                        <a:pt x="1930" y="504"/>
                      </a:lnTo>
                      <a:lnTo>
                        <a:pt x="1924" y="512"/>
                      </a:lnTo>
                      <a:lnTo>
                        <a:pt x="1894" y="510"/>
                      </a:lnTo>
                      <a:lnTo>
                        <a:pt x="1880" y="512"/>
                      </a:lnTo>
                      <a:lnTo>
                        <a:pt x="1828" y="512"/>
                      </a:lnTo>
                      <a:lnTo>
                        <a:pt x="1712" y="612"/>
                      </a:lnTo>
                      <a:lnTo>
                        <a:pt x="1714" y="622"/>
                      </a:lnTo>
                      <a:lnTo>
                        <a:pt x="1734" y="620"/>
                      </a:lnTo>
                      <a:lnTo>
                        <a:pt x="1736" y="636"/>
                      </a:lnTo>
                      <a:lnTo>
                        <a:pt x="1746" y="624"/>
                      </a:lnTo>
                      <a:lnTo>
                        <a:pt x="1756" y="640"/>
                      </a:lnTo>
                      <a:lnTo>
                        <a:pt x="1770" y="628"/>
                      </a:lnTo>
                      <a:lnTo>
                        <a:pt x="1792" y="632"/>
                      </a:lnTo>
                      <a:lnTo>
                        <a:pt x="1808" y="652"/>
                      </a:lnTo>
                      <a:lnTo>
                        <a:pt x="1804" y="674"/>
                      </a:lnTo>
                      <a:lnTo>
                        <a:pt x="1796" y="696"/>
                      </a:lnTo>
                      <a:lnTo>
                        <a:pt x="1794" y="728"/>
                      </a:lnTo>
                      <a:lnTo>
                        <a:pt x="1788" y="746"/>
                      </a:lnTo>
                      <a:lnTo>
                        <a:pt x="1728" y="820"/>
                      </a:lnTo>
                      <a:lnTo>
                        <a:pt x="1710" y="842"/>
                      </a:lnTo>
                      <a:lnTo>
                        <a:pt x="1696" y="852"/>
                      </a:lnTo>
                      <a:lnTo>
                        <a:pt x="1678" y="860"/>
                      </a:lnTo>
                      <a:lnTo>
                        <a:pt x="1664" y="852"/>
                      </a:lnTo>
                      <a:lnTo>
                        <a:pt x="1646" y="856"/>
                      </a:lnTo>
                      <a:lnTo>
                        <a:pt x="1646" y="820"/>
                      </a:lnTo>
                      <a:lnTo>
                        <a:pt x="1660" y="810"/>
                      </a:lnTo>
                      <a:lnTo>
                        <a:pt x="1666" y="816"/>
                      </a:lnTo>
                      <a:lnTo>
                        <a:pt x="1678" y="814"/>
                      </a:lnTo>
                      <a:lnTo>
                        <a:pt x="1690" y="792"/>
                      </a:lnTo>
                      <a:lnTo>
                        <a:pt x="1696" y="770"/>
                      </a:lnTo>
                      <a:lnTo>
                        <a:pt x="1704" y="766"/>
                      </a:lnTo>
                      <a:lnTo>
                        <a:pt x="1702" y="752"/>
                      </a:lnTo>
                      <a:lnTo>
                        <a:pt x="1686" y="754"/>
                      </a:lnTo>
                      <a:lnTo>
                        <a:pt x="1672" y="756"/>
                      </a:lnTo>
                      <a:lnTo>
                        <a:pt x="1666" y="764"/>
                      </a:lnTo>
                      <a:lnTo>
                        <a:pt x="1644" y="762"/>
                      </a:lnTo>
                      <a:lnTo>
                        <a:pt x="1640" y="742"/>
                      </a:lnTo>
                      <a:lnTo>
                        <a:pt x="1610" y="726"/>
                      </a:lnTo>
                      <a:lnTo>
                        <a:pt x="1594" y="726"/>
                      </a:lnTo>
                      <a:lnTo>
                        <a:pt x="1572" y="674"/>
                      </a:lnTo>
                      <a:lnTo>
                        <a:pt x="1560" y="654"/>
                      </a:lnTo>
                      <a:lnTo>
                        <a:pt x="1530" y="642"/>
                      </a:lnTo>
                      <a:lnTo>
                        <a:pt x="1486" y="646"/>
                      </a:lnTo>
                      <a:lnTo>
                        <a:pt x="1472" y="652"/>
                      </a:lnTo>
                      <a:lnTo>
                        <a:pt x="1470" y="660"/>
                      </a:lnTo>
                      <a:lnTo>
                        <a:pt x="1482" y="662"/>
                      </a:lnTo>
                      <a:lnTo>
                        <a:pt x="1482" y="676"/>
                      </a:lnTo>
                      <a:lnTo>
                        <a:pt x="1472" y="682"/>
                      </a:lnTo>
                      <a:lnTo>
                        <a:pt x="1462" y="700"/>
                      </a:lnTo>
                      <a:lnTo>
                        <a:pt x="1458" y="716"/>
                      </a:lnTo>
                      <a:lnTo>
                        <a:pt x="1446" y="718"/>
                      </a:lnTo>
                      <a:lnTo>
                        <a:pt x="1436" y="728"/>
                      </a:lnTo>
                      <a:lnTo>
                        <a:pt x="1418" y="718"/>
                      </a:lnTo>
                      <a:lnTo>
                        <a:pt x="1394" y="716"/>
                      </a:lnTo>
                      <a:lnTo>
                        <a:pt x="1386" y="710"/>
                      </a:lnTo>
                      <a:lnTo>
                        <a:pt x="1376" y="712"/>
                      </a:lnTo>
                      <a:lnTo>
                        <a:pt x="1358" y="726"/>
                      </a:lnTo>
                      <a:lnTo>
                        <a:pt x="1328" y="732"/>
                      </a:lnTo>
                      <a:lnTo>
                        <a:pt x="1310" y="734"/>
                      </a:lnTo>
                      <a:lnTo>
                        <a:pt x="1288" y="732"/>
                      </a:lnTo>
                      <a:lnTo>
                        <a:pt x="1282" y="726"/>
                      </a:lnTo>
                      <a:lnTo>
                        <a:pt x="1276" y="718"/>
                      </a:lnTo>
                      <a:lnTo>
                        <a:pt x="1266" y="716"/>
                      </a:lnTo>
                      <a:lnTo>
                        <a:pt x="1260" y="710"/>
                      </a:lnTo>
                      <a:lnTo>
                        <a:pt x="1236" y="706"/>
                      </a:lnTo>
                      <a:lnTo>
                        <a:pt x="1222" y="714"/>
                      </a:lnTo>
                      <a:lnTo>
                        <a:pt x="1196" y="710"/>
                      </a:lnTo>
                      <a:lnTo>
                        <a:pt x="1186" y="698"/>
                      </a:lnTo>
                      <a:lnTo>
                        <a:pt x="1184" y="688"/>
                      </a:lnTo>
                      <a:lnTo>
                        <a:pt x="1160" y="680"/>
                      </a:lnTo>
                      <a:lnTo>
                        <a:pt x="1132" y="674"/>
                      </a:lnTo>
                      <a:lnTo>
                        <a:pt x="1114" y="692"/>
                      </a:lnTo>
                      <a:lnTo>
                        <a:pt x="1126" y="706"/>
                      </a:lnTo>
                      <a:lnTo>
                        <a:pt x="1124" y="714"/>
                      </a:lnTo>
                      <a:lnTo>
                        <a:pt x="1112" y="724"/>
                      </a:lnTo>
                      <a:lnTo>
                        <a:pt x="1104" y="718"/>
                      </a:lnTo>
                      <a:lnTo>
                        <a:pt x="1072" y="718"/>
                      </a:lnTo>
                      <a:lnTo>
                        <a:pt x="1062" y="706"/>
                      </a:lnTo>
                      <a:lnTo>
                        <a:pt x="1042" y="702"/>
                      </a:lnTo>
                      <a:lnTo>
                        <a:pt x="1024" y="700"/>
                      </a:lnTo>
                      <a:lnTo>
                        <a:pt x="990" y="718"/>
                      </a:lnTo>
                      <a:lnTo>
                        <a:pt x="982" y="726"/>
                      </a:lnTo>
                      <a:lnTo>
                        <a:pt x="968" y="728"/>
                      </a:lnTo>
                      <a:lnTo>
                        <a:pt x="960" y="736"/>
                      </a:lnTo>
                      <a:lnTo>
                        <a:pt x="944" y="736"/>
                      </a:lnTo>
                      <a:lnTo>
                        <a:pt x="940" y="722"/>
                      </a:lnTo>
                      <a:lnTo>
                        <a:pt x="918" y="720"/>
                      </a:lnTo>
                      <a:lnTo>
                        <a:pt x="904" y="710"/>
                      </a:lnTo>
                      <a:lnTo>
                        <a:pt x="894" y="696"/>
                      </a:lnTo>
                      <a:lnTo>
                        <a:pt x="866" y="700"/>
                      </a:lnTo>
                      <a:lnTo>
                        <a:pt x="844" y="688"/>
                      </a:lnTo>
                      <a:lnTo>
                        <a:pt x="840" y="696"/>
                      </a:lnTo>
                      <a:lnTo>
                        <a:pt x="832" y="696"/>
                      </a:lnTo>
                      <a:lnTo>
                        <a:pt x="818" y="672"/>
                      </a:lnTo>
                      <a:lnTo>
                        <a:pt x="802" y="648"/>
                      </a:lnTo>
                      <a:lnTo>
                        <a:pt x="784" y="636"/>
                      </a:lnTo>
                      <a:lnTo>
                        <a:pt x="782" y="626"/>
                      </a:lnTo>
                      <a:lnTo>
                        <a:pt x="760" y="632"/>
                      </a:lnTo>
                      <a:lnTo>
                        <a:pt x="742" y="642"/>
                      </a:lnTo>
                      <a:lnTo>
                        <a:pt x="722" y="632"/>
                      </a:lnTo>
                      <a:lnTo>
                        <a:pt x="702" y="626"/>
                      </a:lnTo>
                      <a:lnTo>
                        <a:pt x="692" y="620"/>
                      </a:lnTo>
                      <a:lnTo>
                        <a:pt x="688" y="606"/>
                      </a:lnTo>
                      <a:lnTo>
                        <a:pt x="668" y="604"/>
                      </a:lnTo>
                      <a:lnTo>
                        <a:pt x="646" y="608"/>
                      </a:lnTo>
                      <a:lnTo>
                        <a:pt x="558" y="632"/>
                      </a:lnTo>
                      <a:lnTo>
                        <a:pt x="536" y="634"/>
                      </a:lnTo>
                      <a:lnTo>
                        <a:pt x="540" y="644"/>
                      </a:lnTo>
                      <a:lnTo>
                        <a:pt x="544" y="652"/>
                      </a:lnTo>
                      <a:lnTo>
                        <a:pt x="532" y="656"/>
                      </a:lnTo>
                      <a:lnTo>
                        <a:pt x="530" y="666"/>
                      </a:lnTo>
                      <a:lnTo>
                        <a:pt x="524" y="672"/>
                      </a:lnTo>
                      <a:lnTo>
                        <a:pt x="518" y="680"/>
                      </a:lnTo>
                      <a:lnTo>
                        <a:pt x="532" y="684"/>
                      </a:lnTo>
                      <a:lnTo>
                        <a:pt x="540" y="692"/>
                      </a:lnTo>
                      <a:lnTo>
                        <a:pt x="530" y="702"/>
                      </a:lnTo>
                      <a:lnTo>
                        <a:pt x="504" y="704"/>
                      </a:lnTo>
                      <a:lnTo>
                        <a:pt x="494" y="694"/>
                      </a:lnTo>
                      <a:lnTo>
                        <a:pt x="476" y="694"/>
                      </a:lnTo>
                      <a:lnTo>
                        <a:pt x="454" y="704"/>
                      </a:lnTo>
                      <a:lnTo>
                        <a:pt x="438" y="702"/>
                      </a:lnTo>
                      <a:lnTo>
                        <a:pt x="416" y="688"/>
                      </a:lnTo>
                      <a:lnTo>
                        <a:pt x="380" y="682"/>
                      </a:lnTo>
                      <a:lnTo>
                        <a:pt x="364" y="688"/>
                      </a:lnTo>
                      <a:lnTo>
                        <a:pt x="340" y="706"/>
                      </a:lnTo>
                      <a:lnTo>
                        <a:pt x="338" y="718"/>
                      </a:lnTo>
                      <a:lnTo>
                        <a:pt x="330" y="722"/>
                      </a:lnTo>
                      <a:lnTo>
                        <a:pt x="322" y="706"/>
                      </a:lnTo>
                      <a:lnTo>
                        <a:pt x="310" y="720"/>
                      </a:lnTo>
                      <a:lnTo>
                        <a:pt x="304" y="744"/>
                      </a:lnTo>
                      <a:lnTo>
                        <a:pt x="314" y="758"/>
                      </a:lnTo>
                      <a:lnTo>
                        <a:pt x="328" y="762"/>
                      </a:lnTo>
                      <a:lnTo>
                        <a:pt x="340" y="778"/>
                      </a:lnTo>
                      <a:lnTo>
                        <a:pt x="344" y="79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5" name="Freeform 205"/>
                <p:cNvSpPr>
                  <a:spLocks/>
                </p:cNvSpPr>
                <p:nvPr/>
              </p:nvSpPr>
              <p:spPr bwMode="gray">
                <a:xfrm>
                  <a:off x="3519" y="1007"/>
                  <a:ext cx="276" cy="196"/>
                </a:xfrm>
                <a:custGeom>
                  <a:avLst/>
                  <a:gdLst/>
                  <a:ahLst/>
                  <a:cxnLst>
                    <a:cxn ang="0">
                      <a:pos x="88" y="196"/>
                    </a:cxn>
                    <a:cxn ang="0">
                      <a:pos x="36" y="194"/>
                    </a:cxn>
                    <a:cxn ang="0">
                      <a:pos x="36" y="182"/>
                    </a:cxn>
                    <a:cxn ang="0">
                      <a:pos x="30" y="176"/>
                    </a:cxn>
                    <a:cxn ang="0">
                      <a:pos x="20" y="182"/>
                    </a:cxn>
                    <a:cxn ang="0">
                      <a:pos x="10" y="176"/>
                    </a:cxn>
                    <a:cxn ang="0">
                      <a:pos x="0" y="166"/>
                    </a:cxn>
                    <a:cxn ang="0">
                      <a:pos x="0" y="154"/>
                    </a:cxn>
                    <a:cxn ang="0">
                      <a:pos x="12" y="150"/>
                    </a:cxn>
                    <a:cxn ang="0">
                      <a:pos x="20" y="142"/>
                    </a:cxn>
                    <a:cxn ang="0">
                      <a:pos x="20" y="132"/>
                    </a:cxn>
                    <a:cxn ang="0">
                      <a:pos x="34" y="118"/>
                    </a:cxn>
                    <a:cxn ang="0">
                      <a:pos x="44" y="116"/>
                    </a:cxn>
                    <a:cxn ang="0">
                      <a:pos x="48" y="108"/>
                    </a:cxn>
                    <a:cxn ang="0">
                      <a:pos x="38" y="106"/>
                    </a:cxn>
                    <a:cxn ang="0">
                      <a:pos x="64" y="84"/>
                    </a:cxn>
                    <a:cxn ang="0">
                      <a:pos x="76" y="66"/>
                    </a:cxn>
                    <a:cxn ang="0">
                      <a:pos x="110" y="40"/>
                    </a:cxn>
                    <a:cxn ang="0">
                      <a:pos x="132" y="36"/>
                    </a:cxn>
                    <a:cxn ang="0">
                      <a:pos x="140" y="28"/>
                    </a:cxn>
                    <a:cxn ang="0">
                      <a:pos x="176" y="24"/>
                    </a:cxn>
                    <a:cxn ang="0">
                      <a:pos x="210" y="20"/>
                    </a:cxn>
                    <a:cxn ang="0">
                      <a:pos x="230" y="8"/>
                    </a:cxn>
                    <a:cxn ang="0">
                      <a:pos x="250" y="0"/>
                    </a:cxn>
                    <a:cxn ang="0">
                      <a:pos x="266" y="0"/>
                    </a:cxn>
                    <a:cxn ang="0">
                      <a:pos x="276" y="6"/>
                    </a:cxn>
                    <a:cxn ang="0">
                      <a:pos x="272" y="18"/>
                    </a:cxn>
                    <a:cxn ang="0">
                      <a:pos x="254" y="30"/>
                    </a:cxn>
                    <a:cxn ang="0">
                      <a:pos x="222" y="40"/>
                    </a:cxn>
                    <a:cxn ang="0">
                      <a:pos x="166" y="50"/>
                    </a:cxn>
                    <a:cxn ang="0">
                      <a:pos x="136" y="74"/>
                    </a:cxn>
                    <a:cxn ang="0">
                      <a:pos x="122" y="80"/>
                    </a:cxn>
                    <a:cxn ang="0">
                      <a:pos x="110" y="82"/>
                    </a:cxn>
                    <a:cxn ang="0">
                      <a:pos x="110" y="94"/>
                    </a:cxn>
                    <a:cxn ang="0">
                      <a:pos x="96" y="102"/>
                    </a:cxn>
                    <a:cxn ang="0">
                      <a:pos x="86" y="116"/>
                    </a:cxn>
                    <a:cxn ang="0">
                      <a:pos x="64" y="140"/>
                    </a:cxn>
                    <a:cxn ang="0">
                      <a:pos x="62" y="166"/>
                    </a:cxn>
                    <a:cxn ang="0">
                      <a:pos x="72" y="174"/>
                    </a:cxn>
                    <a:cxn ang="0">
                      <a:pos x="74" y="184"/>
                    </a:cxn>
                    <a:cxn ang="0">
                      <a:pos x="88" y="196"/>
                    </a:cxn>
                  </a:cxnLst>
                  <a:rect l="0" t="0" r="r" b="b"/>
                  <a:pathLst>
                    <a:path w="276" h="196">
                      <a:moveTo>
                        <a:pt x="88" y="196"/>
                      </a:moveTo>
                      <a:lnTo>
                        <a:pt x="36" y="194"/>
                      </a:lnTo>
                      <a:lnTo>
                        <a:pt x="36" y="182"/>
                      </a:lnTo>
                      <a:lnTo>
                        <a:pt x="30" y="176"/>
                      </a:lnTo>
                      <a:lnTo>
                        <a:pt x="20" y="182"/>
                      </a:lnTo>
                      <a:lnTo>
                        <a:pt x="10" y="176"/>
                      </a:lnTo>
                      <a:lnTo>
                        <a:pt x="0" y="166"/>
                      </a:lnTo>
                      <a:lnTo>
                        <a:pt x="0" y="154"/>
                      </a:lnTo>
                      <a:lnTo>
                        <a:pt x="12" y="150"/>
                      </a:lnTo>
                      <a:lnTo>
                        <a:pt x="20" y="142"/>
                      </a:lnTo>
                      <a:lnTo>
                        <a:pt x="20" y="132"/>
                      </a:lnTo>
                      <a:lnTo>
                        <a:pt x="34" y="118"/>
                      </a:lnTo>
                      <a:lnTo>
                        <a:pt x="44" y="116"/>
                      </a:lnTo>
                      <a:lnTo>
                        <a:pt x="48" y="108"/>
                      </a:lnTo>
                      <a:lnTo>
                        <a:pt x="38" y="106"/>
                      </a:lnTo>
                      <a:lnTo>
                        <a:pt x="64" y="84"/>
                      </a:lnTo>
                      <a:lnTo>
                        <a:pt x="76" y="66"/>
                      </a:lnTo>
                      <a:lnTo>
                        <a:pt x="110" y="40"/>
                      </a:lnTo>
                      <a:lnTo>
                        <a:pt x="132" y="36"/>
                      </a:lnTo>
                      <a:lnTo>
                        <a:pt x="140" y="28"/>
                      </a:lnTo>
                      <a:lnTo>
                        <a:pt x="176" y="24"/>
                      </a:lnTo>
                      <a:lnTo>
                        <a:pt x="210" y="20"/>
                      </a:lnTo>
                      <a:lnTo>
                        <a:pt x="230" y="8"/>
                      </a:lnTo>
                      <a:lnTo>
                        <a:pt x="250" y="0"/>
                      </a:lnTo>
                      <a:lnTo>
                        <a:pt x="266" y="0"/>
                      </a:lnTo>
                      <a:lnTo>
                        <a:pt x="276" y="6"/>
                      </a:lnTo>
                      <a:lnTo>
                        <a:pt x="272" y="18"/>
                      </a:lnTo>
                      <a:lnTo>
                        <a:pt x="254" y="30"/>
                      </a:lnTo>
                      <a:lnTo>
                        <a:pt x="222" y="40"/>
                      </a:lnTo>
                      <a:lnTo>
                        <a:pt x="166" y="50"/>
                      </a:lnTo>
                      <a:lnTo>
                        <a:pt x="136" y="74"/>
                      </a:lnTo>
                      <a:lnTo>
                        <a:pt x="122" y="80"/>
                      </a:lnTo>
                      <a:lnTo>
                        <a:pt x="110" y="82"/>
                      </a:lnTo>
                      <a:lnTo>
                        <a:pt x="110" y="94"/>
                      </a:lnTo>
                      <a:lnTo>
                        <a:pt x="96" y="102"/>
                      </a:lnTo>
                      <a:lnTo>
                        <a:pt x="86" y="116"/>
                      </a:lnTo>
                      <a:lnTo>
                        <a:pt x="64" y="140"/>
                      </a:lnTo>
                      <a:lnTo>
                        <a:pt x="62" y="166"/>
                      </a:lnTo>
                      <a:lnTo>
                        <a:pt x="72" y="174"/>
                      </a:lnTo>
                      <a:lnTo>
                        <a:pt x="74" y="184"/>
                      </a:lnTo>
                      <a:lnTo>
                        <a:pt x="88" y="19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6" name="Freeform 206"/>
                <p:cNvSpPr>
                  <a:spLocks/>
                </p:cNvSpPr>
                <p:nvPr/>
              </p:nvSpPr>
              <p:spPr bwMode="gray">
                <a:xfrm>
                  <a:off x="4277" y="925"/>
                  <a:ext cx="96" cy="52"/>
                </a:xfrm>
                <a:custGeom>
                  <a:avLst/>
                  <a:gdLst/>
                  <a:ahLst/>
                  <a:cxnLst>
                    <a:cxn ang="0">
                      <a:pos x="0" y="48"/>
                    </a:cxn>
                    <a:cxn ang="0">
                      <a:pos x="16" y="30"/>
                    </a:cxn>
                    <a:cxn ang="0">
                      <a:pos x="28" y="14"/>
                    </a:cxn>
                    <a:cxn ang="0">
                      <a:pos x="40" y="2"/>
                    </a:cxn>
                    <a:cxn ang="0">
                      <a:pos x="58" y="0"/>
                    </a:cxn>
                    <a:cxn ang="0">
                      <a:pos x="54" y="14"/>
                    </a:cxn>
                    <a:cxn ang="0">
                      <a:pos x="70" y="6"/>
                    </a:cxn>
                    <a:cxn ang="0">
                      <a:pos x="82" y="16"/>
                    </a:cxn>
                    <a:cxn ang="0">
                      <a:pos x="96" y="22"/>
                    </a:cxn>
                    <a:cxn ang="0">
                      <a:pos x="94" y="32"/>
                    </a:cxn>
                    <a:cxn ang="0">
                      <a:pos x="86" y="40"/>
                    </a:cxn>
                    <a:cxn ang="0">
                      <a:pos x="58" y="40"/>
                    </a:cxn>
                    <a:cxn ang="0">
                      <a:pos x="26" y="42"/>
                    </a:cxn>
                    <a:cxn ang="0">
                      <a:pos x="20" y="48"/>
                    </a:cxn>
                    <a:cxn ang="0">
                      <a:pos x="8" y="52"/>
                    </a:cxn>
                    <a:cxn ang="0">
                      <a:pos x="0" y="48"/>
                    </a:cxn>
                  </a:cxnLst>
                  <a:rect l="0" t="0" r="r" b="b"/>
                  <a:pathLst>
                    <a:path w="96" h="52">
                      <a:moveTo>
                        <a:pt x="0" y="48"/>
                      </a:moveTo>
                      <a:lnTo>
                        <a:pt x="16" y="30"/>
                      </a:lnTo>
                      <a:lnTo>
                        <a:pt x="28" y="14"/>
                      </a:lnTo>
                      <a:lnTo>
                        <a:pt x="40" y="2"/>
                      </a:lnTo>
                      <a:lnTo>
                        <a:pt x="58" y="0"/>
                      </a:lnTo>
                      <a:lnTo>
                        <a:pt x="54" y="14"/>
                      </a:lnTo>
                      <a:lnTo>
                        <a:pt x="70" y="6"/>
                      </a:lnTo>
                      <a:lnTo>
                        <a:pt x="82" y="16"/>
                      </a:lnTo>
                      <a:lnTo>
                        <a:pt x="96" y="22"/>
                      </a:lnTo>
                      <a:lnTo>
                        <a:pt x="94" y="32"/>
                      </a:lnTo>
                      <a:lnTo>
                        <a:pt x="86" y="40"/>
                      </a:lnTo>
                      <a:lnTo>
                        <a:pt x="58" y="40"/>
                      </a:lnTo>
                      <a:lnTo>
                        <a:pt x="26" y="42"/>
                      </a:lnTo>
                      <a:lnTo>
                        <a:pt x="20" y="48"/>
                      </a:lnTo>
                      <a:lnTo>
                        <a:pt x="8" y="52"/>
                      </a:lnTo>
                      <a:lnTo>
                        <a:pt x="0" y="4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7" name="Freeform 207"/>
                <p:cNvSpPr>
                  <a:spLocks/>
                </p:cNvSpPr>
                <p:nvPr/>
              </p:nvSpPr>
              <p:spPr bwMode="gray">
                <a:xfrm>
                  <a:off x="4189" y="897"/>
                  <a:ext cx="96" cy="46"/>
                </a:xfrm>
                <a:custGeom>
                  <a:avLst/>
                  <a:gdLst/>
                  <a:ahLst/>
                  <a:cxnLst>
                    <a:cxn ang="0">
                      <a:pos x="0" y="22"/>
                    </a:cxn>
                    <a:cxn ang="0">
                      <a:pos x="16" y="6"/>
                    </a:cxn>
                    <a:cxn ang="0">
                      <a:pos x="46" y="0"/>
                    </a:cxn>
                    <a:cxn ang="0">
                      <a:pos x="64" y="2"/>
                    </a:cxn>
                    <a:cxn ang="0">
                      <a:pos x="64" y="10"/>
                    </a:cxn>
                    <a:cxn ang="0">
                      <a:pos x="76" y="8"/>
                    </a:cxn>
                    <a:cxn ang="0">
                      <a:pos x="88" y="6"/>
                    </a:cxn>
                    <a:cxn ang="0">
                      <a:pos x="96" y="14"/>
                    </a:cxn>
                    <a:cxn ang="0">
                      <a:pos x="96" y="26"/>
                    </a:cxn>
                    <a:cxn ang="0">
                      <a:pos x="84" y="36"/>
                    </a:cxn>
                    <a:cxn ang="0">
                      <a:pos x="92" y="46"/>
                    </a:cxn>
                    <a:cxn ang="0">
                      <a:pos x="54" y="46"/>
                    </a:cxn>
                    <a:cxn ang="0">
                      <a:pos x="40" y="40"/>
                    </a:cxn>
                    <a:cxn ang="0">
                      <a:pos x="16" y="40"/>
                    </a:cxn>
                    <a:cxn ang="0">
                      <a:pos x="8" y="28"/>
                    </a:cxn>
                    <a:cxn ang="0">
                      <a:pos x="0" y="22"/>
                    </a:cxn>
                  </a:cxnLst>
                  <a:rect l="0" t="0" r="r" b="b"/>
                  <a:pathLst>
                    <a:path w="96" h="46">
                      <a:moveTo>
                        <a:pt x="0" y="22"/>
                      </a:moveTo>
                      <a:lnTo>
                        <a:pt x="16" y="6"/>
                      </a:lnTo>
                      <a:lnTo>
                        <a:pt x="46" y="0"/>
                      </a:lnTo>
                      <a:lnTo>
                        <a:pt x="64" y="2"/>
                      </a:lnTo>
                      <a:lnTo>
                        <a:pt x="64" y="10"/>
                      </a:lnTo>
                      <a:lnTo>
                        <a:pt x="76" y="8"/>
                      </a:lnTo>
                      <a:lnTo>
                        <a:pt x="88" y="6"/>
                      </a:lnTo>
                      <a:lnTo>
                        <a:pt x="96" y="14"/>
                      </a:lnTo>
                      <a:lnTo>
                        <a:pt x="96" y="26"/>
                      </a:lnTo>
                      <a:lnTo>
                        <a:pt x="84" y="36"/>
                      </a:lnTo>
                      <a:lnTo>
                        <a:pt x="92" y="46"/>
                      </a:lnTo>
                      <a:lnTo>
                        <a:pt x="54" y="46"/>
                      </a:lnTo>
                      <a:lnTo>
                        <a:pt x="40" y="40"/>
                      </a:lnTo>
                      <a:lnTo>
                        <a:pt x="16" y="40"/>
                      </a:lnTo>
                      <a:lnTo>
                        <a:pt x="8" y="28"/>
                      </a:lnTo>
                      <a:lnTo>
                        <a:pt x="0" y="2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8" name="Freeform 208"/>
                <p:cNvSpPr>
                  <a:spLocks/>
                </p:cNvSpPr>
                <p:nvPr/>
              </p:nvSpPr>
              <p:spPr bwMode="gray">
                <a:xfrm>
                  <a:off x="4165" y="855"/>
                  <a:ext cx="84" cy="44"/>
                </a:xfrm>
                <a:custGeom>
                  <a:avLst/>
                  <a:gdLst/>
                  <a:ahLst/>
                  <a:cxnLst>
                    <a:cxn ang="0">
                      <a:pos x="0" y="34"/>
                    </a:cxn>
                    <a:cxn ang="0">
                      <a:pos x="22" y="44"/>
                    </a:cxn>
                    <a:cxn ang="0">
                      <a:pos x="36" y="42"/>
                    </a:cxn>
                    <a:cxn ang="0">
                      <a:pos x="56" y="38"/>
                    </a:cxn>
                    <a:cxn ang="0">
                      <a:pos x="74" y="36"/>
                    </a:cxn>
                    <a:cxn ang="0">
                      <a:pos x="76" y="28"/>
                    </a:cxn>
                    <a:cxn ang="0">
                      <a:pos x="84" y="22"/>
                    </a:cxn>
                    <a:cxn ang="0">
                      <a:pos x="72" y="14"/>
                    </a:cxn>
                    <a:cxn ang="0">
                      <a:pos x="60" y="2"/>
                    </a:cxn>
                    <a:cxn ang="0">
                      <a:pos x="44" y="0"/>
                    </a:cxn>
                    <a:cxn ang="0">
                      <a:pos x="40" y="10"/>
                    </a:cxn>
                    <a:cxn ang="0">
                      <a:pos x="16" y="12"/>
                    </a:cxn>
                    <a:cxn ang="0">
                      <a:pos x="12" y="18"/>
                    </a:cxn>
                    <a:cxn ang="0">
                      <a:pos x="10" y="28"/>
                    </a:cxn>
                    <a:cxn ang="0">
                      <a:pos x="0" y="34"/>
                    </a:cxn>
                  </a:cxnLst>
                  <a:rect l="0" t="0" r="r" b="b"/>
                  <a:pathLst>
                    <a:path w="84" h="44">
                      <a:moveTo>
                        <a:pt x="0" y="34"/>
                      </a:moveTo>
                      <a:lnTo>
                        <a:pt x="22" y="44"/>
                      </a:lnTo>
                      <a:lnTo>
                        <a:pt x="36" y="42"/>
                      </a:lnTo>
                      <a:lnTo>
                        <a:pt x="56" y="38"/>
                      </a:lnTo>
                      <a:lnTo>
                        <a:pt x="74" y="36"/>
                      </a:lnTo>
                      <a:lnTo>
                        <a:pt x="76" y="28"/>
                      </a:lnTo>
                      <a:lnTo>
                        <a:pt x="84" y="22"/>
                      </a:lnTo>
                      <a:lnTo>
                        <a:pt x="72" y="14"/>
                      </a:lnTo>
                      <a:lnTo>
                        <a:pt x="60" y="2"/>
                      </a:lnTo>
                      <a:lnTo>
                        <a:pt x="44" y="0"/>
                      </a:lnTo>
                      <a:lnTo>
                        <a:pt x="40" y="10"/>
                      </a:lnTo>
                      <a:lnTo>
                        <a:pt x="16" y="12"/>
                      </a:lnTo>
                      <a:lnTo>
                        <a:pt x="12" y="18"/>
                      </a:lnTo>
                      <a:lnTo>
                        <a:pt x="10" y="28"/>
                      </a:lnTo>
                      <a:lnTo>
                        <a:pt x="0" y="3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79" name="Freeform 209"/>
                <p:cNvSpPr>
                  <a:spLocks/>
                </p:cNvSpPr>
                <p:nvPr/>
              </p:nvSpPr>
              <p:spPr bwMode="gray">
                <a:xfrm>
                  <a:off x="4877" y="1037"/>
                  <a:ext cx="128" cy="44"/>
                </a:xfrm>
                <a:custGeom>
                  <a:avLst/>
                  <a:gdLst/>
                  <a:ahLst/>
                  <a:cxnLst>
                    <a:cxn ang="0">
                      <a:pos x="38" y="42"/>
                    </a:cxn>
                    <a:cxn ang="0">
                      <a:pos x="26" y="44"/>
                    </a:cxn>
                    <a:cxn ang="0">
                      <a:pos x="2" y="32"/>
                    </a:cxn>
                    <a:cxn ang="0">
                      <a:pos x="0" y="20"/>
                    </a:cxn>
                    <a:cxn ang="0">
                      <a:pos x="6" y="6"/>
                    </a:cxn>
                    <a:cxn ang="0">
                      <a:pos x="18" y="0"/>
                    </a:cxn>
                    <a:cxn ang="0">
                      <a:pos x="30" y="0"/>
                    </a:cxn>
                    <a:cxn ang="0">
                      <a:pos x="46" y="8"/>
                    </a:cxn>
                    <a:cxn ang="0">
                      <a:pos x="58" y="16"/>
                    </a:cxn>
                    <a:cxn ang="0">
                      <a:pos x="64" y="4"/>
                    </a:cxn>
                    <a:cxn ang="0">
                      <a:pos x="76" y="4"/>
                    </a:cxn>
                    <a:cxn ang="0">
                      <a:pos x="86" y="10"/>
                    </a:cxn>
                    <a:cxn ang="0">
                      <a:pos x="100" y="8"/>
                    </a:cxn>
                    <a:cxn ang="0">
                      <a:pos x="120" y="14"/>
                    </a:cxn>
                    <a:cxn ang="0">
                      <a:pos x="128" y="20"/>
                    </a:cxn>
                    <a:cxn ang="0">
                      <a:pos x="120" y="32"/>
                    </a:cxn>
                    <a:cxn ang="0">
                      <a:pos x="104" y="36"/>
                    </a:cxn>
                    <a:cxn ang="0">
                      <a:pos x="92" y="32"/>
                    </a:cxn>
                    <a:cxn ang="0">
                      <a:pos x="86" y="24"/>
                    </a:cxn>
                    <a:cxn ang="0">
                      <a:pos x="90" y="14"/>
                    </a:cxn>
                    <a:cxn ang="0">
                      <a:pos x="78" y="16"/>
                    </a:cxn>
                    <a:cxn ang="0">
                      <a:pos x="80" y="24"/>
                    </a:cxn>
                    <a:cxn ang="0">
                      <a:pos x="84" y="30"/>
                    </a:cxn>
                    <a:cxn ang="0">
                      <a:pos x="88" y="38"/>
                    </a:cxn>
                    <a:cxn ang="0">
                      <a:pos x="78" y="38"/>
                    </a:cxn>
                    <a:cxn ang="0">
                      <a:pos x="62" y="36"/>
                    </a:cxn>
                    <a:cxn ang="0">
                      <a:pos x="48" y="36"/>
                    </a:cxn>
                    <a:cxn ang="0">
                      <a:pos x="38" y="34"/>
                    </a:cxn>
                    <a:cxn ang="0">
                      <a:pos x="38" y="42"/>
                    </a:cxn>
                  </a:cxnLst>
                  <a:rect l="0" t="0" r="r" b="b"/>
                  <a:pathLst>
                    <a:path w="128" h="44">
                      <a:moveTo>
                        <a:pt x="38" y="42"/>
                      </a:moveTo>
                      <a:lnTo>
                        <a:pt x="26" y="44"/>
                      </a:lnTo>
                      <a:lnTo>
                        <a:pt x="2" y="32"/>
                      </a:lnTo>
                      <a:lnTo>
                        <a:pt x="0" y="20"/>
                      </a:lnTo>
                      <a:lnTo>
                        <a:pt x="6" y="6"/>
                      </a:lnTo>
                      <a:lnTo>
                        <a:pt x="18" y="0"/>
                      </a:lnTo>
                      <a:lnTo>
                        <a:pt x="30" y="0"/>
                      </a:lnTo>
                      <a:lnTo>
                        <a:pt x="46" y="8"/>
                      </a:lnTo>
                      <a:lnTo>
                        <a:pt x="58" y="16"/>
                      </a:lnTo>
                      <a:lnTo>
                        <a:pt x="64" y="4"/>
                      </a:lnTo>
                      <a:lnTo>
                        <a:pt x="76" y="4"/>
                      </a:lnTo>
                      <a:lnTo>
                        <a:pt x="86" y="10"/>
                      </a:lnTo>
                      <a:lnTo>
                        <a:pt x="100" y="8"/>
                      </a:lnTo>
                      <a:lnTo>
                        <a:pt x="120" y="14"/>
                      </a:lnTo>
                      <a:lnTo>
                        <a:pt x="128" y="20"/>
                      </a:lnTo>
                      <a:lnTo>
                        <a:pt x="120" y="32"/>
                      </a:lnTo>
                      <a:lnTo>
                        <a:pt x="104" y="36"/>
                      </a:lnTo>
                      <a:lnTo>
                        <a:pt x="92" y="32"/>
                      </a:lnTo>
                      <a:lnTo>
                        <a:pt x="86" y="24"/>
                      </a:lnTo>
                      <a:lnTo>
                        <a:pt x="90" y="14"/>
                      </a:lnTo>
                      <a:lnTo>
                        <a:pt x="78" y="16"/>
                      </a:lnTo>
                      <a:lnTo>
                        <a:pt x="80" y="24"/>
                      </a:lnTo>
                      <a:lnTo>
                        <a:pt x="84" y="30"/>
                      </a:lnTo>
                      <a:lnTo>
                        <a:pt x="88" y="38"/>
                      </a:lnTo>
                      <a:lnTo>
                        <a:pt x="78" y="38"/>
                      </a:lnTo>
                      <a:lnTo>
                        <a:pt x="62" y="36"/>
                      </a:lnTo>
                      <a:lnTo>
                        <a:pt x="48" y="36"/>
                      </a:lnTo>
                      <a:lnTo>
                        <a:pt x="38" y="34"/>
                      </a:lnTo>
                      <a:lnTo>
                        <a:pt x="38" y="4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80" name="Freeform 210"/>
                <p:cNvSpPr>
                  <a:spLocks/>
                </p:cNvSpPr>
                <p:nvPr/>
              </p:nvSpPr>
              <p:spPr bwMode="gray">
                <a:xfrm>
                  <a:off x="5021" y="1057"/>
                  <a:ext cx="74" cy="24"/>
                </a:xfrm>
                <a:custGeom>
                  <a:avLst/>
                  <a:gdLst/>
                  <a:ahLst/>
                  <a:cxnLst>
                    <a:cxn ang="0">
                      <a:pos x="6" y="0"/>
                    </a:cxn>
                    <a:cxn ang="0">
                      <a:pos x="16" y="4"/>
                    </a:cxn>
                    <a:cxn ang="0">
                      <a:pos x="36" y="4"/>
                    </a:cxn>
                    <a:cxn ang="0">
                      <a:pos x="50" y="8"/>
                    </a:cxn>
                    <a:cxn ang="0">
                      <a:pos x="68" y="10"/>
                    </a:cxn>
                    <a:cxn ang="0">
                      <a:pos x="74" y="14"/>
                    </a:cxn>
                    <a:cxn ang="0">
                      <a:pos x="60" y="20"/>
                    </a:cxn>
                    <a:cxn ang="0">
                      <a:pos x="48" y="24"/>
                    </a:cxn>
                    <a:cxn ang="0">
                      <a:pos x="36" y="24"/>
                    </a:cxn>
                    <a:cxn ang="0">
                      <a:pos x="20" y="20"/>
                    </a:cxn>
                    <a:cxn ang="0">
                      <a:pos x="4" y="16"/>
                    </a:cxn>
                    <a:cxn ang="0">
                      <a:pos x="0" y="8"/>
                    </a:cxn>
                    <a:cxn ang="0">
                      <a:pos x="6" y="0"/>
                    </a:cxn>
                  </a:cxnLst>
                  <a:rect l="0" t="0" r="r" b="b"/>
                  <a:pathLst>
                    <a:path w="74" h="24">
                      <a:moveTo>
                        <a:pt x="6" y="0"/>
                      </a:moveTo>
                      <a:lnTo>
                        <a:pt x="16" y="4"/>
                      </a:lnTo>
                      <a:lnTo>
                        <a:pt x="36" y="4"/>
                      </a:lnTo>
                      <a:lnTo>
                        <a:pt x="50" y="8"/>
                      </a:lnTo>
                      <a:lnTo>
                        <a:pt x="68" y="10"/>
                      </a:lnTo>
                      <a:lnTo>
                        <a:pt x="74" y="14"/>
                      </a:lnTo>
                      <a:lnTo>
                        <a:pt x="60" y="20"/>
                      </a:lnTo>
                      <a:lnTo>
                        <a:pt x="48" y="24"/>
                      </a:lnTo>
                      <a:lnTo>
                        <a:pt x="36" y="24"/>
                      </a:lnTo>
                      <a:lnTo>
                        <a:pt x="20" y="20"/>
                      </a:lnTo>
                      <a:lnTo>
                        <a:pt x="4" y="16"/>
                      </a:lnTo>
                      <a:lnTo>
                        <a:pt x="0" y="8"/>
                      </a:lnTo>
                      <a:lnTo>
                        <a:pt x="6"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81" name="Freeform 211"/>
                <p:cNvSpPr>
                  <a:spLocks/>
                </p:cNvSpPr>
                <p:nvPr/>
              </p:nvSpPr>
              <p:spPr bwMode="gray">
                <a:xfrm>
                  <a:off x="5537" y="1173"/>
                  <a:ext cx="58" cy="24"/>
                </a:xfrm>
                <a:custGeom>
                  <a:avLst/>
                  <a:gdLst/>
                  <a:ahLst/>
                  <a:cxnLst>
                    <a:cxn ang="0">
                      <a:pos x="0" y="16"/>
                    </a:cxn>
                    <a:cxn ang="0">
                      <a:pos x="2" y="24"/>
                    </a:cxn>
                    <a:cxn ang="0">
                      <a:pos x="10" y="24"/>
                    </a:cxn>
                    <a:cxn ang="0">
                      <a:pos x="24" y="24"/>
                    </a:cxn>
                    <a:cxn ang="0">
                      <a:pos x="46" y="20"/>
                    </a:cxn>
                    <a:cxn ang="0">
                      <a:pos x="58" y="18"/>
                    </a:cxn>
                    <a:cxn ang="0">
                      <a:pos x="58" y="8"/>
                    </a:cxn>
                    <a:cxn ang="0">
                      <a:pos x="48" y="4"/>
                    </a:cxn>
                    <a:cxn ang="0">
                      <a:pos x="36" y="0"/>
                    </a:cxn>
                    <a:cxn ang="0">
                      <a:pos x="22" y="2"/>
                    </a:cxn>
                    <a:cxn ang="0">
                      <a:pos x="14" y="8"/>
                    </a:cxn>
                    <a:cxn ang="0">
                      <a:pos x="0" y="16"/>
                    </a:cxn>
                  </a:cxnLst>
                  <a:rect l="0" t="0" r="r" b="b"/>
                  <a:pathLst>
                    <a:path w="58" h="24">
                      <a:moveTo>
                        <a:pt x="0" y="16"/>
                      </a:moveTo>
                      <a:lnTo>
                        <a:pt x="2" y="24"/>
                      </a:lnTo>
                      <a:lnTo>
                        <a:pt x="10" y="24"/>
                      </a:lnTo>
                      <a:lnTo>
                        <a:pt x="24" y="24"/>
                      </a:lnTo>
                      <a:lnTo>
                        <a:pt x="46" y="20"/>
                      </a:lnTo>
                      <a:lnTo>
                        <a:pt x="58" y="18"/>
                      </a:lnTo>
                      <a:lnTo>
                        <a:pt x="58" y="8"/>
                      </a:lnTo>
                      <a:lnTo>
                        <a:pt x="48" y="4"/>
                      </a:lnTo>
                      <a:lnTo>
                        <a:pt x="36" y="0"/>
                      </a:lnTo>
                      <a:lnTo>
                        <a:pt x="22" y="2"/>
                      </a:lnTo>
                      <a:lnTo>
                        <a:pt x="14" y="8"/>
                      </a:lnTo>
                      <a:lnTo>
                        <a:pt x="0" y="1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82" name="Freeform 212"/>
                <p:cNvSpPr>
                  <a:spLocks/>
                </p:cNvSpPr>
                <p:nvPr/>
              </p:nvSpPr>
              <p:spPr bwMode="gray">
                <a:xfrm>
                  <a:off x="4951" y="1609"/>
                  <a:ext cx="42" cy="174"/>
                </a:xfrm>
                <a:custGeom>
                  <a:avLst/>
                  <a:gdLst/>
                  <a:ahLst/>
                  <a:cxnLst>
                    <a:cxn ang="0">
                      <a:pos x="0" y="166"/>
                    </a:cxn>
                    <a:cxn ang="0">
                      <a:pos x="6" y="174"/>
                    </a:cxn>
                    <a:cxn ang="0">
                      <a:pos x="10" y="160"/>
                    </a:cxn>
                    <a:cxn ang="0">
                      <a:pos x="18" y="162"/>
                    </a:cxn>
                    <a:cxn ang="0">
                      <a:pos x="24" y="170"/>
                    </a:cxn>
                    <a:cxn ang="0">
                      <a:pos x="26" y="162"/>
                    </a:cxn>
                    <a:cxn ang="0">
                      <a:pos x="22" y="154"/>
                    </a:cxn>
                    <a:cxn ang="0">
                      <a:pos x="14" y="144"/>
                    </a:cxn>
                    <a:cxn ang="0">
                      <a:pos x="10" y="134"/>
                    </a:cxn>
                    <a:cxn ang="0">
                      <a:pos x="14" y="126"/>
                    </a:cxn>
                    <a:cxn ang="0">
                      <a:pos x="18" y="114"/>
                    </a:cxn>
                    <a:cxn ang="0">
                      <a:pos x="22" y="108"/>
                    </a:cxn>
                    <a:cxn ang="0">
                      <a:pos x="30" y="106"/>
                    </a:cxn>
                    <a:cxn ang="0">
                      <a:pos x="42" y="116"/>
                    </a:cxn>
                    <a:cxn ang="0">
                      <a:pos x="42" y="104"/>
                    </a:cxn>
                    <a:cxn ang="0">
                      <a:pos x="32" y="88"/>
                    </a:cxn>
                    <a:cxn ang="0">
                      <a:pos x="28" y="62"/>
                    </a:cxn>
                    <a:cxn ang="0">
                      <a:pos x="24" y="42"/>
                    </a:cxn>
                    <a:cxn ang="0">
                      <a:pos x="22" y="26"/>
                    </a:cxn>
                    <a:cxn ang="0">
                      <a:pos x="20" y="12"/>
                    </a:cxn>
                    <a:cxn ang="0">
                      <a:pos x="16" y="0"/>
                    </a:cxn>
                    <a:cxn ang="0">
                      <a:pos x="12" y="6"/>
                    </a:cxn>
                    <a:cxn ang="0">
                      <a:pos x="12" y="16"/>
                    </a:cxn>
                    <a:cxn ang="0">
                      <a:pos x="2" y="20"/>
                    </a:cxn>
                    <a:cxn ang="0">
                      <a:pos x="2" y="36"/>
                    </a:cxn>
                    <a:cxn ang="0">
                      <a:pos x="2" y="50"/>
                    </a:cxn>
                    <a:cxn ang="0">
                      <a:pos x="2" y="62"/>
                    </a:cxn>
                    <a:cxn ang="0">
                      <a:pos x="8" y="70"/>
                    </a:cxn>
                    <a:cxn ang="0">
                      <a:pos x="6" y="82"/>
                    </a:cxn>
                    <a:cxn ang="0">
                      <a:pos x="6" y="102"/>
                    </a:cxn>
                    <a:cxn ang="0">
                      <a:pos x="6" y="126"/>
                    </a:cxn>
                    <a:cxn ang="0">
                      <a:pos x="6" y="146"/>
                    </a:cxn>
                    <a:cxn ang="0">
                      <a:pos x="6" y="158"/>
                    </a:cxn>
                    <a:cxn ang="0">
                      <a:pos x="0" y="166"/>
                    </a:cxn>
                  </a:cxnLst>
                  <a:rect l="0" t="0" r="r" b="b"/>
                  <a:pathLst>
                    <a:path w="42" h="174">
                      <a:moveTo>
                        <a:pt x="0" y="166"/>
                      </a:moveTo>
                      <a:lnTo>
                        <a:pt x="6" y="174"/>
                      </a:lnTo>
                      <a:lnTo>
                        <a:pt x="10" y="160"/>
                      </a:lnTo>
                      <a:lnTo>
                        <a:pt x="18" y="162"/>
                      </a:lnTo>
                      <a:lnTo>
                        <a:pt x="24" y="170"/>
                      </a:lnTo>
                      <a:lnTo>
                        <a:pt x="26" y="162"/>
                      </a:lnTo>
                      <a:lnTo>
                        <a:pt x="22" y="154"/>
                      </a:lnTo>
                      <a:lnTo>
                        <a:pt x="14" y="144"/>
                      </a:lnTo>
                      <a:lnTo>
                        <a:pt x="10" y="134"/>
                      </a:lnTo>
                      <a:lnTo>
                        <a:pt x="14" y="126"/>
                      </a:lnTo>
                      <a:lnTo>
                        <a:pt x="18" y="114"/>
                      </a:lnTo>
                      <a:lnTo>
                        <a:pt x="22" y="108"/>
                      </a:lnTo>
                      <a:lnTo>
                        <a:pt x="30" y="106"/>
                      </a:lnTo>
                      <a:lnTo>
                        <a:pt x="42" y="116"/>
                      </a:lnTo>
                      <a:lnTo>
                        <a:pt x="42" y="104"/>
                      </a:lnTo>
                      <a:lnTo>
                        <a:pt x="32" y="88"/>
                      </a:lnTo>
                      <a:lnTo>
                        <a:pt x="28" y="62"/>
                      </a:lnTo>
                      <a:lnTo>
                        <a:pt x="24" y="42"/>
                      </a:lnTo>
                      <a:lnTo>
                        <a:pt x="22" y="26"/>
                      </a:lnTo>
                      <a:lnTo>
                        <a:pt x="20" y="12"/>
                      </a:lnTo>
                      <a:lnTo>
                        <a:pt x="16" y="0"/>
                      </a:lnTo>
                      <a:lnTo>
                        <a:pt x="12" y="6"/>
                      </a:lnTo>
                      <a:lnTo>
                        <a:pt x="12" y="16"/>
                      </a:lnTo>
                      <a:lnTo>
                        <a:pt x="2" y="20"/>
                      </a:lnTo>
                      <a:lnTo>
                        <a:pt x="2" y="36"/>
                      </a:lnTo>
                      <a:lnTo>
                        <a:pt x="2" y="50"/>
                      </a:lnTo>
                      <a:lnTo>
                        <a:pt x="2" y="62"/>
                      </a:lnTo>
                      <a:lnTo>
                        <a:pt x="8" y="70"/>
                      </a:lnTo>
                      <a:lnTo>
                        <a:pt x="6" y="82"/>
                      </a:lnTo>
                      <a:lnTo>
                        <a:pt x="6" y="102"/>
                      </a:lnTo>
                      <a:lnTo>
                        <a:pt x="6" y="126"/>
                      </a:lnTo>
                      <a:lnTo>
                        <a:pt x="6" y="146"/>
                      </a:lnTo>
                      <a:lnTo>
                        <a:pt x="6" y="158"/>
                      </a:lnTo>
                      <a:lnTo>
                        <a:pt x="0" y="16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83" name="Freeform 214"/>
                <p:cNvSpPr>
                  <a:spLocks/>
                </p:cNvSpPr>
                <p:nvPr/>
              </p:nvSpPr>
              <p:spPr bwMode="gray">
                <a:xfrm>
                  <a:off x="3411" y="1901"/>
                  <a:ext cx="24" cy="20"/>
                </a:xfrm>
                <a:custGeom>
                  <a:avLst/>
                  <a:gdLst/>
                  <a:ahLst/>
                  <a:cxnLst>
                    <a:cxn ang="0">
                      <a:pos x="22" y="20"/>
                    </a:cxn>
                    <a:cxn ang="0">
                      <a:pos x="14" y="16"/>
                    </a:cxn>
                    <a:cxn ang="0">
                      <a:pos x="8" y="12"/>
                    </a:cxn>
                    <a:cxn ang="0">
                      <a:pos x="0" y="4"/>
                    </a:cxn>
                    <a:cxn ang="0">
                      <a:pos x="2" y="0"/>
                    </a:cxn>
                    <a:cxn ang="0">
                      <a:pos x="10" y="0"/>
                    </a:cxn>
                    <a:cxn ang="0">
                      <a:pos x="16" y="4"/>
                    </a:cxn>
                    <a:cxn ang="0">
                      <a:pos x="22" y="6"/>
                    </a:cxn>
                    <a:cxn ang="0">
                      <a:pos x="24" y="14"/>
                    </a:cxn>
                    <a:cxn ang="0">
                      <a:pos x="22" y="20"/>
                    </a:cxn>
                  </a:cxnLst>
                  <a:rect l="0" t="0" r="r" b="b"/>
                  <a:pathLst>
                    <a:path w="24" h="20">
                      <a:moveTo>
                        <a:pt x="22" y="20"/>
                      </a:moveTo>
                      <a:lnTo>
                        <a:pt x="14" y="16"/>
                      </a:lnTo>
                      <a:lnTo>
                        <a:pt x="8" y="12"/>
                      </a:lnTo>
                      <a:lnTo>
                        <a:pt x="0" y="4"/>
                      </a:lnTo>
                      <a:lnTo>
                        <a:pt x="2" y="0"/>
                      </a:lnTo>
                      <a:lnTo>
                        <a:pt x="10" y="0"/>
                      </a:lnTo>
                      <a:lnTo>
                        <a:pt x="16" y="4"/>
                      </a:lnTo>
                      <a:lnTo>
                        <a:pt x="22" y="6"/>
                      </a:lnTo>
                      <a:lnTo>
                        <a:pt x="24" y="14"/>
                      </a:lnTo>
                      <a:lnTo>
                        <a:pt x="22" y="2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grpSp>
          <p:grpSp>
            <p:nvGrpSpPr>
              <p:cNvPr id="290" name="Group 294"/>
              <p:cNvGrpSpPr>
                <a:grpSpLocks/>
              </p:cNvGrpSpPr>
              <p:nvPr/>
            </p:nvGrpSpPr>
            <p:grpSpPr bwMode="gray">
              <a:xfrm>
                <a:off x="387702" y="5165544"/>
                <a:ext cx="669725" cy="437040"/>
                <a:chOff x="3119" y="1859"/>
                <a:chExt cx="808" cy="508"/>
              </a:xfrm>
              <a:grpFill/>
            </p:grpSpPr>
            <p:sp>
              <p:nvSpPr>
                <p:cNvPr id="348" name="Freeform 216"/>
                <p:cNvSpPr>
                  <a:spLocks/>
                </p:cNvSpPr>
                <p:nvPr/>
              </p:nvSpPr>
              <p:spPr bwMode="gray">
                <a:xfrm>
                  <a:off x="3217" y="1981"/>
                  <a:ext cx="30" cy="16"/>
                </a:xfrm>
                <a:custGeom>
                  <a:avLst/>
                  <a:gdLst/>
                  <a:ahLst/>
                  <a:cxnLst>
                    <a:cxn ang="0">
                      <a:pos x="8" y="6"/>
                    </a:cxn>
                    <a:cxn ang="0">
                      <a:pos x="16" y="4"/>
                    </a:cxn>
                    <a:cxn ang="0">
                      <a:pos x="24" y="4"/>
                    </a:cxn>
                    <a:cxn ang="0">
                      <a:pos x="30" y="0"/>
                    </a:cxn>
                    <a:cxn ang="0">
                      <a:pos x="22" y="8"/>
                    </a:cxn>
                    <a:cxn ang="0">
                      <a:pos x="18" y="12"/>
                    </a:cxn>
                    <a:cxn ang="0">
                      <a:pos x="12" y="16"/>
                    </a:cxn>
                    <a:cxn ang="0">
                      <a:pos x="4" y="16"/>
                    </a:cxn>
                    <a:cxn ang="0">
                      <a:pos x="0" y="12"/>
                    </a:cxn>
                    <a:cxn ang="0">
                      <a:pos x="0" y="6"/>
                    </a:cxn>
                    <a:cxn ang="0">
                      <a:pos x="8" y="6"/>
                    </a:cxn>
                  </a:cxnLst>
                  <a:rect l="0" t="0" r="r" b="b"/>
                  <a:pathLst>
                    <a:path w="30" h="16">
                      <a:moveTo>
                        <a:pt x="8" y="6"/>
                      </a:moveTo>
                      <a:lnTo>
                        <a:pt x="16" y="4"/>
                      </a:lnTo>
                      <a:lnTo>
                        <a:pt x="24" y="4"/>
                      </a:lnTo>
                      <a:lnTo>
                        <a:pt x="30" y="0"/>
                      </a:lnTo>
                      <a:lnTo>
                        <a:pt x="22" y="8"/>
                      </a:lnTo>
                      <a:lnTo>
                        <a:pt x="18" y="12"/>
                      </a:lnTo>
                      <a:lnTo>
                        <a:pt x="12" y="16"/>
                      </a:lnTo>
                      <a:lnTo>
                        <a:pt x="4" y="16"/>
                      </a:lnTo>
                      <a:lnTo>
                        <a:pt x="0" y="12"/>
                      </a:lnTo>
                      <a:lnTo>
                        <a:pt x="0" y="6"/>
                      </a:lnTo>
                      <a:lnTo>
                        <a:pt x="8" y="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49" name="Freeform 217"/>
                <p:cNvSpPr>
                  <a:spLocks/>
                </p:cNvSpPr>
                <p:nvPr/>
              </p:nvSpPr>
              <p:spPr bwMode="gray">
                <a:xfrm>
                  <a:off x="3119" y="1859"/>
                  <a:ext cx="292" cy="112"/>
                </a:xfrm>
                <a:custGeom>
                  <a:avLst/>
                  <a:gdLst/>
                  <a:ahLst/>
                  <a:cxnLst>
                    <a:cxn ang="0">
                      <a:pos x="0" y="46"/>
                    </a:cxn>
                    <a:cxn ang="0">
                      <a:pos x="6" y="34"/>
                    </a:cxn>
                    <a:cxn ang="0">
                      <a:pos x="26" y="34"/>
                    </a:cxn>
                    <a:cxn ang="0">
                      <a:pos x="46" y="34"/>
                    </a:cxn>
                    <a:cxn ang="0">
                      <a:pos x="52" y="26"/>
                    </a:cxn>
                    <a:cxn ang="0">
                      <a:pos x="52" y="22"/>
                    </a:cxn>
                    <a:cxn ang="0">
                      <a:pos x="46" y="16"/>
                    </a:cxn>
                    <a:cxn ang="0">
                      <a:pos x="82" y="18"/>
                    </a:cxn>
                    <a:cxn ang="0">
                      <a:pos x="110" y="0"/>
                    </a:cxn>
                    <a:cxn ang="0">
                      <a:pos x="146" y="12"/>
                    </a:cxn>
                    <a:cxn ang="0">
                      <a:pos x="160" y="16"/>
                    </a:cxn>
                    <a:cxn ang="0">
                      <a:pos x="182" y="22"/>
                    </a:cxn>
                    <a:cxn ang="0">
                      <a:pos x="218" y="22"/>
                    </a:cxn>
                    <a:cxn ang="0">
                      <a:pos x="242" y="10"/>
                    </a:cxn>
                    <a:cxn ang="0">
                      <a:pos x="252" y="14"/>
                    </a:cxn>
                    <a:cxn ang="0">
                      <a:pos x="262" y="10"/>
                    </a:cxn>
                    <a:cxn ang="0">
                      <a:pos x="274" y="20"/>
                    </a:cxn>
                    <a:cxn ang="0">
                      <a:pos x="274" y="42"/>
                    </a:cxn>
                    <a:cxn ang="0">
                      <a:pos x="292" y="46"/>
                    </a:cxn>
                    <a:cxn ang="0">
                      <a:pos x="282" y="52"/>
                    </a:cxn>
                    <a:cxn ang="0">
                      <a:pos x="286" y="68"/>
                    </a:cxn>
                    <a:cxn ang="0">
                      <a:pos x="292" y="88"/>
                    </a:cxn>
                    <a:cxn ang="0">
                      <a:pos x="282" y="90"/>
                    </a:cxn>
                    <a:cxn ang="0">
                      <a:pos x="252" y="92"/>
                    </a:cxn>
                    <a:cxn ang="0">
                      <a:pos x="214" y="100"/>
                    </a:cxn>
                    <a:cxn ang="0">
                      <a:pos x="190" y="96"/>
                    </a:cxn>
                    <a:cxn ang="0">
                      <a:pos x="182" y="100"/>
                    </a:cxn>
                    <a:cxn ang="0">
                      <a:pos x="164" y="96"/>
                    </a:cxn>
                    <a:cxn ang="0">
                      <a:pos x="154" y="112"/>
                    </a:cxn>
                    <a:cxn ang="0">
                      <a:pos x="156" y="96"/>
                    </a:cxn>
                    <a:cxn ang="0">
                      <a:pos x="146" y="100"/>
                    </a:cxn>
                    <a:cxn ang="0">
                      <a:pos x="128" y="100"/>
                    </a:cxn>
                    <a:cxn ang="0">
                      <a:pos x="110" y="110"/>
                    </a:cxn>
                    <a:cxn ang="0">
                      <a:pos x="92" y="104"/>
                    </a:cxn>
                    <a:cxn ang="0">
                      <a:pos x="72" y="96"/>
                    </a:cxn>
                    <a:cxn ang="0">
                      <a:pos x="68" y="104"/>
                    </a:cxn>
                    <a:cxn ang="0">
                      <a:pos x="50" y="108"/>
                    </a:cxn>
                    <a:cxn ang="0">
                      <a:pos x="34" y="96"/>
                    </a:cxn>
                    <a:cxn ang="0">
                      <a:pos x="16" y="84"/>
                    </a:cxn>
                    <a:cxn ang="0">
                      <a:pos x="6" y="74"/>
                    </a:cxn>
                    <a:cxn ang="0">
                      <a:pos x="14" y="62"/>
                    </a:cxn>
                    <a:cxn ang="0">
                      <a:pos x="10" y="48"/>
                    </a:cxn>
                  </a:cxnLst>
                  <a:rect l="0" t="0" r="r" b="b"/>
                  <a:pathLst>
                    <a:path w="292" h="112">
                      <a:moveTo>
                        <a:pt x="10" y="48"/>
                      </a:moveTo>
                      <a:lnTo>
                        <a:pt x="0" y="46"/>
                      </a:lnTo>
                      <a:lnTo>
                        <a:pt x="0" y="42"/>
                      </a:lnTo>
                      <a:lnTo>
                        <a:pt x="6" y="34"/>
                      </a:lnTo>
                      <a:lnTo>
                        <a:pt x="12" y="32"/>
                      </a:lnTo>
                      <a:lnTo>
                        <a:pt x="26" y="34"/>
                      </a:lnTo>
                      <a:lnTo>
                        <a:pt x="38" y="34"/>
                      </a:lnTo>
                      <a:lnTo>
                        <a:pt x="46" y="34"/>
                      </a:lnTo>
                      <a:lnTo>
                        <a:pt x="46" y="28"/>
                      </a:lnTo>
                      <a:lnTo>
                        <a:pt x="52" y="26"/>
                      </a:lnTo>
                      <a:lnTo>
                        <a:pt x="58" y="26"/>
                      </a:lnTo>
                      <a:lnTo>
                        <a:pt x="52" y="22"/>
                      </a:lnTo>
                      <a:lnTo>
                        <a:pt x="46" y="22"/>
                      </a:lnTo>
                      <a:lnTo>
                        <a:pt x="46" y="16"/>
                      </a:lnTo>
                      <a:lnTo>
                        <a:pt x="68" y="18"/>
                      </a:lnTo>
                      <a:lnTo>
                        <a:pt x="82" y="18"/>
                      </a:lnTo>
                      <a:lnTo>
                        <a:pt x="90" y="10"/>
                      </a:lnTo>
                      <a:lnTo>
                        <a:pt x="110" y="0"/>
                      </a:lnTo>
                      <a:lnTo>
                        <a:pt x="140" y="0"/>
                      </a:lnTo>
                      <a:lnTo>
                        <a:pt x="146" y="12"/>
                      </a:lnTo>
                      <a:lnTo>
                        <a:pt x="154" y="10"/>
                      </a:lnTo>
                      <a:lnTo>
                        <a:pt x="160" y="16"/>
                      </a:lnTo>
                      <a:lnTo>
                        <a:pt x="168" y="18"/>
                      </a:lnTo>
                      <a:lnTo>
                        <a:pt x="182" y="22"/>
                      </a:lnTo>
                      <a:lnTo>
                        <a:pt x="200" y="22"/>
                      </a:lnTo>
                      <a:lnTo>
                        <a:pt x="218" y="22"/>
                      </a:lnTo>
                      <a:lnTo>
                        <a:pt x="234" y="18"/>
                      </a:lnTo>
                      <a:lnTo>
                        <a:pt x="242" y="10"/>
                      </a:lnTo>
                      <a:lnTo>
                        <a:pt x="248" y="12"/>
                      </a:lnTo>
                      <a:lnTo>
                        <a:pt x="252" y="14"/>
                      </a:lnTo>
                      <a:lnTo>
                        <a:pt x="254" y="8"/>
                      </a:lnTo>
                      <a:lnTo>
                        <a:pt x="262" y="10"/>
                      </a:lnTo>
                      <a:lnTo>
                        <a:pt x="268" y="16"/>
                      </a:lnTo>
                      <a:lnTo>
                        <a:pt x="274" y="20"/>
                      </a:lnTo>
                      <a:lnTo>
                        <a:pt x="274" y="30"/>
                      </a:lnTo>
                      <a:lnTo>
                        <a:pt x="274" y="42"/>
                      </a:lnTo>
                      <a:lnTo>
                        <a:pt x="286" y="42"/>
                      </a:lnTo>
                      <a:lnTo>
                        <a:pt x="292" y="46"/>
                      </a:lnTo>
                      <a:lnTo>
                        <a:pt x="284" y="48"/>
                      </a:lnTo>
                      <a:lnTo>
                        <a:pt x="282" y="52"/>
                      </a:lnTo>
                      <a:lnTo>
                        <a:pt x="284" y="60"/>
                      </a:lnTo>
                      <a:lnTo>
                        <a:pt x="286" y="68"/>
                      </a:lnTo>
                      <a:lnTo>
                        <a:pt x="288" y="78"/>
                      </a:lnTo>
                      <a:lnTo>
                        <a:pt x="292" y="88"/>
                      </a:lnTo>
                      <a:lnTo>
                        <a:pt x="290" y="92"/>
                      </a:lnTo>
                      <a:lnTo>
                        <a:pt x="282" y="90"/>
                      </a:lnTo>
                      <a:lnTo>
                        <a:pt x="262" y="86"/>
                      </a:lnTo>
                      <a:lnTo>
                        <a:pt x="252" y="92"/>
                      </a:lnTo>
                      <a:lnTo>
                        <a:pt x="226" y="92"/>
                      </a:lnTo>
                      <a:lnTo>
                        <a:pt x="214" y="100"/>
                      </a:lnTo>
                      <a:lnTo>
                        <a:pt x="196" y="102"/>
                      </a:lnTo>
                      <a:lnTo>
                        <a:pt x="190" y="96"/>
                      </a:lnTo>
                      <a:lnTo>
                        <a:pt x="184" y="96"/>
                      </a:lnTo>
                      <a:lnTo>
                        <a:pt x="182" y="100"/>
                      </a:lnTo>
                      <a:lnTo>
                        <a:pt x="170" y="100"/>
                      </a:lnTo>
                      <a:lnTo>
                        <a:pt x="164" y="96"/>
                      </a:lnTo>
                      <a:lnTo>
                        <a:pt x="162" y="104"/>
                      </a:lnTo>
                      <a:lnTo>
                        <a:pt x="154" y="112"/>
                      </a:lnTo>
                      <a:lnTo>
                        <a:pt x="152" y="104"/>
                      </a:lnTo>
                      <a:lnTo>
                        <a:pt x="156" y="96"/>
                      </a:lnTo>
                      <a:lnTo>
                        <a:pt x="150" y="96"/>
                      </a:lnTo>
                      <a:lnTo>
                        <a:pt x="146" y="100"/>
                      </a:lnTo>
                      <a:lnTo>
                        <a:pt x="132" y="98"/>
                      </a:lnTo>
                      <a:lnTo>
                        <a:pt x="128" y="100"/>
                      </a:lnTo>
                      <a:lnTo>
                        <a:pt x="120" y="108"/>
                      </a:lnTo>
                      <a:lnTo>
                        <a:pt x="110" y="110"/>
                      </a:lnTo>
                      <a:lnTo>
                        <a:pt x="100" y="110"/>
                      </a:lnTo>
                      <a:lnTo>
                        <a:pt x="92" y="104"/>
                      </a:lnTo>
                      <a:lnTo>
                        <a:pt x="80" y="100"/>
                      </a:lnTo>
                      <a:lnTo>
                        <a:pt x="72" y="96"/>
                      </a:lnTo>
                      <a:lnTo>
                        <a:pt x="66" y="98"/>
                      </a:lnTo>
                      <a:lnTo>
                        <a:pt x="68" y="104"/>
                      </a:lnTo>
                      <a:lnTo>
                        <a:pt x="66" y="108"/>
                      </a:lnTo>
                      <a:lnTo>
                        <a:pt x="50" y="108"/>
                      </a:lnTo>
                      <a:lnTo>
                        <a:pt x="40" y="100"/>
                      </a:lnTo>
                      <a:lnTo>
                        <a:pt x="34" y="96"/>
                      </a:lnTo>
                      <a:lnTo>
                        <a:pt x="20" y="92"/>
                      </a:lnTo>
                      <a:lnTo>
                        <a:pt x="16" y="84"/>
                      </a:lnTo>
                      <a:lnTo>
                        <a:pt x="16" y="78"/>
                      </a:lnTo>
                      <a:lnTo>
                        <a:pt x="6" y="74"/>
                      </a:lnTo>
                      <a:lnTo>
                        <a:pt x="10" y="68"/>
                      </a:lnTo>
                      <a:lnTo>
                        <a:pt x="14" y="62"/>
                      </a:lnTo>
                      <a:lnTo>
                        <a:pt x="12" y="54"/>
                      </a:lnTo>
                      <a:lnTo>
                        <a:pt x="10" y="4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0" name="Freeform 218"/>
                <p:cNvSpPr>
                  <a:spLocks/>
                </p:cNvSpPr>
                <p:nvPr/>
              </p:nvSpPr>
              <p:spPr bwMode="gray">
                <a:xfrm>
                  <a:off x="3257" y="1997"/>
                  <a:ext cx="28" cy="28"/>
                </a:xfrm>
                <a:custGeom>
                  <a:avLst/>
                  <a:gdLst/>
                  <a:ahLst/>
                  <a:cxnLst>
                    <a:cxn ang="0">
                      <a:pos x="16" y="2"/>
                    </a:cxn>
                    <a:cxn ang="0">
                      <a:pos x="24" y="0"/>
                    </a:cxn>
                    <a:cxn ang="0">
                      <a:pos x="28" y="4"/>
                    </a:cxn>
                    <a:cxn ang="0">
                      <a:pos x="24" y="10"/>
                    </a:cxn>
                    <a:cxn ang="0">
                      <a:pos x="18" y="14"/>
                    </a:cxn>
                    <a:cxn ang="0">
                      <a:pos x="16" y="20"/>
                    </a:cxn>
                    <a:cxn ang="0">
                      <a:pos x="10" y="24"/>
                    </a:cxn>
                    <a:cxn ang="0">
                      <a:pos x="6" y="28"/>
                    </a:cxn>
                    <a:cxn ang="0">
                      <a:pos x="0" y="26"/>
                    </a:cxn>
                    <a:cxn ang="0">
                      <a:pos x="6" y="18"/>
                    </a:cxn>
                    <a:cxn ang="0">
                      <a:pos x="12" y="8"/>
                    </a:cxn>
                    <a:cxn ang="0">
                      <a:pos x="16" y="2"/>
                    </a:cxn>
                  </a:cxnLst>
                  <a:rect l="0" t="0" r="r" b="b"/>
                  <a:pathLst>
                    <a:path w="28" h="28">
                      <a:moveTo>
                        <a:pt x="16" y="2"/>
                      </a:moveTo>
                      <a:lnTo>
                        <a:pt x="24" y="0"/>
                      </a:lnTo>
                      <a:lnTo>
                        <a:pt x="28" y="4"/>
                      </a:lnTo>
                      <a:lnTo>
                        <a:pt x="24" y="10"/>
                      </a:lnTo>
                      <a:lnTo>
                        <a:pt x="18" y="14"/>
                      </a:lnTo>
                      <a:lnTo>
                        <a:pt x="16" y="20"/>
                      </a:lnTo>
                      <a:lnTo>
                        <a:pt x="10" y="24"/>
                      </a:lnTo>
                      <a:lnTo>
                        <a:pt x="6" y="28"/>
                      </a:lnTo>
                      <a:lnTo>
                        <a:pt x="0" y="26"/>
                      </a:lnTo>
                      <a:lnTo>
                        <a:pt x="6" y="18"/>
                      </a:lnTo>
                      <a:lnTo>
                        <a:pt x="12" y="8"/>
                      </a:lnTo>
                      <a:lnTo>
                        <a:pt x="16" y="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1" name="Freeform 219"/>
                <p:cNvSpPr>
                  <a:spLocks/>
                </p:cNvSpPr>
                <p:nvPr/>
              </p:nvSpPr>
              <p:spPr bwMode="gray">
                <a:xfrm>
                  <a:off x="3263" y="1951"/>
                  <a:ext cx="108" cy="86"/>
                </a:xfrm>
                <a:custGeom>
                  <a:avLst/>
                  <a:gdLst/>
                  <a:ahLst/>
                  <a:cxnLst>
                    <a:cxn ang="0">
                      <a:pos x="10" y="48"/>
                    </a:cxn>
                    <a:cxn ang="0">
                      <a:pos x="8" y="32"/>
                    </a:cxn>
                    <a:cxn ang="0">
                      <a:pos x="8" y="24"/>
                    </a:cxn>
                    <a:cxn ang="0">
                      <a:pos x="10" y="20"/>
                    </a:cxn>
                    <a:cxn ang="0">
                      <a:pos x="18" y="12"/>
                    </a:cxn>
                    <a:cxn ang="0">
                      <a:pos x="20" y="4"/>
                    </a:cxn>
                    <a:cxn ang="0">
                      <a:pos x="26" y="8"/>
                    </a:cxn>
                    <a:cxn ang="0">
                      <a:pos x="38" y="8"/>
                    </a:cxn>
                    <a:cxn ang="0">
                      <a:pos x="40" y="4"/>
                    </a:cxn>
                    <a:cxn ang="0">
                      <a:pos x="46" y="4"/>
                    </a:cxn>
                    <a:cxn ang="0">
                      <a:pos x="52" y="10"/>
                    </a:cxn>
                    <a:cxn ang="0">
                      <a:pos x="70" y="8"/>
                    </a:cxn>
                    <a:cxn ang="0">
                      <a:pos x="82" y="0"/>
                    </a:cxn>
                    <a:cxn ang="0">
                      <a:pos x="108" y="0"/>
                    </a:cxn>
                    <a:cxn ang="0">
                      <a:pos x="108" y="4"/>
                    </a:cxn>
                    <a:cxn ang="0">
                      <a:pos x="94" y="14"/>
                    </a:cxn>
                    <a:cxn ang="0">
                      <a:pos x="90" y="46"/>
                    </a:cxn>
                    <a:cxn ang="0">
                      <a:pos x="54" y="68"/>
                    </a:cxn>
                    <a:cxn ang="0">
                      <a:pos x="28" y="84"/>
                    </a:cxn>
                    <a:cxn ang="0">
                      <a:pos x="20" y="86"/>
                    </a:cxn>
                    <a:cxn ang="0">
                      <a:pos x="12" y="82"/>
                    </a:cxn>
                    <a:cxn ang="0">
                      <a:pos x="6" y="80"/>
                    </a:cxn>
                    <a:cxn ang="0">
                      <a:pos x="2" y="78"/>
                    </a:cxn>
                    <a:cxn ang="0">
                      <a:pos x="0" y="74"/>
                    </a:cxn>
                    <a:cxn ang="0">
                      <a:pos x="10" y="66"/>
                    </a:cxn>
                    <a:cxn ang="0">
                      <a:pos x="12" y="60"/>
                    </a:cxn>
                    <a:cxn ang="0">
                      <a:pos x="18" y="56"/>
                    </a:cxn>
                    <a:cxn ang="0">
                      <a:pos x="22" y="50"/>
                    </a:cxn>
                    <a:cxn ang="0">
                      <a:pos x="18" y="46"/>
                    </a:cxn>
                    <a:cxn ang="0">
                      <a:pos x="10" y="48"/>
                    </a:cxn>
                  </a:cxnLst>
                  <a:rect l="0" t="0" r="r" b="b"/>
                  <a:pathLst>
                    <a:path w="108" h="86">
                      <a:moveTo>
                        <a:pt x="10" y="48"/>
                      </a:moveTo>
                      <a:lnTo>
                        <a:pt x="8" y="32"/>
                      </a:lnTo>
                      <a:lnTo>
                        <a:pt x="8" y="24"/>
                      </a:lnTo>
                      <a:lnTo>
                        <a:pt x="10" y="20"/>
                      </a:lnTo>
                      <a:lnTo>
                        <a:pt x="18" y="12"/>
                      </a:lnTo>
                      <a:lnTo>
                        <a:pt x="20" y="4"/>
                      </a:lnTo>
                      <a:lnTo>
                        <a:pt x="26" y="8"/>
                      </a:lnTo>
                      <a:lnTo>
                        <a:pt x="38" y="8"/>
                      </a:lnTo>
                      <a:lnTo>
                        <a:pt x="40" y="4"/>
                      </a:lnTo>
                      <a:lnTo>
                        <a:pt x="46" y="4"/>
                      </a:lnTo>
                      <a:lnTo>
                        <a:pt x="52" y="10"/>
                      </a:lnTo>
                      <a:lnTo>
                        <a:pt x="70" y="8"/>
                      </a:lnTo>
                      <a:lnTo>
                        <a:pt x="82" y="0"/>
                      </a:lnTo>
                      <a:lnTo>
                        <a:pt x="108" y="0"/>
                      </a:lnTo>
                      <a:lnTo>
                        <a:pt x="108" y="4"/>
                      </a:lnTo>
                      <a:lnTo>
                        <a:pt x="94" y="14"/>
                      </a:lnTo>
                      <a:lnTo>
                        <a:pt x="90" y="46"/>
                      </a:lnTo>
                      <a:lnTo>
                        <a:pt x="54" y="68"/>
                      </a:lnTo>
                      <a:lnTo>
                        <a:pt x="28" y="84"/>
                      </a:lnTo>
                      <a:lnTo>
                        <a:pt x="20" y="86"/>
                      </a:lnTo>
                      <a:lnTo>
                        <a:pt x="12" y="82"/>
                      </a:lnTo>
                      <a:lnTo>
                        <a:pt x="6" y="80"/>
                      </a:lnTo>
                      <a:lnTo>
                        <a:pt x="2" y="78"/>
                      </a:lnTo>
                      <a:lnTo>
                        <a:pt x="0" y="74"/>
                      </a:lnTo>
                      <a:lnTo>
                        <a:pt x="10" y="66"/>
                      </a:lnTo>
                      <a:lnTo>
                        <a:pt x="12" y="60"/>
                      </a:lnTo>
                      <a:lnTo>
                        <a:pt x="18" y="56"/>
                      </a:lnTo>
                      <a:lnTo>
                        <a:pt x="22" y="50"/>
                      </a:lnTo>
                      <a:lnTo>
                        <a:pt x="18" y="46"/>
                      </a:lnTo>
                      <a:lnTo>
                        <a:pt x="10" y="4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2" name="Freeform 220"/>
                <p:cNvSpPr>
                  <a:spLocks/>
                </p:cNvSpPr>
                <p:nvPr/>
              </p:nvSpPr>
              <p:spPr bwMode="gray">
                <a:xfrm>
                  <a:off x="3243" y="2023"/>
                  <a:ext cx="24" cy="64"/>
                </a:xfrm>
                <a:custGeom>
                  <a:avLst/>
                  <a:gdLst/>
                  <a:ahLst/>
                  <a:cxnLst>
                    <a:cxn ang="0">
                      <a:pos x="16" y="14"/>
                    </a:cxn>
                    <a:cxn ang="0">
                      <a:pos x="22" y="14"/>
                    </a:cxn>
                    <a:cxn ang="0">
                      <a:pos x="24" y="8"/>
                    </a:cxn>
                    <a:cxn ang="0">
                      <a:pos x="22" y="6"/>
                    </a:cxn>
                    <a:cxn ang="0">
                      <a:pos x="20" y="2"/>
                    </a:cxn>
                    <a:cxn ang="0">
                      <a:pos x="14" y="0"/>
                    </a:cxn>
                    <a:cxn ang="0">
                      <a:pos x="14" y="6"/>
                    </a:cxn>
                    <a:cxn ang="0">
                      <a:pos x="12" y="14"/>
                    </a:cxn>
                    <a:cxn ang="0">
                      <a:pos x="10" y="20"/>
                    </a:cxn>
                    <a:cxn ang="0">
                      <a:pos x="6" y="26"/>
                    </a:cxn>
                    <a:cxn ang="0">
                      <a:pos x="4" y="30"/>
                    </a:cxn>
                    <a:cxn ang="0">
                      <a:pos x="0" y="36"/>
                    </a:cxn>
                    <a:cxn ang="0">
                      <a:pos x="2" y="40"/>
                    </a:cxn>
                    <a:cxn ang="0">
                      <a:pos x="6" y="48"/>
                    </a:cxn>
                    <a:cxn ang="0">
                      <a:pos x="10" y="58"/>
                    </a:cxn>
                    <a:cxn ang="0">
                      <a:pos x="12" y="64"/>
                    </a:cxn>
                    <a:cxn ang="0">
                      <a:pos x="18" y="52"/>
                    </a:cxn>
                    <a:cxn ang="0">
                      <a:pos x="20" y="42"/>
                    </a:cxn>
                    <a:cxn ang="0">
                      <a:pos x="20" y="30"/>
                    </a:cxn>
                    <a:cxn ang="0">
                      <a:pos x="16" y="30"/>
                    </a:cxn>
                    <a:cxn ang="0">
                      <a:pos x="14" y="18"/>
                    </a:cxn>
                    <a:cxn ang="0">
                      <a:pos x="16" y="14"/>
                    </a:cxn>
                  </a:cxnLst>
                  <a:rect l="0" t="0" r="r" b="b"/>
                  <a:pathLst>
                    <a:path w="24" h="64">
                      <a:moveTo>
                        <a:pt x="16" y="14"/>
                      </a:moveTo>
                      <a:lnTo>
                        <a:pt x="22" y="14"/>
                      </a:lnTo>
                      <a:lnTo>
                        <a:pt x="24" y="8"/>
                      </a:lnTo>
                      <a:lnTo>
                        <a:pt x="22" y="6"/>
                      </a:lnTo>
                      <a:lnTo>
                        <a:pt x="20" y="2"/>
                      </a:lnTo>
                      <a:lnTo>
                        <a:pt x="14" y="0"/>
                      </a:lnTo>
                      <a:lnTo>
                        <a:pt x="14" y="6"/>
                      </a:lnTo>
                      <a:lnTo>
                        <a:pt x="12" y="14"/>
                      </a:lnTo>
                      <a:lnTo>
                        <a:pt x="10" y="20"/>
                      </a:lnTo>
                      <a:lnTo>
                        <a:pt x="6" y="26"/>
                      </a:lnTo>
                      <a:lnTo>
                        <a:pt x="4" y="30"/>
                      </a:lnTo>
                      <a:lnTo>
                        <a:pt x="0" y="36"/>
                      </a:lnTo>
                      <a:lnTo>
                        <a:pt x="2" y="40"/>
                      </a:lnTo>
                      <a:lnTo>
                        <a:pt x="6" y="48"/>
                      </a:lnTo>
                      <a:lnTo>
                        <a:pt x="10" y="58"/>
                      </a:lnTo>
                      <a:lnTo>
                        <a:pt x="12" y="64"/>
                      </a:lnTo>
                      <a:lnTo>
                        <a:pt x="18" y="52"/>
                      </a:lnTo>
                      <a:lnTo>
                        <a:pt x="20" y="42"/>
                      </a:lnTo>
                      <a:lnTo>
                        <a:pt x="20" y="30"/>
                      </a:lnTo>
                      <a:lnTo>
                        <a:pt x="16" y="30"/>
                      </a:lnTo>
                      <a:lnTo>
                        <a:pt x="14" y="18"/>
                      </a:lnTo>
                      <a:lnTo>
                        <a:pt x="16" y="1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3" name="Freeform 221"/>
                <p:cNvSpPr>
                  <a:spLocks/>
                </p:cNvSpPr>
                <p:nvPr/>
              </p:nvSpPr>
              <p:spPr bwMode="gray">
                <a:xfrm>
                  <a:off x="3321" y="1945"/>
                  <a:ext cx="142" cy="148"/>
                </a:xfrm>
                <a:custGeom>
                  <a:avLst/>
                  <a:gdLst/>
                  <a:ahLst/>
                  <a:cxnLst>
                    <a:cxn ang="0">
                      <a:pos x="90" y="2"/>
                    </a:cxn>
                    <a:cxn ang="0">
                      <a:pos x="94" y="10"/>
                    </a:cxn>
                    <a:cxn ang="0">
                      <a:pos x="106" y="28"/>
                    </a:cxn>
                    <a:cxn ang="0">
                      <a:pos x="114" y="30"/>
                    </a:cxn>
                    <a:cxn ang="0">
                      <a:pos x="110" y="36"/>
                    </a:cxn>
                    <a:cxn ang="0">
                      <a:pos x="112" y="44"/>
                    </a:cxn>
                    <a:cxn ang="0">
                      <a:pos x="106" y="48"/>
                    </a:cxn>
                    <a:cxn ang="0">
                      <a:pos x="100" y="62"/>
                    </a:cxn>
                    <a:cxn ang="0">
                      <a:pos x="112" y="74"/>
                    </a:cxn>
                    <a:cxn ang="0">
                      <a:pos x="118" y="84"/>
                    </a:cxn>
                    <a:cxn ang="0">
                      <a:pos x="132" y="90"/>
                    </a:cxn>
                    <a:cxn ang="0">
                      <a:pos x="140" y="98"/>
                    </a:cxn>
                    <a:cxn ang="0">
                      <a:pos x="136" y="112"/>
                    </a:cxn>
                    <a:cxn ang="0">
                      <a:pos x="142" y="124"/>
                    </a:cxn>
                    <a:cxn ang="0">
                      <a:pos x="140" y="130"/>
                    </a:cxn>
                    <a:cxn ang="0">
                      <a:pos x="132" y="132"/>
                    </a:cxn>
                    <a:cxn ang="0">
                      <a:pos x="122" y="140"/>
                    </a:cxn>
                    <a:cxn ang="0">
                      <a:pos x="122" y="148"/>
                    </a:cxn>
                    <a:cxn ang="0">
                      <a:pos x="90" y="148"/>
                    </a:cxn>
                    <a:cxn ang="0">
                      <a:pos x="76" y="136"/>
                    </a:cxn>
                    <a:cxn ang="0">
                      <a:pos x="68" y="136"/>
                    </a:cxn>
                    <a:cxn ang="0">
                      <a:pos x="58" y="120"/>
                    </a:cxn>
                    <a:cxn ang="0">
                      <a:pos x="22" y="100"/>
                    </a:cxn>
                    <a:cxn ang="0">
                      <a:pos x="2" y="96"/>
                    </a:cxn>
                    <a:cxn ang="0">
                      <a:pos x="0" y="72"/>
                    </a:cxn>
                    <a:cxn ang="0">
                      <a:pos x="32" y="52"/>
                    </a:cxn>
                    <a:cxn ang="0">
                      <a:pos x="36" y="20"/>
                    </a:cxn>
                    <a:cxn ang="0">
                      <a:pos x="50" y="10"/>
                    </a:cxn>
                    <a:cxn ang="0">
                      <a:pos x="50" y="6"/>
                    </a:cxn>
                    <a:cxn ang="0">
                      <a:pos x="60" y="0"/>
                    </a:cxn>
                    <a:cxn ang="0">
                      <a:pos x="88" y="6"/>
                    </a:cxn>
                    <a:cxn ang="0">
                      <a:pos x="90" y="2"/>
                    </a:cxn>
                  </a:cxnLst>
                  <a:rect l="0" t="0" r="r" b="b"/>
                  <a:pathLst>
                    <a:path w="142" h="148">
                      <a:moveTo>
                        <a:pt x="90" y="2"/>
                      </a:moveTo>
                      <a:lnTo>
                        <a:pt x="94" y="10"/>
                      </a:lnTo>
                      <a:lnTo>
                        <a:pt x="106" y="28"/>
                      </a:lnTo>
                      <a:lnTo>
                        <a:pt x="114" y="30"/>
                      </a:lnTo>
                      <a:lnTo>
                        <a:pt x="110" y="36"/>
                      </a:lnTo>
                      <a:lnTo>
                        <a:pt x="112" y="44"/>
                      </a:lnTo>
                      <a:lnTo>
                        <a:pt x="106" y="48"/>
                      </a:lnTo>
                      <a:lnTo>
                        <a:pt x="100" y="62"/>
                      </a:lnTo>
                      <a:lnTo>
                        <a:pt x="112" y="74"/>
                      </a:lnTo>
                      <a:lnTo>
                        <a:pt x="118" y="84"/>
                      </a:lnTo>
                      <a:lnTo>
                        <a:pt x="132" y="90"/>
                      </a:lnTo>
                      <a:lnTo>
                        <a:pt x="140" y="98"/>
                      </a:lnTo>
                      <a:lnTo>
                        <a:pt x="136" y="112"/>
                      </a:lnTo>
                      <a:lnTo>
                        <a:pt x="142" y="124"/>
                      </a:lnTo>
                      <a:lnTo>
                        <a:pt x="140" y="130"/>
                      </a:lnTo>
                      <a:lnTo>
                        <a:pt x="132" y="132"/>
                      </a:lnTo>
                      <a:lnTo>
                        <a:pt x="122" y="140"/>
                      </a:lnTo>
                      <a:lnTo>
                        <a:pt x="122" y="148"/>
                      </a:lnTo>
                      <a:lnTo>
                        <a:pt x="90" y="148"/>
                      </a:lnTo>
                      <a:lnTo>
                        <a:pt x="76" y="136"/>
                      </a:lnTo>
                      <a:lnTo>
                        <a:pt x="68" y="136"/>
                      </a:lnTo>
                      <a:lnTo>
                        <a:pt x="58" y="120"/>
                      </a:lnTo>
                      <a:lnTo>
                        <a:pt x="22" y="100"/>
                      </a:lnTo>
                      <a:lnTo>
                        <a:pt x="2" y="96"/>
                      </a:lnTo>
                      <a:lnTo>
                        <a:pt x="0" y="72"/>
                      </a:lnTo>
                      <a:lnTo>
                        <a:pt x="32" y="52"/>
                      </a:lnTo>
                      <a:lnTo>
                        <a:pt x="36" y="20"/>
                      </a:lnTo>
                      <a:lnTo>
                        <a:pt x="50" y="10"/>
                      </a:lnTo>
                      <a:lnTo>
                        <a:pt x="50" y="6"/>
                      </a:lnTo>
                      <a:lnTo>
                        <a:pt x="60" y="0"/>
                      </a:lnTo>
                      <a:lnTo>
                        <a:pt x="88" y="6"/>
                      </a:lnTo>
                      <a:lnTo>
                        <a:pt x="90" y="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4" name="Freeform 222"/>
                <p:cNvSpPr>
                  <a:spLocks/>
                </p:cNvSpPr>
                <p:nvPr/>
              </p:nvSpPr>
              <p:spPr bwMode="gray">
                <a:xfrm>
                  <a:off x="3443" y="2075"/>
                  <a:ext cx="28" cy="28"/>
                </a:xfrm>
                <a:custGeom>
                  <a:avLst/>
                  <a:gdLst/>
                  <a:ahLst/>
                  <a:cxnLst>
                    <a:cxn ang="0">
                      <a:pos x="28" y="4"/>
                    </a:cxn>
                    <a:cxn ang="0">
                      <a:pos x="18" y="0"/>
                    </a:cxn>
                    <a:cxn ang="0">
                      <a:pos x="14" y="0"/>
                    </a:cxn>
                    <a:cxn ang="0">
                      <a:pos x="10" y="2"/>
                    </a:cxn>
                    <a:cxn ang="0">
                      <a:pos x="0" y="10"/>
                    </a:cxn>
                    <a:cxn ang="0">
                      <a:pos x="0" y="18"/>
                    </a:cxn>
                    <a:cxn ang="0">
                      <a:pos x="10" y="20"/>
                    </a:cxn>
                    <a:cxn ang="0">
                      <a:pos x="18" y="28"/>
                    </a:cxn>
                    <a:cxn ang="0">
                      <a:pos x="26" y="28"/>
                    </a:cxn>
                    <a:cxn ang="0">
                      <a:pos x="22" y="18"/>
                    </a:cxn>
                    <a:cxn ang="0">
                      <a:pos x="22" y="12"/>
                    </a:cxn>
                    <a:cxn ang="0">
                      <a:pos x="28" y="4"/>
                    </a:cxn>
                  </a:cxnLst>
                  <a:rect l="0" t="0" r="r" b="b"/>
                  <a:pathLst>
                    <a:path w="28" h="28">
                      <a:moveTo>
                        <a:pt x="28" y="4"/>
                      </a:moveTo>
                      <a:lnTo>
                        <a:pt x="18" y="0"/>
                      </a:lnTo>
                      <a:lnTo>
                        <a:pt x="14" y="0"/>
                      </a:lnTo>
                      <a:lnTo>
                        <a:pt x="10" y="2"/>
                      </a:lnTo>
                      <a:lnTo>
                        <a:pt x="0" y="10"/>
                      </a:lnTo>
                      <a:lnTo>
                        <a:pt x="0" y="18"/>
                      </a:lnTo>
                      <a:lnTo>
                        <a:pt x="10" y="20"/>
                      </a:lnTo>
                      <a:lnTo>
                        <a:pt x="18" y="28"/>
                      </a:lnTo>
                      <a:lnTo>
                        <a:pt x="26" y="28"/>
                      </a:lnTo>
                      <a:lnTo>
                        <a:pt x="22" y="18"/>
                      </a:lnTo>
                      <a:lnTo>
                        <a:pt x="22" y="12"/>
                      </a:lnTo>
                      <a:lnTo>
                        <a:pt x="28" y="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5" name="Freeform 223"/>
                <p:cNvSpPr>
                  <a:spLocks/>
                </p:cNvSpPr>
                <p:nvPr/>
              </p:nvSpPr>
              <p:spPr bwMode="gray">
                <a:xfrm>
                  <a:off x="3513" y="2149"/>
                  <a:ext cx="84" cy="56"/>
                </a:xfrm>
                <a:custGeom>
                  <a:avLst/>
                  <a:gdLst/>
                  <a:ahLst/>
                  <a:cxnLst>
                    <a:cxn ang="0">
                      <a:pos x="0" y="24"/>
                    </a:cxn>
                    <a:cxn ang="0">
                      <a:pos x="8" y="34"/>
                    </a:cxn>
                    <a:cxn ang="0">
                      <a:pos x="22" y="50"/>
                    </a:cxn>
                    <a:cxn ang="0">
                      <a:pos x="48" y="56"/>
                    </a:cxn>
                    <a:cxn ang="0">
                      <a:pos x="66" y="56"/>
                    </a:cxn>
                    <a:cxn ang="0">
                      <a:pos x="84" y="24"/>
                    </a:cxn>
                    <a:cxn ang="0">
                      <a:pos x="82" y="10"/>
                    </a:cxn>
                    <a:cxn ang="0">
                      <a:pos x="80" y="2"/>
                    </a:cxn>
                    <a:cxn ang="0">
                      <a:pos x="76" y="0"/>
                    </a:cxn>
                    <a:cxn ang="0">
                      <a:pos x="68" y="10"/>
                    </a:cxn>
                    <a:cxn ang="0">
                      <a:pos x="58" y="18"/>
                    </a:cxn>
                    <a:cxn ang="0">
                      <a:pos x="50" y="28"/>
                    </a:cxn>
                    <a:cxn ang="0">
                      <a:pos x="42" y="30"/>
                    </a:cxn>
                    <a:cxn ang="0">
                      <a:pos x="32" y="26"/>
                    </a:cxn>
                    <a:cxn ang="0">
                      <a:pos x="26" y="30"/>
                    </a:cxn>
                    <a:cxn ang="0">
                      <a:pos x="22" y="32"/>
                    </a:cxn>
                    <a:cxn ang="0">
                      <a:pos x="14" y="30"/>
                    </a:cxn>
                    <a:cxn ang="0">
                      <a:pos x="8" y="24"/>
                    </a:cxn>
                    <a:cxn ang="0">
                      <a:pos x="4" y="20"/>
                    </a:cxn>
                    <a:cxn ang="0">
                      <a:pos x="0" y="24"/>
                    </a:cxn>
                  </a:cxnLst>
                  <a:rect l="0" t="0" r="r" b="b"/>
                  <a:pathLst>
                    <a:path w="84" h="56">
                      <a:moveTo>
                        <a:pt x="0" y="24"/>
                      </a:moveTo>
                      <a:lnTo>
                        <a:pt x="8" y="34"/>
                      </a:lnTo>
                      <a:lnTo>
                        <a:pt x="22" y="50"/>
                      </a:lnTo>
                      <a:lnTo>
                        <a:pt x="48" y="56"/>
                      </a:lnTo>
                      <a:lnTo>
                        <a:pt x="66" y="56"/>
                      </a:lnTo>
                      <a:lnTo>
                        <a:pt x="84" y="24"/>
                      </a:lnTo>
                      <a:lnTo>
                        <a:pt x="82" y="10"/>
                      </a:lnTo>
                      <a:lnTo>
                        <a:pt x="80" y="2"/>
                      </a:lnTo>
                      <a:lnTo>
                        <a:pt x="76" y="0"/>
                      </a:lnTo>
                      <a:lnTo>
                        <a:pt x="68" y="10"/>
                      </a:lnTo>
                      <a:lnTo>
                        <a:pt x="58" y="18"/>
                      </a:lnTo>
                      <a:lnTo>
                        <a:pt x="50" y="28"/>
                      </a:lnTo>
                      <a:lnTo>
                        <a:pt x="42" y="30"/>
                      </a:lnTo>
                      <a:lnTo>
                        <a:pt x="32" y="26"/>
                      </a:lnTo>
                      <a:lnTo>
                        <a:pt x="26" y="30"/>
                      </a:lnTo>
                      <a:lnTo>
                        <a:pt x="22" y="32"/>
                      </a:lnTo>
                      <a:lnTo>
                        <a:pt x="14" y="30"/>
                      </a:lnTo>
                      <a:lnTo>
                        <a:pt x="8" y="24"/>
                      </a:lnTo>
                      <a:lnTo>
                        <a:pt x="4" y="20"/>
                      </a:lnTo>
                      <a:lnTo>
                        <a:pt x="0" y="2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6" name="Freeform 224"/>
                <p:cNvSpPr>
                  <a:spLocks/>
                </p:cNvSpPr>
                <p:nvPr/>
              </p:nvSpPr>
              <p:spPr bwMode="gray">
                <a:xfrm>
                  <a:off x="3527" y="2173"/>
                  <a:ext cx="124" cy="130"/>
                </a:xfrm>
                <a:custGeom>
                  <a:avLst/>
                  <a:gdLst/>
                  <a:ahLst/>
                  <a:cxnLst>
                    <a:cxn ang="0">
                      <a:pos x="52" y="30"/>
                    </a:cxn>
                    <a:cxn ang="0">
                      <a:pos x="70" y="0"/>
                    </a:cxn>
                    <a:cxn ang="0">
                      <a:pos x="82" y="8"/>
                    </a:cxn>
                    <a:cxn ang="0">
                      <a:pos x="90" y="14"/>
                    </a:cxn>
                    <a:cxn ang="0">
                      <a:pos x="102" y="16"/>
                    </a:cxn>
                    <a:cxn ang="0">
                      <a:pos x="124" y="36"/>
                    </a:cxn>
                    <a:cxn ang="0">
                      <a:pos x="116" y="50"/>
                    </a:cxn>
                    <a:cxn ang="0">
                      <a:pos x="104" y="64"/>
                    </a:cxn>
                    <a:cxn ang="0">
                      <a:pos x="98" y="66"/>
                    </a:cxn>
                    <a:cxn ang="0">
                      <a:pos x="86" y="70"/>
                    </a:cxn>
                    <a:cxn ang="0">
                      <a:pos x="88" y="80"/>
                    </a:cxn>
                    <a:cxn ang="0">
                      <a:pos x="90" y="90"/>
                    </a:cxn>
                    <a:cxn ang="0">
                      <a:pos x="80" y="92"/>
                    </a:cxn>
                    <a:cxn ang="0">
                      <a:pos x="72" y="98"/>
                    </a:cxn>
                    <a:cxn ang="0">
                      <a:pos x="68" y="104"/>
                    </a:cxn>
                    <a:cxn ang="0">
                      <a:pos x="68" y="110"/>
                    </a:cxn>
                    <a:cxn ang="0">
                      <a:pos x="54" y="112"/>
                    </a:cxn>
                    <a:cxn ang="0">
                      <a:pos x="52" y="118"/>
                    </a:cxn>
                    <a:cxn ang="0">
                      <a:pos x="46" y="128"/>
                    </a:cxn>
                    <a:cxn ang="0">
                      <a:pos x="26" y="126"/>
                    </a:cxn>
                    <a:cxn ang="0">
                      <a:pos x="16" y="130"/>
                    </a:cxn>
                    <a:cxn ang="0">
                      <a:pos x="0" y="94"/>
                    </a:cxn>
                    <a:cxn ang="0">
                      <a:pos x="12" y="84"/>
                    </a:cxn>
                    <a:cxn ang="0">
                      <a:pos x="48" y="72"/>
                    </a:cxn>
                    <a:cxn ang="0">
                      <a:pos x="56" y="54"/>
                    </a:cxn>
                    <a:cxn ang="0">
                      <a:pos x="56" y="40"/>
                    </a:cxn>
                    <a:cxn ang="0">
                      <a:pos x="52" y="30"/>
                    </a:cxn>
                  </a:cxnLst>
                  <a:rect l="0" t="0" r="r" b="b"/>
                  <a:pathLst>
                    <a:path w="124" h="130">
                      <a:moveTo>
                        <a:pt x="52" y="30"/>
                      </a:moveTo>
                      <a:lnTo>
                        <a:pt x="70" y="0"/>
                      </a:lnTo>
                      <a:lnTo>
                        <a:pt x="82" y="8"/>
                      </a:lnTo>
                      <a:lnTo>
                        <a:pt x="90" y="14"/>
                      </a:lnTo>
                      <a:lnTo>
                        <a:pt x="102" y="16"/>
                      </a:lnTo>
                      <a:lnTo>
                        <a:pt x="124" y="36"/>
                      </a:lnTo>
                      <a:lnTo>
                        <a:pt x="116" y="50"/>
                      </a:lnTo>
                      <a:lnTo>
                        <a:pt x="104" y="64"/>
                      </a:lnTo>
                      <a:lnTo>
                        <a:pt x="98" y="66"/>
                      </a:lnTo>
                      <a:lnTo>
                        <a:pt x="86" y="70"/>
                      </a:lnTo>
                      <a:lnTo>
                        <a:pt x="88" y="80"/>
                      </a:lnTo>
                      <a:lnTo>
                        <a:pt x="90" y="90"/>
                      </a:lnTo>
                      <a:lnTo>
                        <a:pt x="80" y="92"/>
                      </a:lnTo>
                      <a:lnTo>
                        <a:pt x="72" y="98"/>
                      </a:lnTo>
                      <a:lnTo>
                        <a:pt x="68" y="104"/>
                      </a:lnTo>
                      <a:lnTo>
                        <a:pt x="68" y="110"/>
                      </a:lnTo>
                      <a:lnTo>
                        <a:pt x="54" y="112"/>
                      </a:lnTo>
                      <a:lnTo>
                        <a:pt x="52" y="118"/>
                      </a:lnTo>
                      <a:lnTo>
                        <a:pt x="46" y="128"/>
                      </a:lnTo>
                      <a:lnTo>
                        <a:pt x="26" y="126"/>
                      </a:lnTo>
                      <a:lnTo>
                        <a:pt x="16" y="130"/>
                      </a:lnTo>
                      <a:lnTo>
                        <a:pt x="0" y="94"/>
                      </a:lnTo>
                      <a:lnTo>
                        <a:pt x="12" y="84"/>
                      </a:lnTo>
                      <a:lnTo>
                        <a:pt x="48" y="72"/>
                      </a:lnTo>
                      <a:lnTo>
                        <a:pt x="56" y="54"/>
                      </a:lnTo>
                      <a:lnTo>
                        <a:pt x="56" y="40"/>
                      </a:lnTo>
                      <a:lnTo>
                        <a:pt x="52" y="3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7" name="Freeform 225"/>
                <p:cNvSpPr>
                  <a:spLocks/>
                </p:cNvSpPr>
                <p:nvPr/>
              </p:nvSpPr>
              <p:spPr bwMode="gray">
                <a:xfrm>
                  <a:off x="3381" y="2267"/>
                  <a:ext cx="162" cy="100"/>
                </a:xfrm>
                <a:custGeom>
                  <a:avLst/>
                  <a:gdLst/>
                  <a:ahLst/>
                  <a:cxnLst>
                    <a:cxn ang="0">
                      <a:pos x="50" y="86"/>
                    </a:cxn>
                    <a:cxn ang="0">
                      <a:pos x="42" y="92"/>
                    </a:cxn>
                    <a:cxn ang="0">
                      <a:pos x="36" y="100"/>
                    </a:cxn>
                    <a:cxn ang="0">
                      <a:pos x="16" y="100"/>
                    </a:cxn>
                    <a:cxn ang="0">
                      <a:pos x="8" y="96"/>
                    </a:cxn>
                    <a:cxn ang="0">
                      <a:pos x="0" y="66"/>
                    </a:cxn>
                    <a:cxn ang="0">
                      <a:pos x="0" y="42"/>
                    </a:cxn>
                    <a:cxn ang="0">
                      <a:pos x="8" y="24"/>
                    </a:cxn>
                    <a:cxn ang="0">
                      <a:pos x="42" y="22"/>
                    </a:cxn>
                    <a:cxn ang="0">
                      <a:pos x="72" y="28"/>
                    </a:cxn>
                    <a:cxn ang="0">
                      <a:pos x="98" y="4"/>
                    </a:cxn>
                    <a:cxn ang="0">
                      <a:pos x="128" y="0"/>
                    </a:cxn>
                    <a:cxn ang="0">
                      <a:pos x="146" y="0"/>
                    </a:cxn>
                    <a:cxn ang="0">
                      <a:pos x="162" y="36"/>
                    </a:cxn>
                    <a:cxn ang="0">
                      <a:pos x="150" y="42"/>
                    </a:cxn>
                    <a:cxn ang="0">
                      <a:pos x="142" y="48"/>
                    </a:cxn>
                    <a:cxn ang="0">
                      <a:pos x="142" y="56"/>
                    </a:cxn>
                    <a:cxn ang="0">
                      <a:pos x="136" y="60"/>
                    </a:cxn>
                    <a:cxn ang="0">
                      <a:pos x="114" y="66"/>
                    </a:cxn>
                    <a:cxn ang="0">
                      <a:pos x="104" y="68"/>
                    </a:cxn>
                    <a:cxn ang="0">
                      <a:pos x="96" y="80"/>
                    </a:cxn>
                    <a:cxn ang="0">
                      <a:pos x="78" y="78"/>
                    </a:cxn>
                    <a:cxn ang="0">
                      <a:pos x="70" y="88"/>
                    </a:cxn>
                    <a:cxn ang="0">
                      <a:pos x="56" y="88"/>
                    </a:cxn>
                    <a:cxn ang="0">
                      <a:pos x="50" y="86"/>
                    </a:cxn>
                  </a:cxnLst>
                  <a:rect l="0" t="0" r="r" b="b"/>
                  <a:pathLst>
                    <a:path w="162" h="100">
                      <a:moveTo>
                        <a:pt x="50" y="86"/>
                      </a:moveTo>
                      <a:lnTo>
                        <a:pt x="42" y="92"/>
                      </a:lnTo>
                      <a:lnTo>
                        <a:pt x="36" y="100"/>
                      </a:lnTo>
                      <a:lnTo>
                        <a:pt x="16" y="100"/>
                      </a:lnTo>
                      <a:lnTo>
                        <a:pt x="8" y="96"/>
                      </a:lnTo>
                      <a:lnTo>
                        <a:pt x="0" y="66"/>
                      </a:lnTo>
                      <a:lnTo>
                        <a:pt x="0" y="42"/>
                      </a:lnTo>
                      <a:lnTo>
                        <a:pt x="8" y="24"/>
                      </a:lnTo>
                      <a:lnTo>
                        <a:pt x="42" y="22"/>
                      </a:lnTo>
                      <a:lnTo>
                        <a:pt x="72" y="28"/>
                      </a:lnTo>
                      <a:lnTo>
                        <a:pt x="98" y="4"/>
                      </a:lnTo>
                      <a:lnTo>
                        <a:pt x="128" y="0"/>
                      </a:lnTo>
                      <a:lnTo>
                        <a:pt x="146" y="0"/>
                      </a:lnTo>
                      <a:lnTo>
                        <a:pt x="162" y="36"/>
                      </a:lnTo>
                      <a:lnTo>
                        <a:pt x="150" y="42"/>
                      </a:lnTo>
                      <a:lnTo>
                        <a:pt x="142" y="48"/>
                      </a:lnTo>
                      <a:lnTo>
                        <a:pt x="142" y="56"/>
                      </a:lnTo>
                      <a:lnTo>
                        <a:pt x="136" y="60"/>
                      </a:lnTo>
                      <a:lnTo>
                        <a:pt x="114" y="66"/>
                      </a:lnTo>
                      <a:lnTo>
                        <a:pt x="104" y="68"/>
                      </a:lnTo>
                      <a:lnTo>
                        <a:pt x="96" y="80"/>
                      </a:lnTo>
                      <a:lnTo>
                        <a:pt x="78" y="78"/>
                      </a:lnTo>
                      <a:lnTo>
                        <a:pt x="70" y="88"/>
                      </a:lnTo>
                      <a:lnTo>
                        <a:pt x="56" y="88"/>
                      </a:lnTo>
                      <a:lnTo>
                        <a:pt x="50" y="8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8" name="Freeform 226"/>
                <p:cNvSpPr>
                  <a:spLocks/>
                </p:cNvSpPr>
                <p:nvPr/>
              </p:nvSpPr>
              <p:spPr bwMode="gray">
                <a:xfrm>
                  <a:off x="3401" y="1903"/>
                  <a:ext cx="306" cy="258"/>
                </a:xfrm>
                <a:custGeom>
                  <a:avLst/>
                  <a:gdLst/>
                  <a:ahLst/>
                  <a:cxnLst>
                    <a:cxn ang="0">
                      <a:pos x="80" y="38"/>
                    </a:cxn>
                    <a:cxn ang="0">
                      <a:pos x="112" y="56"/>
                    </a:cxn>
                    <a:cxn ang="0">
                      <a:pos x="156" y="48"/>
                    </a:cxn>
                    <a:cxn ang="0">
                      <a:pos x="204" y="28"/>
                    </a:cxn>
                    <a:cxn ang="0">
                      <a:pos x="256" y="52"/>
                    </a:cxn>
                    <a:cxn ang="0">
                      <a:pos x="274" y="78"/>
                    </a:cxn>
                    <a:cxn ang="0">
                      <a:pos x="262" y="126"/>
                    </a:cxn>
                    <a:cxn ang="0">
                      <a:pos x="282" y="150"/>
                    </a:cxn>
                    <a:cxn ang="0">
                      <a:pos x="266" y="176"/>
                    </a:cxn>
                    <a:cxn ang="0">
                      <a:pos x="286" y="202"/>
                    </a:cxn>
                    <a:cxn ang="0">
                      <a:pos x="298" y="224"/>
                    </a:cxn>
                    <a:cxn ang="0">
                      <a:pos x="306" y="232"/>
                    </a:cxn>
                    <a:cxn ang="0">
                      <a:pos x="278" y="242"/>
                    </a:cxn>
                    <a:cxn ang="0">
                      <a:pos x="236" y="254"/>
                    </a:cxn>
                    <a:cxn ang="0">
                      <a:pos x="206" y="230"/>
                    </a:cxn>
                    <a:cxn ang="0">
                      <a:pos x="188" y="224"/>
                    </a:cxn>
                    <a:cxn ang="0">
                      <a:pos x="164" y="234"/>
                    </a:cxn>
                    <a:cxn ang="0">
                      <a:pos x="118" y="206"/>
                    </a:cxn>
                    <a:cxn ang="0">
                      <a:pos x="98" y="176"/>
                    </a:cxn>
                    <a:cxn ang="0">
                      <a:pos x="70" y="176"/>
                    </a:cxn>
                    <a:cxn ang="0">
                      <a:pos x="62" y="166"/>
                    </a:cxn>
                    <a:cxn ang="0">
                      <a:pos x="60" y="140"/>
                    </a:cxn>
                    <a:cxn ang="0">
                      <a:pos x="38" y="126"/>
                    </a:cxn>
                    <a:cxn ang="0">
                      <a:pos x="26" y="90"/>
                    </a:cxn>
                    <a:cxn ang="0">
                      <a:pos x="30" y="78"/>
                    </a:cxn>
                    <a:cxn ang="0">
                      <a:pos x="26" y="70"/>
                    </a:cxn>
                    <a:cxn ang="0">
                      <a:pos x="10" y="44"/>
                    </a:cxn>
                    <a:cxn ang="0">
                      <a:pos x="4" y="24"/>
                    </a:cxn>
                    <a:cxn ang="0">
                      <a:pos x="0" y="8"/>
                    </a:cxn>
                    <a:cxn ang="0">
                      <a:pos x="10" y="2"/>
                    </a:cxn>
                    <a:cxn ang="0">
                      <a:pos x="32" y="18"/>
                    </a:cxn>
                    <a:cxn ang="0">
                      <a:pos x="42" y="14"/>
                    </a:cxn>
                    <a:cxn ang="0">
                      <a:pos x="60" y="0"/>
                    </a:cxn>
                    <a:cxn ang="0">
                      <a:pos x="64" y="10"/>
                    </a:cxn>
                    <a:cxn ang="0">
                      <a:pos x="62" y="18"/>
                    </a:cxn>
                    <a:cxn ang="0">
                      <a:pos x="76" y="24"/>
                    </a:cxn>
                  </a:cxnLst>
                  <a:rect l="0" t="0" r="r" b="b"/>
                  <a:pathLst>
                    <a:path w="306" h="258">
                      <a:moveTo>
                        <a:pt x="76" y="24"/>
                      </a:moveTo>
                      <a:lnTo>
                        <a:pt x="80" y="38"/>
                      </a:lnTo>
                      <a:lnTo>
                        <a:pt x="100" y="48"/>
                      </a:lnTo>
                      <a:lnTo>
                        <a:pt x="112" y="56"/>
                      </a:lnTo>
                      <a:lnTo>
                        <a:pt x="142" y="56"/>
                      </a:lnTo>
                      <a:lnTo>
                        <a:pt x="156" y="48"/>
                      </a:lnTo>
                      <a:lnTo>
                        <a:pt x="178" y="32"/>
                      </a:lnTo>
                      <a:lnTo>
                        <a:pt x="204" y="28"/>
                      </a:lnTo>
                      <a:lnTo>
                        <a:pt x="226" y="36"/>
                      </a:lnTo>
                      <a:lnTo>
                        <a:pt x="256" y="52"/>
                      </a:lnTo>
                      <a:lnTo>
                        <a:pt x="272" y="56"/>
                      </a:lnTo>
                      <a:lnTo>
                        <a:pt x="274" y="78"/>
                      </a:lnTo>
                      <a:lnTo>
                        <a:pt x="264" y="98"/>
                      </a:lnTo>
                      <a:lnTo>
                        <a:pt x="262" y="126"/>
                      </a:lnTo>
                      <a:lnTo>
                        <a:pt x="268" y="150"/>
                      </a:lnTo>
                      <a:lnTo>
                        <a:pt x="282" y="150"/>
                      </a:lnTo>
                      <a:lnTo>
                        <a:pt x="280" y="162"/>
                      </a:lnTo>
                      <a:lnTo>
                        <a:pt x="266" y="176"/>
                      </a:lnTo>
                      <a:lnTo>
                        <a:pt x="272" y="186"/>
                      </a:lnTo>
                      <a:lnTo>
                        <a:pt x="286" y="202"/>
                      </a:lnTo>
                      <a:lnTo>
                        <a:pt x="298" y="212"/>
                      </a:lnTo>
                      <a:lnTo>
                        <a:pt x="298" y="224"/>
                      </a:lnTo>
                      <a:lnTo>
                        <a:pt x="306" y="224"/>
                      </a:lnTo>
                      <a:lnTo>
                        <a:pt x="306" y="232"/>
                      </a:lnTo>
                      <a:lnTo>
                        <a:pt x="292" y="234"/>
                      </a:lnTo>
                      <a:lnTo>
                        <a:pt x="278" y="242"/>
                      </a:lnTo>
                      <a:lnTo>
                        <a:pt x="278" y="258"/>
                      </a:lnTo>
                      <a:lnTo>
                        <a:pt x="236" y="254"/>
                      </a:lnTo>
                      <a:lnTo>
                        <a:pt x="208" y="246"/>
                      </a:lnTo>
                      <a:lnTo>
                        <a:pt x="206" y="230"/>
                      </a:lnTo>
                      <a:lnTo>
                        <a:pt x="196" y="222"/>
                      </a:lnTo>
                      <a:lnTo>
                        <a:pt x="188" y="224"/>
                      </a:lnTo>
                      <a:lnTo>
                        <a:pt x="178" y="232"/>
                      </a:lnTo>
                      <a:lnTo>
                        <a:pt x="164" y="234"/>
                      </a:lnTo>
                      <a:lnTo>
                        <a:pt x="138" y="224"/>
                      </a:lnTo>
                      <a:lnTo>
                        <a:pt x="118" y="206"/>
                      </a:lnTo>
                      <a:lnTo>
                        <a:pt x="104" y="188"/>
                      </a:lnTo>
                      <a:lnTo>
                        <a:pt x="98" y="176"/>
                      </a:lnTo>
                      <a:lnTo>
                        <a:pt x="80" y="172"/>
                      </a:lnTo>
                      <a:lnTo>
                        <a:pt x="70" y="176"/>
                      </a:lnTo>
                      <a:lnTo>
                        <a:pt x="60" y="172"/>
                      </a:lnTo>
                      <a:lnTo>
                        <a:pt x="62" y="166"/>
                      </a:lnTo>
                      <a:lnTo>
                        <a:pt x="56" y="154"/>
                      </a:lnTo>
                      <a:lnTo>
                        <a:pt x="60" y="140"/>
                      </a:lnTo>
                      <a:lnTo>
                        <a:pt x="48" y="130"/>
                      </a:lnTo>
                      <a:lnTo>
                        <a:pt x="38" y="126"/>
                      </a:lnTo>
                      <a:lnTo>
                        <a:pt x="20" y="104"/>
                      </a:lnTo>
                      <a:lnTo>
                        <a:pt x="26" y="90"/>
                      </a:lnTo>
                      <a:lnTo>
                        <a:pt x="32" y="86"/>
                      </a:lnTo>
                      <a:lnTo>
                        <a:pt x="30" y="78"/>
                      </a:lnTo>
                      <a:lnTo>
                        <a:pt x="34" y="72"/>
                      </a:lnTo>
                      <a:lnTo>
                        <a:pt x="26" y="70"/>
                      </a:lnTo>
                      <a:lnTo>
                        <a:pt x="16" y="54"/>
                      </a:lnTo>
                      <a:lnTo>
                        <a:pt x="10" y="44"/>
                      </a:lnTo>
                      <a:lnTo>
                        <a:pt x="6" y="34"/>
                      </a:lnTo>
                      <a:lnTo>
                        <a:pt x="4" y="24"/>
                      </a:lnTo>
                      <a:lnTo>
                        <a:pt x="2" y="16"/>
                      </a:lnTo>
                      <a:lnTo>
                        <a:pt x="0" y="8"/>
                      </a:lnTo>
                      <a:lnTo>
                        <a:pt x="2" y="4"/>
                      </a:lnTo>
                      <a:lnTo>
                        <a:pt x="10" y="2"/>
                      </a:lnTo>
                      <a:lnTo>
                        <a:pt x="24" y="14"/>
                      </a:lnTo>
                      <a:lnTo>
                        <a:pt x="32" y="18"/>
                      </a:lnTo>
                      <a:lnTo>
                        <a:pt x="34" y="12"/>
                      </a:lnTo>
                      <a:lnTo>
                        <a:pt x="42" y="14"/>
                      </a:lnTo>
                      <a:lnTo>
                        <a:pt x="48" y="10"/>
                      </a:lnTo>
                      <a:lnTo>
                        <a:pt x="60" y="0"/>
                      </a:lnTo>
                      <a:lnTo>
                        <a:pt x="64" y="2"/>
                      </a:lnTo>
                      <a:lnTo>
                        <a:pt x="64" y="10"/>
                      </a:lnTo>
                      <a:lnTo>
                        <a:pt x="68" y="16"/>
                      </a:lnTo>
                      <a:lnTo>
                        <a:pt x="62" y="18"/>
                      </a:lnTo>
                      <a:lnTo>
                        <a:pt x="68" y="24"/>
                      </a:lnTo>
                      <a:lnTo>
                        <a:pt x="76" y="2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59" name="Freeform 227"/>
                <p:cNvSpPr>
                  <a:spLocks/>
                </p:cNvSpPr>
                <p:nvPr/>
              </p:nvSpPr>
              <p:spPr bwMode="gray">
                <a:xfrm>
                  <a:off x="3663" y="1925"/>
                  <a:ext cx="226" cy="162"/>
                </a:xfrm>
                <a:custGeom>
                  <a:avLst/>
                  <a:gdLst/>
                  <a:ahLst/>
                  <a:cxnLst>
                    <a:cxn ang="0">
                      <a:pos x="12" y="56"/>
                    </a:cxn>
                    <a:cxn ang="0">
                      <a:pos x="24" y="56"/>
                    </a:cxn>
                    <a:cxn ang="0">
                      <a:pos x="34" y="60"/>
                    </a:cxn>
                    <a:cxn ang="0">
                      <a:pos x="44" y="48"/>
                    </a:cxn>
                    <a:cxn ang="0">
                      <a:pos x="56" y="44"/>
                    </a:cxn>
                    <a:cxn ang="0">
                      <a:pos x="68" y="26"/>
                    </a:cxn>
                    <a:cxn ang="0">
                      <a:pos x="84" y="20"/>
                    </a:cxn>
                    <a:cxn ang="0">
                      <a:pos x="96" y="20"/>
                    </a:cxn>
                    <a:cxn ang="0">
                      <a:pos x="116" y="26"/>
                    </a:cxn>
                    <a:cxn ang="0">
                      <a:pos x="126" y="30"/>
                    </a:cxn>
                    <a:cxn ang="0">
                      <a:pos x="146" y="18"/>
                    </a:cxn>
                    <a:cxn ang="0">
                      <a:pos x="154" y="16"/>
                    </a:cxn>
                    <a:cxn ang="0">
                      <a:pos x="164" y="0"/>
                    </a:cxn>
                    <a:cxn ang="0">
                      <a:pos x="172" y="6"/>
                    </a:cxn>
                    <a:cxn ang="0">
                      <a:pos x="174" y="18"/>
                    </a:cxn>
                    <a:cxn ang="0">
                      <a:pos x="172" y="26"/>
                    </a:cxn>
                    <a:cxn ang="0">
                      <a:pos x="172" y="32"/>
                    </a:cxn>
                    <a:cxn ang="0">
                      <a:pos x="182" y="30"/>
                    </a:cxn>
                    <a:cxn ang="0">
                      <a:pos x="190" y="26"/>
                    </a:cxn>
                    <a:cxn ang="0">
                      <a:pos x="198" y="20"/>
                    </a:cxn>
                    <a:cxn ang="0">
                      <a:pos x="226" y="20"/>
                    </a:cxn>
                    <a:cxn ang="0">
                      <a:pos x="226" y="28"/>
                    </a:cxn>
                    <a:cxn ang="0">
                      <a:pos x="214" y="30"/>
                    </a:cxn>
                    <a:cxn ang="0">
                      <a:pos x="198" y="30"/>
                    </a:cxn>
                    <a:cxn ang="0">
                      <a:pos x="190" y="30"/>
                    </a:cxn>
                    <a:cxn ang="0">
                      <a:pos x="186" y="32"/>
                    </a:cxn>
                    <a:cxn ang="0">
                      <a:pos x="174" y="40"/>
                    </a:cxn>
                    <a:cxn ang="0">
                      <a:pos x="168" y="46"/>
                    </a:cxn>
                    <a:cxn ang="0">
                      <a:pos x="172" y="52"/>
                    </a:cxn>
                    <a:cxn ang="0">
                      <a:pos x="174" y="58"/>
                    </a:cxn>
                    <a:cxn ang="0">
                      <a:pos x="172" y="68"/>
                    </a:cxn>
                    <a:cxn ang="0">
                      <a:pos x="168" y="78"/>
                    </a:cxn>
                    <a:cxn ang="0">
                      <a:pos x="152" y="84"/>
                    </a:cxn>
                    <a:cxn ang="0">
                      <a:pos x="148" y="96"/>
                    </a:cxn>
                    <a:cxn ang="0">
                      <a:pos x="142" y="100"/>
                    </a:cxn>
                    <a:cxn ang="0">
                      <a:pos x="138" y="110"/>
                    </a:cxn>
                    <a:cxn ang="0">
                      <a:pos x="138" y="124"/>
                    </a:cxn>
                    <a:cxn ang="0">
                      <a:pos x="114" y="124"/>
                    </a:cxn>
                    <a:cxn ang="0">
                      <a:pos x="110" y="132"/>
                    </a:cxn>
                    <a:cxn ang="0">
                      <a:pos x="94" y="132"/>
                    </a:cxn>
                    <a:cxn ang="0">
                      <a:pos x="90" y="138"/>
                    </a:cxn>
                    <a:cxn ang="0">
                      <a:pos x="88" y="156"/>
                    </a:cxn>
                    <a:cxn ang="0">
                      <a:pos x="78" y="158"/>
                    </a:cxn>
                    <a:cxn ang="0">
                      <a:pos x="42" y="162"/>
                    </a:cxn>
                    <a:cxn ang="0">
                      <a:pos x="24" y="162"/>
                    </a:cxn>
                    <a:cxn ang="0">
                      <a:pos x="18" y="156"/>
                    </a:cxn>
                    <a:cxn ang="0">
                      <a:pos x="8" y="160"/>
                    </a:cxn>
                    <a:cxn ang="0">
                      <a:pos x="4" y="154"/>
                    </a:cxn>
                    <a:cxn ang="0">
                      <a:pos x="18" y="140"/>
                    </a:cxn>
                    <a:cxn ang="0">
                      <a:pos x="20" y="128"/>
                    </a:cxn>
                    <a:cxn ang="0">
                      <a:pos x="6" y="128"/>
                    </a:cxn>
                    <a:cxn ang="0">
                      <a:pos x="4" y="114"/>
                    </a:cxn>
                    <a:cxn ang="0">
                      <a:pos x="0" y="104"/>
                    </a:cxn>
                    <a:cxn ang="0">
                      <a:pos x="2" y="76"/>
                    </a:cxn>
                    <a:cxn ang="0">
                      <a:pos x="12" y="56"/>
                    </a:cxn>
                  </a:cxnLst>
                  <a:rect l="0" t="0" r="r" b="b"/>
                  <a:pathLst>
                    <a:path w="226" h="162">
                      <a:moveTo>
                        <a:pt x="12" y="56"/>
                      </a:moveTo>
                      <a:lnTo>
                        <a:pt x="24" y="56"/>
                      </a:lnTo>
                      <a:lnTo>
                        <a:pt x="34" y="60"/>
                      </a:lnTo>
                      <a:lnTo>
                        <a:pt x="44" y="48"/>
                      </a:lnTo>
                      <a:lnTo>
                        <a:pt x="56" y="44"/>
                      </a:lnTo>
                      <a:lnTo>
                        <a:pt x="68" y="26"/>
                      </a:lnTo>
                      <a:lnTo>
                        <a:pt x="84" y="20"/>
                      </a:lnTo>
                      <a:lnTo>
                        <a:pt x="96" y="20"/>
                      </a:lnTo>
                      <a:lnTo>
                        <a:pt x="116" y="26"/>
                      </a:lnTo>
                      <a:lnTo>
                        <a:pt x="126" y="30"/>
                      </a:lnTo>
                      <a:lnTo>
                        <a:pt x="146" y="18"/>
                      </a:lnTo>
                      <a:lnTo>
                        <a:pt x="154" y="16"/>
                      </a:lnTo>
                      <a:lnTo>
                        <a:pt x="164" y="0"/>
                      </a:lnTo>
                      <a:lnTo>
                        <a:pt x="172" y="6"/>
                      </a:lnTo>
                      <a:lnTo>
                        <a:pt x="174" y="18"/>
                      </a:lnTo>
                      <a:lnTo>
                        <a:pt x="172" y="26"/>
                      </a:lnTo>
                      <a:lnTo>
                        <a:pt x="172" y="32"/>
                      </a:lnTo>
                      <a:lnTo>
                        <a:pt x="182" y="30"/>
                      </a:lnTo>
                      <a:lnTo>
                        <a:pt x="190" y="26"/>
                      </a:lnTo>
                      <a:lnTo>
                        <a:pt x="198" y="20"/>
                      </a:lnTo>
                      <a:lnTo>
                        <a:pt x="226" y="20"/>
                      </a:lnTo>
                      <a:lnTo>
                        <a:pt x="226" y="28"/>
                      </a:lnTo>
                      <a:lnTo>
                        <a:pt x="214" y="30"/>
                      </a:lnTo>
                      <a:lnTo>
                        <a:pt x="198" y="30"/>
                      </a:lnTo>
                      <a:lnTo>
                        <a:pt x="190" y="30"/>
                      </a:lnTo>
                      <a:lnTo>
                        <a:pt x="186" y="32"/>
                      </a:lnTo>
                      <a:lnTo>
                        <a:pt x="174" y="40"/>
                      </a:lnTo>
                      <a:lnTo>
                        <a:pt x="168" y="46"/>
                      </a:lnTo>
                      <a:lnTo>
                        <a:pt x="172" y="52"/>
                      </a:lnTo>
                      <a:lnTo>
                        <a:pt x="174" y="58"/>
                      </a:lnTo>
                      <a:lnTo>
                        <a:pt x="172" y="68"/>
                      </a:lnTo>
                      <a:lnTo>
                        <a:pt x="168" y="78"/>
                      </a:lnTo>
                      <a:lnTo>
                        <a:pt x="152" y="84"/>
                      </a:lnTo>
                      <a:lnTo>
                        <a:pt x="148" y="96"/>
                      </a:lnTo>
                      <a:lnTo>
                        <a:pt x="142" y="100"/>
                      </a:lnTo>
                      <a:lnTo>
                        <a:pt x="138" y="110"/>
                      </a:lnTo>
                      <a:lnTo>
                        <a:pt x="138" y="124"/>
                      </a:lnTo>
                      <a:lnTo>
                        <a:pt x="114" y="124"/>
                      </a:lnTo>
                      <a:lnTo>
                        <a:pt x="110" y="132"/>
                      </a:lnTo>
                      <a:lnTo>
                        <a:pt x="94" y="132"/>
                      </a:lnTo>
                      <a:lnTo>
                        <a:pt x="90" y="138"/>
                      </a:lnTo>
                      <a:lnTo>
                        <a:pt x="88" y="156"/>
                      </a:lnTo>
                      <a:lnTo>
                        <a:pt x="78" y="158"/>
                      </a:lnTo>
                      <a:lnTo>
                        <a:pt x="42" y="162"/>
                      </a:lnTo>
                      <a:lnTo>
                        <a:pt x="24" y="162"/>
                      </a:lnTo>
                      <a:lnTo>
                        <a:pt x="18" y="156"/>
                      </a:lnTo>
                      <a:lnTo>
                        <a:pt x="8" y="160"/>
                      </a:lnTo>
                      <a:lnTo>
                        <a:pt x="4" y="154"/>
                      </a:lnTo>
                      <a:lnTo>
                        <a:pt x="18" y="140"/>
                      </a:lnTo>
                      <a:lnTo>
                        <a:pt x="20" y="128"/>
                      </a:lnTo>
                      <a:lnTo>
                        <a:pt x="6" y="128"/>
                      </a:lnTo>
                      <a:lnTo>
                        <a:pt x="4" y="114"/>
                      </a:lnTo>
                      <a:lnTo>
                        <a:pt x="0" y="104"/>
                      </a:lnTo>
                      <a:lnTo>
                        <a:pt x="2" y="76"/>
                      </a:lnTo>
                      <a:lnTo>
                        <a:pt x="12" y="5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60" name="Freeform 228"/>
                <p:cNvSpPr>
                  <a:spLocks/>
                </p:cNvSpPr>
                <p:nvPr/>
              </p:nvSpPr>
              <p:spPr bwMode="gray">
                <a:xfrm>
                  <a:off x="3671" y="1953"/>
                  <a:ext cx="256" cy="232"/>
                </a:xfrm>
                <a:custGeom>
                  <a:avLst/>
                  <a:gdLst/>
                  <a:ahLst/>
                  <a:cxnLst>
                    <a:cxn ang="0">
                      <a:pos x="8" y="192"/>
                    </a:cxn>
                    <a:cxn ang="0">
                      <a:pos x="36" y="182"/>
                    </a:cxn>
                    <a:cxn ang="0">
                      <a:pos x="28" y="174"/>
                    </a:cxn>
                    <a:cxn ang="0">
                      <a:pos x="16" y="152"/>
                    </a:cxn>
                    <a:cxn ang="0">
                      <a:pos x="10" y="128"/>
                    </a:cxn>
                    <a:cxn ang="0">
                      <a:pos x="34" y="134"/>
                    </a:cxn>
                    <a:cxn ang="0">
                      <a:pos x="70" y="130"/>
                    </a:cxn>
                    <a:cxn ang="0">
                      <a:pos x="82" y="110"/>
                    </a:cxn>
                    <a:cxn ang="0">
                      <a:pos x="102" y="104"/>
                    </a:cxn>
                    <a:cxn ang="0">
                      <a:pos x="130" y="96"/>
                    </a:cxn>
                    <a:cxn ang="0">
                      <a:pos x="134" y="72"/>
                    </a:cxn>
                    <a:cxn ang="0">
                      <a:pos x="144" y="56"/>
                    </a:cxn>
                    <a:cxn ang="0">
                      <a:pos x="166" y="30"/>
                    </a:cxn>
                    <a:cxn ang="0">
                      <a:pos x="166" y="12"/>
                    </a:cxn>
                    <a:cxn ang="0">
                      <a:pos x="190" y="2"/>
                    </a:cxn>
                    <a:cxn ang="0">
                      <a:pos x="218" y="0"/>
                    </a:cxn>
                    <a:cxn ang="0">
                      <a:pos x="236" y="6"/>
                    </a:cxn>
                    <a:cxn ang="0">
                      <a:pos x="256" y="24"/>
                    </a:cxn>
                    <a:cxn ang="0">
                      <a:pos x="250" y="42"/>
                    </a:cxn>
                    <a:cxn ang="0">
                      <a:pos x="204" y="42"/>
                    </a:cxn>
                    <a:cxn ang="0">
                      <a:pos x="214" y="78"/>
                    </a:cxn>
                    <a:cxn ang="0">
                      <a:pos x="216" y="92"/>
                    </a:cxn>
                    <a:cxn ang="0">
                      <a:pos x="172" y="160"/>
                    </a:cxn>
                    <a:cxn ang="0">
                      <a:pos x="150" y="160"/>
                    </a:cxn>
                    <a:cxn ang="0">
                      <a:pos x="132" y="172"/>
                    </a:cxn>
                    <a:cxn ang="0">
                      <a:pos x="140" y="182"/>
                    </a:cxn>
                    <a:cxn ang="0">
                      <a:pos x="150" y="202"/>
                    </a:cxn>
                    <a:cxn ang="0">
                      <a:pos x="156" y="220"/>
                    </a:cxn>
                    <a:cxn ang="0">
                      <a:pos x="138" y="226"/>
                    </a:cxn>
                    <a:cxn ang="0">
                      <a:pos x="122" y="220"/>
                    </a:cxn>
                    <a:cxn ang="0">
                      <a:pos x="104" y="228"/>
                    </a:cxn>
                    <a:cxn ang="0">
                      <a:pos x="86" y="200"/>
                    </a:cxn>
                    <a:cxn ang="0">
                      <a:pos x="34" y="210"/>
                    </a:cxn>
                  </a:cxnLst>
                  <a:rect l="0" t="0" r="r" b="b"/>
                  <a:pathLst>
                    <a:path w="256" h="232">
                      <a:moveTo>
                        <a:pt x="8" y="208"/>
                      </a:moveTo>
                      <a:lnTo>
                        <a:pt x="8" y="192"/>
                      </a:lnTo>
                      <a:lnTo>
                        <a:pt x="22" y="184"/>
                      </a:lnTo>
                      <a:lnTo>
                        <a:pt x="36" y="182"/>
                      </a:lnTo>
                      <a:lnTo>
                        <a:pt x="36" y="174"/>
                      </a:lnTo>
                      <a:lnTo>
                        <a:pt x="28" y="174"/>
                      </a:lnTo>
                      <a:lnTo>
                        <a:pt x="28" y="162"/>
                      </a:lnTo>
                      <a:lnTo>
                        <a:pt x="16" y="152"/>
                      </a:lnTo>
                      <a:lnTo>
                        <a:pt x="0" y="132"/>
                      </a:lnTo>
                      <a:lnTo>
                        <a:pt x="10" y="128"/>
                      </a:lnTo>
                      <a:lnTo>
                        <a:pt x="16" y="134"/>
                      </a:lnTo>
                      <a:lnTo>
                        <a:pt x="34" y="134"/>
                      </a:lnTo>
                      <a:lnTo>
                        <a:pt x="54" y="132"/>
                      </a:lnTo>
                      <a:lnTo>
                        <a:pt x="70" y="130"/>
                      </a:lnTo>
                      <a:lnTo>
                        <a:pt x="80" y="128"/>
                      </a:lnTo>
                      <a:lnTo>
                        <a:pt x="82" y="110"/>
                      </a:lnTo>
                      <a:lnTo>
                        <a:pt x="86" y="104"/>
                      </a:lnTo>
                      <a:lnTo>
                        <a:pt x="102" y="104"/>
                      </a:lnTo>
                      <a:lnTo>
                        <a:pt x="106" y="96"/>
                      </a:lnTo>
                      <a:lnTo>
                        <a:pt x="130" y="96"/>
                      </a:lnTo>
                      <a:lnTo>
                        <a:pt x="130" y="82"/>
                      </a:lnTo>
                      <a:lnTo>
                        <a:pt x="134" y="72"/>
                      </a:lnTo>
                      <a:lnTo>
                        <a:pt x="140" y="68"/>
                      </a:lnTo>
                      <a:lnTo>
                        <a:pt x="144" y="56"/>
                      </a:lnTo>
                      <a:lnTo>
                        <a:pt x="160" y="50"/>
                      </a:lnTo>
                      <a:lnTo>
                        <a:pt x="166" y="30"/>
                      </a:lnTo>
                      <a:lnTo>
                        <a:pt x="160" y="18"/>
                      </a:lnTo>
                      <a:lnTo>
                        <a:pt x="166" y="12"/>
                      </a:lnTo>
                      <a:lnTo>
                        <a:pt x="182" y="2"/>
                      </a:lnTo>
                      <a:lnTo>
                        <a:pt x="190" y="2"/>
                      </a:lnTo>
                      <a:lnTo>
                        <a:pt x="206" y="2"/>
                      </a:lnTo>
                      <a:lnTo>
                        <a:pt x="218" y="0"/>
                      </a:lnTo>
                      <a:lnTo>
                        <a:pt x="224" y="2"/>
                      </a:lnTo>
                      <a:lnTo>
                        <a:pt x="236" y="6"/>
                      </a:lnTo>
                      <a:lnTo>
                        <a:pt x="236" y="16"/>
                      </a:lnTo>
                      <a:lnTo>
                        <a:pt x="256" y="24"/>
                      </a:lnTo>
                      <a:lnTo>
                        <a:pt x="254" y="30"/>
                      </a:lnTo>
                      <a:lnTo>
                        <a:pt x="250" y="42"/>
                      </a:lnTo>
                      <a:lnTo>
                        <a:pt x="234" y="46"/>
                      </a:lnTo>
                      <a:lnTo>
                        <a:pt x="204" y="42"/>
                      </a:lnTo>
                      <a:lnTo>
                        <a:pt x="206" y="72"/>
                      </a:lnTo>
                      <a:lnTo>
                        <a:pt x="214" y="78"/>
                      </a:lnTo>
                      <a:lnTo>
                        <a:pt x="222" y="86"/>
                      </a:lnTo>
                      <a:lnTo>
                        <a:pt x="216" y="92"/>
                      </a:lnTo>
                      <a:lnTo>
                        <a:pt x="214" y="106"/>
                      </a:lnTo>
                      <a:lnTo>
                        <a:pt x="172" y="160"/>
                      </a:lnTo>
                      <a:lnTo>
                        <a:pt x="158" y="164"/>
                      </a:lnTo>
                      <a:lnTo>
                        <a:pt x="150" y="160"/>
                      </a:lnTo>
                      <a:lnTo>
                        <a:pt x="142" y="160"/>
                      </a:lnTo>
                      <a:lnTo>
                        <a:pt x="132" y="172"/>
                      </a:lnTo>
                      <a:lnTo>
                        <a:pt x="132" y="182"/>
                      </a:lnTo>
                      <a:lnTo>
                        <a:pt x="140" y="182"/>
                      </a:lnTo>
                      <a:lnTo>
                        <a:pt x="144" y="196"/>
                      </a:lnTo>
                      <a:lnTo>
                        <a:pt x="150" y="202"/>
                      </a:lnTo>
                      <a:lnTo>
                        <a:pt x="156" y="210"/>
                      </a:lnTo>
                      <a:lnTo>
                        <a:pt x="156" y="220"/>
                      </a:lnTo>
                      <a:lnTo>
                        <a:pt x="142" y="220"/>
                      </a:lnTo>
                      <a:lnTo>
                        <a:pt x="138" y="226"/>
                      </a:lnTo>
                      <a:lnTo>
                        <a:pt x="130" y="220"/>
                      </a:lnTo>
                      <a:lnTo>
                        <a:pt x="122" y="220"/>
                      </a:lnTo>
                      <a:lnTo>
                        <a:pt x="116" y="232"/>
                      </a:lnTo>
                      <a:lnTo>
                        <a:pt x="104" y="228"/>
                      </a:lnTo>
                      <a:lnTo>
                        <a:pt x="86" y="204"/>
                      </a:lnTo>
                      <a:lnTo>
                        <a:pt x="86" y="200"/>
                      </a:lnTo>
                      <a:lnTo>
                        <a:pt x="38" y="204"/>
                      </a:lnTo>
                      <a:lnTo>
                        <a:pt x="34" y="210"/>
                      </a:lnTo>
                      <a:lnTo>
                        <a:pt x="8" y="20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61" name="Freeform 229"/>
                <p:cNvSpPr>
                  <a:spLocks/>
                </p:cNvSpPr>
                <p:nvPr/>
              </p:nvSpPr>
              <p:spPr bwMode="gray">
                <a:xfrm>
                  <a:off x="3255" y="2017"/>
                  <a:ext cx="68" cy="76"/>
                </a:xfrm>
                <a:custGeom>
                  <a:avLst/>
                  <a:gdLst/>
                  <a:ahLst/>
                  <a:cxnLst>
                    <a:cxn ang="0">
                      <a:pos x="66" y="0"/>
                    </a:cxn>
                    <a:cxn ang="0">
                      <a:pos x="68" y="24"/>
                    </a:cxn>
                    <a:cxn ang="0">
                      <a:pos x="66" y="30"/>
                    </a:cxn>
                    <a:cxn ang="0">
                      <a:pos x="38" y="34"/>
                    </a:cxn>
                    <a:cxn ang="0">
                      <a:pos x="50" y="50"/>
                    </a:cxn>
                    <a:cxn ang="0">
                      <a:pos x="44" y="56"/>
                    </a:cxn>
                    <a:cxn ang="0">
                      <a:pos x="42" y="62"/>
                    </a:cxn>
                    <a:cxn ang="0">
                      <a:pos x="30" y="64"/>
                    </a:cxn>
                    <a:cxn ang="0">
                      <a:pos x="24" y="72"/>
                    </a:cxn>
                    <a:cxn ang="0">
                      <a:pos x="20" y="76"/>
                    </a:cxn>
                    <a:cxn ang="0">
                      <a:pos x="0" y="70"/>
                    </a:cxn>
                    <a:cxn ang="0">
                      <a:pos x="6" y="58"/>
                    </a:cxn>
                    <a:cxn ang="0">
                      <a:pos x="8" y="48"/>
                    </a:cxn>
                    <a:cxn ang="0">
                      <a:pos x="8" y="36"/>
                    </a:cxn>
                    <a:cxn ang="0">
                      <a:pos x="10" y="28"/>
                    </a:cxn>
                    <a:cxn ang="0">
                      <a:pos x="10" y="20"/>
                    </a:cxn>
                    <a:cxn ang="0">
                      <a:pos x="12" y="14"/>
                    </a:cxn>
                    <a:cxn ang="0">
                      <a:pos x="16" y="16"/>
                    </a:cxn>
                    <a:cxn ang="0">
                      <a:pos x="20" y="16"/>
                    </a:cxn>
                    <a:cxn ang="0">
                      <a:pos x="28" y="20"/>
                    </a:cxn>
                    <a:cxn ang="0">
                      <a:pos x="36" y="18"/>
                    </a:cxn>
                    <a:cxn ang="0">
                      <a:pos x="66" y="0"/>
                    </a:cxn>
                  </a:cxnLst>
                  <a:rect l="0" t="0" r="r" b="b"/>
                  <a:pathLst>
                    <a:path w="68" h="76">
                      <a:moveTo>
                        <a:pt x="66" y="0"/>
                      </a:moveTo>
                      <a:lnTo>
                        <a:pt x="68" y="24"/>
                      </a:lnTo>
                      <a:lnTo>
                        <a:pt x="66" y="30"/>
                      </a:lnTo>
                      <a:lnTo>
                        <a:pt x="38" y="34"/>
                      </a:lnTo>
                      <a:lnTo>
                        <a:pt x="50" y="50"/>
                      </a:lnTo>
                      <a:lnTo>
                        <a:pt x="44" y="56"/>
                      </a:lnTo>
                      <a:lnTo>
                        <a:pt x="42" y="62"/>
                      </a:lnTo>
                      <a:lnTo>
                        <a:pt x="30" y="64"/>
                      </a:lnTo>
                      <a:lnTo>
                        <a:pt x="24" y="72"/>
                      </a:lnTo>
                      <a:lnTo>
                        <a:pt x="20" y="76"/>
                      </a:lnTo>
                      <a:lnTo>
                        <a:pt x="0" y="70"/>
                      </a:lnTo>
                      <a:lnTo>
                        <a:pt x="6" y="58"/>
                      </a:lnTo>
                      <a:lnTo>
                        <a:pt x="8" y="48"/>
                      </a:lnTo>
                      <a:lnTo>
                        <a:pt x="8" y="36"/>
                      </a:lnTo>
                      <a:lnTo>
                        <a:pt x="10" y="28"/>
                      </a:lnTo>
                      <a:lnTo>
                        <a:pt x="10" y="20"/>
                      </a:lnTo>
                      <a:lnTo>
                        <a:pt x="12" y="14"/>
                      </a:lnTo>
                      <a:lnTo>
                        <a:pt x="16" y="16"/>
                      </a:lnTo>
                      <a:lnTo>
                        <a:pt x="20" y="16"/>
                      </a:lnTo>
                      <a:lnTo>
                        <a:pt x="28" y="20"/>
                      </a:lnTo>
                      <a:lnTo>
                        <a:pt x="36" y="18"/>
                      </a:lnTo>
                      <a:lnTo>
                        <a:pt x="66"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62" name="Freeform 230"/>
                <p:cNvSpPr>
                  <a:spLocks/>
                </p:cNvSpPr>
                <p:nvPr/>
              </p:nvSpPr>
              <p:spPr bwMode="gray">
                <a:xfrm>
                  <a:off x="3253" y="2041"/>
                  <a:ext cx="330" cy="268"/>
                </a:xfrm>
                <a:custGeom>
                  <a:avLst/>
                  <a:gdLst/>
                  <a:ahLst/>
                  <a:cxnLst>
                    <a:cxn ang="0">
                      <a:pos x="0" y="68"/>
                    </a:cxn>
                    <a:cxn ang="0">
                      <a:pos x="4" y="46"/>
                    </a:cxn>
                    <a:cxn ang="0">
                      <a:pos x="22" y="52"/>
                    </a:cxn>
                    <a:cxn ang="0">
                      <a:pos x="26" y="48"/>
                    </a:cxn>
                    <a:cxn ang="0">
                      <a:pos x="32" y="40"/>
                    </a:cxn>
                    <a:cxn ang="0">
                      <a:pos x="44" y="38"/>
                    </a:cxn>
                    <a:cxn ang="0">
                      <a:pos x="46" y="32"/>
                    </a:cxn>
                    <a:cxn ang="0">
                      <a:pos x="52" y="26"/>
                    </a:cxn>
                    <a:cxn ang="0">
                      <a:pos x="40" y="10"/>
                    </a:cxn>
                    <a:cxn ang="0">
                      <a:pos x="68" y="6"/>
                    </a:cxn>
                    <a:cxn ang="0">
                      <a:pos x="70" y="0"/>
                    </a:cxn>
                    <a:cxn ang="0">
                      <a:pos x="90" y="4"/>
                    </a:cxn>
                    <a:cxn ang="0">
                      <a:pos x="126" y="24"/>
                    </a:cxn>
                    <a:cxn ang="0">
                      <a:pos x="134" y="36"/>
                    </a:cxn>
                    <a:cxn ang="0">
                      <a:pos x="136" y="40"/>
                    </a:cxn>
                    <a:cxn ang="0">
                      <a:pos x="144" y="42"/>
                    </a:cxn>
                    <a:cxn ang="0">
                      <a:pos x="158" y="52"/>
                    </a:cxn>
                    <a:cxn ang="0">
                      <a:pos x="174" y="52"/>
                    </a:cxn>
                    <a:cxn ang="0">
                      <a:pos x="190" y="52"/>
                    </a:cxn>
                    <a:cxn ang="0">
                      <a:pos x="200" y="54"/>
                    </a:cxn>
                    <a:cxn ang="0">
                      <a:pos x="208" y="62"/>
                    </a:cxn>
                    <a:cxn ang="0">
                      <a:pos x="216" y="62"/>
                    </a:cxn>
                    <a:cxn ang="0">
                      <a:pos x="226" y="82"/>
                    </a:cxn>
                    <a:cxn ang="0">
                      <a:pos x="234" y="88"/>
                    </a:cxn>
                    <a:cxn ang="0">
                      <a:pos x="242" y="96"/>
                    </a:cxn>
                    <a:cxn ang="0">
                      <a:pos x="244" y="110"/>
                    </a:cxn>
                    <a:cxn ang="0">
                      <a:pos x="248" y="118"/>
                    </a:cxn>
                    <a:cxn ang="0">
                      <a:pos x="256" y="128"/>
                    </a:cxn>
                    <a:cxn ang="0">
                      <a:pos x="260" y="132"/>
                    </a:cxn>
                    <a:cxn ang="0">
                      <a:pos x="282" y="158"/>
                    </a:cxn>
                    <a:cxn ang="0">
                      <a:pos x="290" y="160"/>
                    </a:cxn>
                    <a:cxn ang="0">
                      <a:pos x="302" y="164"/>
                    </a:cxn>
                    <a:cxn ang="0">
                      <a:pos x="308" y="166"/>
                    </a:cxn>
                    <a:cxn ang="0">
                      <a:pos x="326" y="164"/>
                    </a:cxn>
                    <a:cxn ang="0">
                      <a:pos x="330" y="172"/>
                    </a:cxn>
                    <a:cxn ang="0">
                      <a:pos x="330" y="186"/>
                    </a:cxn>
                    <a:cxn ang="0">
                      <a:pos x="322" y="204"/>
                    </a:cxn>
                    <a:cxn ang="0">
                      <a:pos x="306" y="208"/>
                    </a:cxn>
                    <a:cxn ang="0">
                      <a:pos x="290" y="216"/>
                    </a:cxn>
                    <a:cxn ang="0">
                      <a:pos x="274" y="226"/>
                    </a:cxn>
                    <a:cxn ang="0">
                      <a:pos x="258" y="224"/>
                    </a:cxn>
                    <a:cxn ang="0">
                      <a:pos x="226" y="230"/>
                    </a:cxn>
                    <a:cxn ang="0">
                      <a:pos x="200" y="254"/>
                    </a:cxn>
                    <a:cxn ang="0">
                      <a:pos x="170" y="248"/>
                    </a:cxn>
                    <a:cxn ang="0">
                      <a:pos x="136" y="250"/>
                    </a:cxn>
                    <a:cxn ang="0">
                      <a:pos x="128" y="268"/>
                    </a:cxn>
                    <a:cxn ang="0">
                      <a:pos x="120" y="250"/>
                    </a:cxn>
                    <a:cxn ang="0">
                      <a:pos x="106" y="232"/>
                    </a:cxn>
                    <a:cxn ang="0">
                      <a:pos x="96" y="212"/>
                    </a:cxn>
                    <a:cxn ang="0">
                      <a:pos x="88" y="202"/>
                    </a:cxn>
                    <a:cxn ang="0">
                      <a:pos x="76" y="200"/>
                    </a:cxn>
                    <a:cxn ang="0">
                      <a:pos x="68" y="184"/>
                    </a:cxn>
                    <a:cxn ang="0">
                      <a:pos x="68" y="160"/>
                    </a:cxn>
                    <a:cxn ang="0">
                      <a:pos x="56" y="142"/>
                    </a:cxn>
                    <a:cxn ang="0">
                      <a:pos x="42" y="136"/>
                    </a:cxn>
                    <a:cxn ang="0">
                      <a:pos x="38" y="126"/>
                    </a:cxn>
                    <a:cxn ang="0">
                      <a:pos x="38" y="114"/>
                    </a:cxn>
                    <a:cxn ang="0">
                      <a:pos x="18" y="90"/>
                    </a:cxn>
                    <a:cxn ang="0">
                      <a:pos x="8" y="70"/>
                    </a:cxn>
                    <a:cxn ang="0">
                      <a:pos x="0" y="68"/>
                    </a:cxn>
                  </a:cxnLst>
                  <a:rect l="0" t="0" r="r" b="b"/>
                  <a:pathLst>
                    <a:path w="330" h="268">
                      <a:moveTo>
                        <a:pt x="0" y="68"/>
                      </a:moveTo>
                      <a:lnTo>
                        <a:pt x="4" y="46"/>
                      </a:lnTo>
                      <a:lnTo>
                        <a:pt x="22" y="52"/>
                      </a:lnTo>
                      <a:lnTo>
                        <a:pt x="26" y="48"/>
                      </a:lnTo>
                      <a:lnTo>
                        <a:pt x="32" y="40"/>
                      </a:lnTo>
                      <a:lnTo>
                        <a:pt x="44" y="38"/>
                      </a:lnTo>
                      <a:lnTo>
                        <a:pt x="46" y="32"/>
                      </a:lnTo>
                      <a:lnTo>
                        <a:pt x="52" y="26"/>
                      </a:lnTo>
                      <a:lnTo>
                        <a:pt x="40" y="10"/>
                      </a:lnTo>
                      <a:lnTo>
                        <a:pt x="68" y="6"/>
                      </a:lnTo>
                      <a:lnTo>
                        <a:pt x="70" y="0"/>
                      </a:lnTo>
                      <a:lnTo>
                        <a:pt x="90" y="4"/>
                      </a:lnTo>
                      <a:lnTo>
                        <a:pt x="126" y="24"/>
                      </a:lnTo>
                      <a:lnTo>
                        <a:pt x="134" y="36"/>
                      </a:lnTo>
                      <a:lnTo>
                        <a:pt x="136" y="40"/>
                      </a:lnTo>
                      <a:lnTo>
                        <a:pt x="144" y="42"/>
                      </a:lnTo>
                      <a:lnTo>
                        <a:pt x="158" y="52"/>
                      </a:lnTo>
                      <a:lnTo>
                        <a:pt x="174" y="52"/>
                      </a:lnTo>
                      <a:lnTo>
                        <a:pt x="190" y="52"/>
                      </a:lnTo>
                      <a:lnTo>
                        <a:pt x="200" y="54"/>
                      </a:lnTo>
                      <a:lnTo>
                        <a:pt x="208" y="62"/>
                      </a:lnTo>
                      <a:lnTo>
                        <a:pt x="216" y="62"/>
                      </a:lnTo>
                      <a:lnTo>
                        <a:pt x="226" y="82"/>
                      </a:lnTo>
                      <a:lnTo>
                        <a:pt x="234" y="88"/>
                      </a:lnTo>
                      <a:lnTo>
                        <a:pt x="242" y="96"/>
                      </a:lnTo>
                      <a:lnTo>
                        <a:pt x="244" y="110"/>
                      </a:lnTo>
                      <a:lnTo>
                        <a:pt x="248" y="118"/>
                      </a:lnTo>
                      <a:lnTo>
                        <a:pt x="256" y="128"/>
                      </a:lnTo>
                      <a:lnTo>
                        <a:pt x="260" y="132"/>
                      </a:lnTo>
                      <a:lnTo>
                        <a:pt x="282" y="158"/>
                      </a:lnTo>
                      <a:lnTo>
                        <a:pt x="290" y="160"/>
                      </a:lnTo>
                      <a:lnTo>
                        <a:pt x="302" y="164"/>
                      </a:lnTo>
                      <a:lnTo>
                        <a:pt x="308" y="166"/>
                      </a:lnTo>
                      <a:lnTo>
                        <a:pt x="326" y="164"/>
                      </a:lnTo>
                      <a:lnTo>
                        <a:pt x="330" y="172"/>
                      </a:lnTo>
                      <a:lnTo>
                        <a:pt x="330" y="186"/>
                      </a:lnTo>
                      <a:lnTo>
                        <a:pt x="322" y="204"/>
                      </a:lnTo>
                      <a:lnTo>
                        <a:pt x="306" y="208"/>
                      </a:lnTo>
                      <a:lnTo>
                        <a:pt x="290" y="216"/>
                      </a:lnTo>
                      <a:lnTo>
                        <a:pt x="274" y="226"/>
                      </a:lnTo>
                      <a:lnTo>
                        <a:pt x="258" y="224"/>
                      </a:lnTo>
                      <a:lnTo>
                        <a:pt x="226" y="230"/>
                      </a:lnTo>
                      <a:lnTo>
                        <a:pt x="200" y="254"/>
                      </a:lnTo>
                      <a:lnTo>
                        <a:pt x="170" y="248"/>
                      </a:lnTo>
                      <a:lnTo>
                        <a:pt x="136" y="250"/>
                      </a:lnTo>
                      <a:lnTo>
                        <a:pt x="128" y="268"/>
                      </a:lnTo>
                      <a:lnTo>
                        <a:pt x="120" y="250"/>
                      </a:lnTo>
                      <a:lnTo>
                        <a:pt x="106" y="232"/>
                      </a:lnTo>
                      <a:lnTo>
                        <a:pt x="96" y="212"/>
                      </a:lnTo>
                      <a:lnTo>
                        <a:pt x="88" y="202"/>
                      </a:lnTo>
                      <a:lnTo>
                        <a:pt x="76" y="200"/>
                      </a:lnTo>
                      <a:lnTo>
                        <a:pt x="68" y="184"/>
                      </a:lnTo>
                      <a:lnTo>
                        <a:pt x="68" y="160"/>
                      </a:lnTo>
                      <a:lnTo>
                        <a:pt x="56" y="142"/>
                      </a:lnTo>
                      <a:lnTo>
                        <a:pt x="42" y="136"/>
                      </a:lnTo>
                      <a:lnTo>
                        <a:pt x="38" y="126"/>
                      </a:lnTo>
                      <a:lnTo>
                        <a:pt x="38" y="114"/>
                      </a:lnTo>
                      <a:lnTo>
                        <a:pt x="18" y="90"/>
                      </a:lnTo>
                      <a:lnTo>
                        <a:pt x="8" y="70"/>
                      </a:lnTo>
                      <a:lnTo>
                        <a:pt x="0" y="6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63" name="Freeform 231"/>
                <p:cNvSpPr>
                  <a:spLocks/>
                </p:cNvSpPr>
                <p:nvPr/>
              </p:nvSpPr>
              <p:spPr bwMode="gray">
                <a:xfrm>
                  <a:off x="3257" y="2037"/>
                  <a:ext cx="8" cy="16"/>
                </a:xfrm>
                <a:custGeom>
                  <a:avLst/>
                  <a:gdLst/>
                  <a:ahLst/>
                  <a:cxnLst>
                    <a:cxn ang="0">
                      <a:pos x="8" y="0"/>
                    </a:cxn>
                    <a:cxn ang="0">
                      <a:pos x="2" y="0"/>
                    </a:cxn>
                    <a:cxn ang="0">
                      <a:pos x="0" y="4"/>
                    </a:cxn>
                    <a:cxn ang="0">
                      <a:pos x="0" y="10"/>
                    </a:cxn>
                    <a:cxn ang="0">
                      <a:pos x="2" y="16"/>
                    </a:cxn>
                    <a:cxn ang="0">
                      <a:pos x="6" y="16"/>
                    </a:cxn>
                    <a:cxn ang="0">
                      <a:pos x="8" y="8"/>
                    </a:cxn>
                    <a:cxn ang="0">
                      <a:pos x="8" y="2"/>
                    </a:cxn>
                    <a:cxn ang="0">
                      <a:pos x="8" y="0"/>
                    </a:cxn>
                  </a:cxnLst>
                  <a:rect l="0" t="0" r="r" b="b"/>
                  <a:pathLst>
                    <a:path w="8" h="16">
                      <a:moveTo>
                        <a:pt x="8" y="0"/>
                      </a:moveTo>
                      <a:lnTo>
                        <a:pt x="2" y="0"/>
                      </a:lnTo>
                      <a:lnTo>
                        <a:pt x="0" y="4"/>
                      </a:lnTo>
                      <a:lnTo>
                        <a:pt x="0" y="10"/>
                      </a:lnTo>
                      <a:lnTo>
                        <a:pt x="2" y="16"/>
                      </a:lnTo>
                      <a:lnTo>
                        <a:pt x="6" y="16"/>
                      </a:lnTo>
                      <a:lnTo>
                        <a:pt x="8" y="8"/>
                      </a:lnTo>
                      <a:lnTo>
                        <a:pt x="8" y="2"/>
                      </a:lnTo>
                      <a:lnTo>
                        <a:pt x="8"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64" name="Freeform 232"/>
                <p:cNvSpPr>
                  <a:spLocks/>
                </p:cNvSpPr>
                <p:nvPr/>
              </p:nvSpPr>
              <p:spPr bwMode="gray">
                <a:xfrm>
                  <a:off x="3509" y="2147"/>
                  <a:ext cx="10" cy="26"/>
                </a:xfrm>
                <a:custGeom>
                  <a:avLst/>
                  <a:gdLst/>
                  <a:ahLst/>
                  <a:cxnLst>
                    <a:cxn ang="0">
                      <a:pos x="0" y="22"/>
                    </a:cxn>
                    <a:cxn ang="0">
                      <a:pos x="0" y="10"/>
                    </a:cxn>
                    <a:cxn ang="0">
                      <a:pos x="4" y="0"/>
                    </a:cxn>
                    <a:cxn ang="0">
                      <a:pos x="8" y="0"/>
                    </a:cxn>
                    <a:cxn ang="0">
                      <a:pos x="10" y="8"/>
                    </a:cxn>
                    <a:cxn ang="0">
                      <a:pos x="10" y="14"/>
                    </a:cxn>
                    <a:cxn ang="0">
                      <a:pos x="8" y="22"/>
                    </a:cxn>
                    <a:cxn ang="0">
                      <a:pos x="4" y="26"/>
                    </a:cxn>
                    <a:cxn ang="0">
                      <a:pos x="0" y="22"/>
                    </a:cxn>
                  </a:cxnLst>
                  <a:rect l="0" t="0" r="r" b="b"/>
                  <a:pathLst>
                    <a:path w="10" h="26">
                      <a:moveTo>
                        <a:pt x="0" y="22"/>
                      </a:moveTo>
                      <a:lnTo>
                        <a:pt x="0" y="10"/>
                      </a:lnTo>
                      <a:lnTo>
                        <a:pt x="4" y="0"/>
                      </a:lnTo>
                      <a:lnTo>
                        <a:pt x="8" y="0"/>
                      </a:lnTo>
                      <a:lnTo>
                        <a:pt x="10" y="8"/>
                      </a:lnTo>
                      <a:lnTo>
                        <a:pt x="10" y="14"/>
                      </a:lnTo>
                      <a:lnTo>
                        <a:pt x="8" y="22"/>
                      </a:lnTo>
                      <a:lnTo>
                        <a:pt x="4" y="26"/>
                      </a:lnTo>
                      <a:lnTo>
                        <a:pt x="0" y="2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65" name="Freeform 233"/>
                <p:cNvSpPr>
                  <a:spLocks/>
                </p:cNvSpPr>
                <p:nvPr/>
              </p:nvSpPr>
              <p:spPr bwMode="gray">
                <a:xfrm>
                  <a:off x="3501" y="2139"/>
                  <a:ext cx="8" cy="12"/>
                </a:xfrm>
                <a:custGeom>
                  <a:avLst/>
                  <a:gdLst/>
                  <a:ahLst/>
                  <a:cxnLst>
                    <a:cxn ang="0">
                      <a:pos x="0" y="0"/>
                    </a:cxn>
                    <a:cxn ang="0">
                      <a:pos x="8" y="2"/>
                    </a:cxn>
                    <a:cxn ang="0">
                      <a:pos x="4" y="12"/>
                    </a:cxn>
                    <a:cxn ang="0">
                      <a:pos x="0" y="0"/>
                    </a:cxn>
                  </a:cxnLst>
                  <a:rect l="0" t="0" r="r" b="b"/>
                  <a:pathLst>
                    <a:path w="8" h="12">
                      <a:moveTo>
                        <a:pt x="0" y="0"/>
                      </a:moveTo>
                      <a:lnTo>
                        <a:pt x="8" y="2"/>
                      </a:lnTo>
                      <a:lnTo>
                        <a:pt x="4" y="12"/>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grpSp>
          <p:grpSp>
            <p:nvGrpSpPr>
              <p:cNvPr id="291" name="Group 290"/>
              <p:cNvGrpSpPr>
                <a:grpSpLocks/>
              </p:cNvGrpSpPr>
              <p:nvPr/>
            </p:nvGrpSpPr>
            <p:grpSpPr bwMode="gray">
              <a:xfrm>
                <a:off x="941416" y="4965909"/>
                <a:ext cx="1447220" cy="1496963"/>
                <a:chOff x="3787" y="1627"/>
                <a:chExt cx="1746" cy="1740"/>
              </a:xfrm>
              <a:grpFill/>
            </p:grpSpPr>
            <p:sp>
              <p:nvSpPr>
                <p:cNvPr id="292" name="Freeform 234"/>
                <p:cNvSpPr>
                  <a:spLocks/>
                </p:cNvSpPr>
                <p:nvPr/>
              </p:nvSpPr>
              <p:spPr bwMode="gray">
                <a:xfrm>
                  <a:off x="4327" y="2335"/>
                  <a:ext cx="80" cy="68"/>
                </a:xfrm>
                <a:custGeom>
                  <a:avLst/>
                  <a:gdLst/>
                  <a:ahLst/>
                  <a:cxnLst>
                    <a:cxn ang="0">
                      <a:pos x="40" y="66"/>
                    </a:cxn>
                    <a:cxn ang="0">
                      <a:pos x="34" y="66"/>
                    </a:cxn>
                    <a:cxn ang="0">
                      <a:pos x="32" y="68"/>
                    </a:cxn>
                    <a:cxn ang="0">
                      <a:pos x="18" y="64"/>
                    </a:cxn>
                    <a:cxn ang="0">
                      <a:pos x="12" y="54"/>
                    </a:cxn>
                    <a:cxn ang="0">
                      <a:pos x="8" y="44"/>
                    </a:cxn>
                    <a:cxn ang="0">
                      <a:pos x="0" y="24"/>
                    </a:cxn>
                    <a:cxn ang="0">
                      <a:pos x="0" y="18"/>
                    </a:cxn>
                    <a:cxn ang="0">
                      <a:pos x="8" y="4"/>
                    </a:cxn>
                    <a:cxn ang="0">
                      <a:pos x="48" y="2"/>
                    </a:cxn>
                    <a:cxn ang="0">
                      <a:pos x="48" y="8"/>
                    </a:cxn>
                    <a:cxn ang="0">
                      <a:pos x="58" y="8"/>
                    </a:cxn>
                    <a:cxn ang="0">
                      <a:pos x="62" y="0"/>
                    </a:cxn>
                    <a:cxn ang="0">
                      <a:pos x="66" y="2"/>
                    </a:cxn>
                    <a:cxn ang="0">
                      <a:pos x="68" y="6"/>
                    </a:cxn>
                    <a:cxn ang="0">
                      <a:pos x="80" y="6"/>
                    </a:cxn>
                    <a:cxn ang="0">
                      <a:pos x="80" y="16"/>
                    </a:cxn>
                    <a:cxn ang="0">
                      <a:pos x="76" y="26"/>
                    </a:cxn>
                    <a:cxn ang="0">
                      <a:pos x="70" y="38"/>
                    </a:cxn>
                    <a:cxn ang="0">
                      <a:pos x="64" y="46"/>
                    </a:cxn>
                    <a:cxn ang="0">
                      <a:pos x="54" y="50"/>
                    </a:cxn>
                    <a:cxn ang="0">
                      <a:pos x="54" y="58"/>
                    </a:cxn>
                    <a:cxn ang="0">
                      <a:pos x="44" y="62"/>
                    </a:cxn>
                    <a:cxn ang="0">
                      <a:pos x="40" y="66"/>
                    </a:cxn>
                  </a:cxnLst>
                  <a:rect l="0" t="0" r="r" b="b"/>
                  <a:pathLst>
                    <a:path w="80" h="68">
                      <a:moveTo>
                        <a:pt x="40" y="66"/>
                      </a:moveTo>
                      <a:lnTo>
                        <a:pt x="34" y="66"/>
                      </a:lnTo>
                      <a:lnTo>
                        <a:pt x="32" y="68"/>
                      </a:lnTo>
                      <a:lnTo>
                        <a:pt x="18" y="64"/>
                      </a:lnTo>
                      <a:lnTo>
                        <a:pt x="12" y="54"/>
                      </a:lnTo>
                      <a:lnTo>
                        <a:pt x="8" y="44"/>
                      </a:lnTo>
                      <a:lnTo>
                        <a:pt x="0" y="24"/>
                      </a:lnTo>
                      <a:lnTo>
                        <a:pt x="0" y="18"/>
                      </a:lnTo>
                      <a:lnTo>
                        <a:pt x="8" y="4"/>
                      </a:lnTo>
                      <a:lnTo>
                        <a:pt x="48" y="2"/>
                      </a:lnTo>
                      <a:lnTo>
                        <a:pt x="48" y="8"/>
                      </a:lnTo>
                      <a:lnTo>
                        <a:pt x="58" y="8"/>
                      </a:lnTo>
                      <a:lnTo>
                        <a:pt x="62" y="0"/>
                      </a:lnTo>
                      <a:lnTo>
                        <a:pt x="66" y="2"/>
                      </a:lnTo>
                      <a:lnTo>
                        <a:pt x="68" y="6"/>
                      </a:lnTo>
                      <a:lnTo>
                        <a:pt x="80" y="6"/>
                      </a:lnTo>
                      <a:lnTo>
                        <a:pt x="80" y="16"/>
                      </a:lnTo>
                      <a:lnTo>
                        <a:pt x="76" y="26"/>
                      </a:lnTo>
                      <a:lnTo>
                        <a:pt x="70" y="38"/>
                      </a:lnTo>
                      <a:lnTo>
                        <a:pt x="64" y="46"/>
                      </a:lnTo>
                      <a:lnTo>
                        <a:pt x="54" y="50"/>
                      </a:lnTo>
                      <a:lnTo>
                        <a:pt x="54" y="58"/>
                      </a:lnTo>
                      <a:lnTo>
                        <a:pt x="44" y="62"/>
                      </a:lnTo>
                      <a:lnTo>
                        <a:pt x="40" y="6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293" name="Freeform 235"/>
                <p:cNvSpPr>
                  <a:spLocks/>
                </p:cNvSpPr>
                <p:nvPr/>
              </p:nvSpPr>
              <p:spPr bwMode="gray">
                <a:xfrm>
                  <a:off x="4325" y="2197"/>
                  <a:ext cx="112" cy="234"/>
                </a:xfrm>
                <a:custGeom>
                  <a:avLst/>
                  <a:gdLst/>
                  <a:ahLst/>
                  <a:cxnLst>
                    <a:cxn ang="0">
                      <a:pos x="42" y="204"/>
                    </a:cxn>
                    <a:cxn ang="0">
                      <a:pos x="44" y="206"/>
                    </a:cxn>
                    <a:cxn ang="0">
                      <a:pos x="44" y="208"/>
                    </a:cxn>
                    <a:cxn ang="0">
                      <a:pos x="44" y="214"/>
                    </a:cxn>
                    <a:cxn ang="0">
                      <a:pos x="42" y="214"/>
                    </a:cxn>
                    <a:cxn ang="0">
                      <a:pos x="40" y="234"/>
                    </a:cxn>
                    <a:cxn ang="0">
                      <a:pos x="52" y="226"/>
                    </a:cxn>
                    <a:cxn ang="0">
                      <a:pos x="66" y="218"/>
                    </a:cxn>
                    <a:cxn ang="0">
                      <a:pos x="66" y="210"/>
                    </a:cxn>
                    <a:cxn ang="0">
                      <a:pos x="70" y="204"/>
                    </a:cxn>
                    <a:cxn ang="0">
                      <a:pos x="82" y="206"/>
                    </a:cxn>
                    <a:cxn ang="0">
                      <a:pos x="94" y="202"/>
                    </a:cxn>
                    <a:cxn ang="0">
                      <a:pos x="108" y="190"/>
                    </a:cxn>
                    <a:cxn ang="0">
                      <a:pos x="112" y="172"/>
                    </a:cxn>
                    <a:cxn ang="0">
                      <a:pos x="108" y="152"/>
                    </a:cxn>
                    <a:cxn ang="0">
                      <a:pos x="104" y="138"/>
                    </a:cxn>
                    <a:cxn ang="0">
                      <a:pos x="100" y="122"/>
                    </a:cxn>
                    <a:cxn ang="0">
                      <a:pos x="60" y="78"/>
                    </a:cxn>
                    <a:cxn ang="0">
                      <a:pos x="54" y="70"/>
                    </a:cxn>
                    <a:cxn ang="0">
                      <a:pos x="62" y="50"/>
                    </a:cxn>
                    <a:cxn ang="0">
                      <a:pos x="74" y="34"/>
                    </a:cxn>
                    <a:cxn ang="0">
                      <a:pos x="82" y="32"/>
                    </a:cxn>
                    <a:cxn ang="0">
                      <a:pos x="80" y="24"/>
                    </a:cxn>
                    <a:cxn ang="0">
                      <a:pos x="70" y="20"/>
                    </a:cxn>
                    <a:cxn ang="0">
                      <a:pos x="68" y="6"/>
                    </a:cxn>
                    <a:cxn ang="0">
                      <a:pos x="58" y="4"/>
                    </a:cxn>
                    <a:cxn ang="0">
                      <a:pos x="50" y="0"/>
                    </a:cxn>
                    <a:cxn ang="0">
                      <a:pos x="44" y="0"/>
                    </a:cxn>
                    <a:cxn ang="0">
                      <a:pos x="34" y="6"/>
                    </a:cxn>
                    <a:cxn ang="0">
                      <a:pos x="2" y="8"/>
                    </a:cxn>
                    <a:cxn ang="0">
                      <a:pos x="0" y="14"/>
                    </a:cxn>
                    <a:cxn ang="0">
                      <a:pos x="10" y="24"/>
                    </a:cxn>
                    <a:cxn ang="0">
                      <a:pos x="12" y="38"/>
                    </a:cxn>
                    <a:cxn ang="0">
                      <a:pos x="34" y="36"/>
                    </a:cxn>
                    <a:cxn ang="0">
                      <a:pos x="40" y="46"/>
                    </a:cxn>
                    <a:cxn ang="0">
                      <a:pos x="42" y="56"/>
                    </a:cxn>
                    <a:cxn ang="0">
                      <a:pos x="28" y="56"/>
                    </a:cxn>
                    <a:cxn ang="0">
                      <a:pos x="26" y="66"/>
                    </a:cxn>
                    <a:cxn ang="0">
                      <a:pos x="34" y="70"/>
                    </a:cxn>
                    <a:cxn ang="0">
                      <a:pos x="62" y="96"/>
                    </a:cxn>
                    <a:cxn ang="0">
                      <a:pos x="80" y="116"/>
                    </a:cxn>
                    <a:cxn ang="0">
                      <a:pos x="84" y="130"/>
                    </a:cxn>
                    <a:cxn ang="0">
                      <a:pos x="82" y="144"/>
                    </a:cxn>
                    <a:cxn ang="0">
                      <a:pos x="82" y="152"/>
                    </a:cxn>
                    <a:cxn ang="0">
                      <a:pos x="78" y="164"/>
                    </a:cxn>
                    <a:cxn ang="0">
                      <a:pos x="72" y="176"/>
                    </a:cxn>
                    <a:cxn ang="0">
                      <a:pos x="66" y="184"/>
                    </a:cxn>
                    <a:cxn ang="0">
                      <a:pos x="56" y="188"/>
                    </a:cxn>
                    <a:cxn ang="0">
                      <a:pos x="56" y="196"/>
                    </a:cxn>
                    <a:cxn ang="0">
                      <a:pos x="46" y="200"/>
                    </a:cxn>
                    <a:cxn ang="0">
                      <a:pos x="42" y="204"/>
                    </a:cxn>
                  </a:cxnLst>
                  <a:rect l="0" t="0" r="r" b="b"/>
                  <a:pathLst>
                    <a:path w="112" h="234">
                      <a:moveTo>
                        <a:pt x="42" y="204"/>
                      </a:moveTo>
                      <a:lnTo>
                        <a:pt x="44" y="206"/>
                      </a:lnTo>
                      <a:lnTo>
                        <a:pt x="44" y="208"/>
                      </a:lnTo>
                      <a:lnTo>
                        <a:pt x="44" y="214"/>
                      </a:lnTo>
                      <a:lnTo>
                        <a:pt x="42" y="214"/>
                      </a:lnTo>
                      <a:lnTo>
                        <a:pt x="40" y="234"/>
                      </a:lnTo>
                      <a:lnTo>
                        <a:pt x="52" y="226"/>
                      </a:lnTo>
                      <a:lnTo>
                        <a:pt x="66" y="218"/>
                      </a:lnTo>
                      <a:lnTo>
                        <a:pt x="66" y="210"/>
                      </a:lnTo>
                      <a:lnTo>
                        <a:pt x="70" y="204"/>
                      </a:lnTo>
                      <a:lnTo>
                        <a:pt x="82" y="206"/>
                      </a:lnTo>
                      <a:lnTo>
                        <a:pt x="94" y="202"/>
                      </a:lnTo>
                      <a:lnTo>
                        <a:pt x="108" y="190"/>
                      </a:lnTo>
                      <a:lnTo>
                        <a:pt x="112" y="172"/>
                      </a:lnTo>
                      <a:lnTo>
                        <a:pt x="108" y="152"/>
                      </a:lnTo>
                      <a:lnTo>
                        <a:pt x="104" y="138"/>
                      </a:lnTo>
                      <a:lnTo>
                        <a:pt x="100" y="122"/>
                      </a:lnTo>
                      <a:lnTo>
                        <a:pt x="60" y="78"/>
                      </a:lnTo>
                      <a:lnTo>
                        <a:pt x="54" y="70"/>
                      </a:lnTo>
                      <a:lnTo>
                        <a:pt x="62" y="50"/>
                      </a:lnTo>
                      <a:lnTo>
                        <a:pt x="74" y="34"/>
                      </a:lnTo>
                      <a:lnTo>
                        <a:pt x="82" y="32"/>
                      </a:lnTo>
                      <a:lnTo>
                        <a:pt x="80" y="24"/>
                      </a:lnTo>
                      <a:lnTo>
                        <a:pt x="70" y="20"/>
                      </a:lnTo>
                      <a:lnTo>
                        <a:pt x="68" y="6"/>
                      </a:lnTo>
                      <a:lnTo>
                        <a:pt x="58" y="4"/>
                      </a:lnTo>
                      <a:lnTo>
                        <a:pt x="50" y="0"/>
                      </a:lnTo>
                      <a:lnTo>
                        <a:pt x="44" y="0"/>
                      </a:lnTo>
                      <a:lnTo>
                        <a:pt x="34" y="6"/>
                      </a:lnTo>
                      <a:lnTo>
                        <a:pt x="2" y="8"/>
                      </a:lnTo>
                      <a:lnTo>
                        <a:pt x="0" y="14"/>
                      </a:lnTo>
                      <a:lnTo>
                        <a:pt x="10" y="24"/>
                      </a:lnTo>
                      <a:lnTo>
                        <a:pt x="12" y="38"/>
                      </a:lnTo>
                      <a:lnTo>
                        <a:pt x="34" y="36"/>
                      </a:lnTo>
                      <a:lnTo>
                        <a:pt x="40" y="46"/>
                      </a:lnTo>
                      <a:lnTo>
                        <a:pt x="42" y="56"/>
                      </a:lnTo>
                      <a:lnTo>
                        <a:pt x="28" y="56"/>
                      </a:lnTo>
                      <a:lnTo>
                        <a:pt x="26" y="66"/>
                      </a:lnTo>
                      <a:lnTo>
                        <a:pt x="34" y="70"/>
                      </a:lnTo>
                      <a:lnTo>
                        <a:pt x="62" y="96"/>
                      </a:lnTo>
                      <a:lnTo>
                        <a:pt x="80" y="116"/>
                      </a:lnTo>
                      <a:lnTo>
                        <a:pt x="84" y="130"/>
                      </a:lnTo>
                      <a:lnTo>
                        <a:pt x="82" y="144"/>
                      </a:lnTo>
                      <a:lnTo>
                        <a:pt x="82" y="152"/>
                      </a:lnTo>
                      <a:lnTo>
                        <a:pt x="78" y="164"/>
                      </a:lnTo>
                      <a:lnTo>
                        <a:pt x="72" y="176"/>
                      </a:lnTo>
                      <a:lnTo>
                        <a:pt x="66" y="184"/>
                      </a:lnTo>
                      <a:lnTo>
                        <a:pt x="56" y="188"/>
                      </a:lnTo>
                      <a:lnTo>
                        <a:pt x="56" y="196"/>
                      </a:lnTo>
                      <a:lnTo>
                        <a:pt x="46" y="200"/>
                      </a:lnTo>
                      <a:lnTo>
                        <a:pt x="42" y="20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294" name="Freeform 236"/>
                <p:cNvSpPr>
                  <a:spLocks/>
                </p:cNvSpPr>
                <p:nvPr/>
              </p:nvSpPr>
              <p:spPr bwMode="gray">
                <a:xfrm>
                  <a:off x="3939" y="1971"/>
                  <a:ext cx="38" cy="36"/>
                </a:xfrm>
                <a:custGeom>
                  <a:avLst/>
                  <a:gdLst/>
                  <a:ahLst/>
                  <a:cxnLst>
                    <a:cxn ang="0">
                      <a:pos x="14" y="36"/>
                    </a:cxn>
                    <a:cxn ang="0">
                      <a:pos x="12" y="28"/>
                    </a:cxn>
                    <a:cxn ang="0">
                      <a:pos x="2" y="22"/>
                    </a:cxn>
                    <a:cxn ang="0">
                      <a:pos x="0" y="8"/>
                    </a:cxn>
                    <a:cxn ang="0">
                      <a:pos x="6" y="4"/>
                    </a:cxn>
                    <a:cxn ang="0">
                      <a:pos x="20" y="0"/>
                    </a:cxn>
                    <a:cxn ang="0">
                      <a:pos x="28" y="6"/>
                    </a:cxn>
                    <a:cxn ang="0">
                      <a:pos x="38" y="12"/>
                    </a:cxn>
                    <a:cxn ang="0">
                      <a:pos x="38" y="20"/>
                    </a:cxn>
                    <a:cxn ang="0">
                      <a:pos x="32" y="26"/>
                    </a:cxn>
                    <a:cxn ang="0">
                      <a:pos x="24" y="30"/>
                    </a:cxn>
                    <a:cxn ang="0">
                      <a:pos x="14" y="36"/>
                    </a:cxn>
                  </a:cxnLst>
                  <a:rect l="0" t="0" r="r" b="b"/>
                  <a:pathLst>
                    <a:path w="38" h="36">
                      <a:moveTo>
                        <a:pt x="14" y="36"/>
                      </a:moveTo>
                      <a:lnTo>
                        <a:pt x="12" y="28"/>
                      </a:lnTo>
                      <a:lnTo>
                        <a:pt x="2" y="22"/>
                      </a:lnTo>
                      <a:lnTo>
                        <a:pt x="0" y="8"/>
                      </a:lnTo>
                      <a:lnTo>
                        <a:pt x="6" y="4"/>
                      </a:lnTo>
                      <a:lnTo>
                        <a:pt x="20" y="0"/>
                      </a:lnTo>
                      <a:lnTo>
                        <a:pt x="28" y="6"/>
                      </a:lnTo>
                      <a:lnTo>
                        <a:pt x="38" y="12"/>
                      </a:lnTo>
                      <a:lnTo>
                        <a:pt x="38" y="20"/>
                      </a:lnTo>
                      <a:lnTo>
                        <a:pt x="32" y="26"/>
                      </a:lnTo>
                      <a:lnTo>
                        <a:pt x="24" y="30"/>
                      </a:lnTo>
                      <a:lnTo>
                        <a:pt x="14" y="3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295" name="Freeform 237"/>
                <p:cNvSpPr>
                  <a:spLocks/>
                </p:cNvSpPr>
                <p:nvPr/>
              </p:nvSpPr>
              <p:spPr bwMode="gray">
                <a:xfrm>
                  <a:off x="3971" y="2069"/>
                  <a:ext cx="130" cy="72"/>
                </a:xfrm>
                <a:custGeom>
                  <a:avLst/>
                  <a:gdLst/>
                  <a:ahLst/>
                  <a:cxnLst>
                    <a:cxn ang="0">
                      <a:pos x="16" y="6"/>
                    </a:cxn>
                    <a:cxn ang="0">
                      <a:pos x="30" y="0"/>
                    </a:cxn>
                    <a:cxn ang="0">
                      <a:pos x="44" y="14"/>
                    </a:cxn>
                    <a:cxn ang="0">
                      <a:pos x="60" y="22"/>
                    </a:cxn>
                    <a:cxn ang="0">
                      <a:pos x="72" y="30"/>
                    </a:cxn>
                    <a:cxn ang="0">
                      <a:pos x="88" y="40"/>
                    </a:cxn>
                    <a:cxn ang="0">
                      <a:pos x="104" y="44"/>
                    </a:cxn>
                    <a:cxn ang="0">
                      <a:pos x="128" y="46"/>
                    </a:cxn>
                    <a:cxn ang="0">
                      <a:pos x="128" y="58"/>
                    </a:cxn>
                    <a:cxn ang="0">
                      <a:pos x="130" y="70"/>
                    </a:cxn>
                    <a:cxn ang="0">
                      <a:pos x="102" y="72"/>
                    </a:cxn>
                    <a:cxn ang="0">
                      <a:pos x="88" y="66"/>
                    </a:cxn>
                    <a:cxn ang="0">
                      <a:pos x="72" y="54"/>
                    </a:cxn>
                    <a:cxn ang="0">
                      <a:pos x="48" y="52"/>
                    </a:cxn>
                    <a:cxn ang="0">
                      <a:pos x="34" y="46"/>
                    </a:cxn>
                    <a:cxn ang="0">
                      <a:pos x="20" y="36"/>
                    </a:cxn>
                    <a:cxn ang="0">
                      <a:pos x="0" y="30"/>
                    </a:cxn>
                    <a:cxn ang="0">
                      <a:pos x="4" y="14"/>
                    </a:cxn>
                    <a:cxn ang="0">
                      <a:pos x="16" y="6"/>
                    </a:cxn>
                  </a:cxnLst>
                  <a:rect l="0" t="0" r="r" b="b"/>
                  <a:pathLst>
                    <a:path w="130" h="72">
                      <a:moveTo>
                        <a:pt x="16" y="6"/>
                      </a:moveTo>
                      <a:lnTo>
                        <a:pt x="30" y="0"/>
                      </a:lnTo>
                      <a:lnTo>
                        <a:pt x="44" y="14"/>
                      </a:lnTo>
                      <a:lnTo>
                        <a:pt x="60" y="22"/>
                      </a:lnTo>
                      <a:lnTo>
                        <a:pt x="72" y="30"/>
                      </a:lnTo>
                      <a:lnTo>
                        <a:pt x="88" y="40"/>
                      </a:lnTo>
                      <a:lnTo>
                        <a:pt x="104" y="44"/>
                      </a:lnTo>
                      <a:lnTo>
                        <a:pt x="128" y="46"/>
                      </a:lnTo>
                      <a:lnTo>
                        <a:pt x="128" y="58"/>
                      </a:lnTo>
                      <a:lnTo>
                        <a:pt x="130" y="70"/>
                      </a:lnTo>
                      <a:lnTo>
                        <a:pt x="102" y="72"/>
                      </a:lnTo>
                      <a:lnTo>
                        <a:pt x="88" y="66"/>
                      </a:lnTo>
                      <a:lnTo>
                        <a:pt x="72" y="54"/>
                      </a:lnTo>
                      <a:lnTo>
                        <a:pt x="48" y="52"/>
                      </a:lnTo>
                      <a:lnTo>
                        <a:pt x="34" y="46"/>
                      </a:lnTo>
                      <a:lnTo>
                        <a:pt x="20" y="36"/>
                      </a:lnTo>
                      <a:lnTo>
                        <a:pt x="0" y="30"/>
                      </a:lnTo>
                      <a:lnTo>
                        <a:pt x="4" y="14"/>
                      </a:lnTo>
                      <a:lnTo>
                        <a:pt x="16" y="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296" name="Freeform 238"/>
                <p:cNvSpPr>
                  <a:spLocks/>
                </p:cNvSpPr>
                <p:nvPr/>
              </p:nvSpPr>
              <p:spPr bwMode="gray">
                <a:xfrm>
                  <a:off x="4115" y="2109"/>
                  <a:ext cx="50" cy="26"/>
                </a:xfrm>
                <a:custGeom>
                  <a:avLst/>
                  <a:gdLst/>
                  <a:ahLst/>
                  <a:cxnLst>
                    <a:cxn ang="0">
                      <a:pos x="10" y="0"/>
                    </a:cxn>
                    <a:cxn ang="0">
                      <a:pos x="4" y="6"/>
                    </a:cxn>
                    <a:cxn ang="0">
                      <a:pos x="2" y="6"/>
                    </a:cxn>
                    <a:cxn ang="0">
                      <a:pos x="0" y="14"/>
                    </a:cxn>
                    <a:cxn ang="0">
                      <a:pos x="2" y="20"/>
                    </a:cxn>
                    <a:cxn ang="0">
                      <a:pos x="8" y="24"/>
                    </a:cxn>
                    <a:cxn ang="0">
                      <a:pos x="16" y="26"/>
                    </a:cxn>
                    <a:cxn ang="0">
                      <a:pos x="32" y="24"/>
                    </a:cxn>
                    <a:cxn ang="0">
                      <a:pos x="46" y="22"/>
                    </a:cxn>
                    <a:cxn ang="0">
                      <a:pos x="50" y="16"/>
                    </a:cxn>
                    <a:cxn ang="0">
                      <a:pos x="46" y="6"/>
                    </a:cxn>
                    <a:cxn ang="0">
                      <a:pos x="32" y="4"/>
                    </a:cxn>
                    <a:cxn ang="0">
                      <a:pos x="20" y="0"/>
                    </a:cxn>
                    <a:cxn ang="0">
                      <a:pos x="10" y="0"/>
                    </a:cxn>
                  </a:cxnLst>
                  <a:rect l="0" t="0" r="r" b="b"/>
                  <a:pathLst>
                    <a:path w="50" h="26">
                      <a:moveTo>
                        <a:pt x="10" y="0"/>
                      </a:moveTo>
                      <a:lnTo>
                        <a:pt x="4" y="6"/>
                      </a:lnTo>
                      <a:lnTo>
                        <a:pt x="2" y="6"/>
                      </a:lnTo>
                      <a:lnTo>
                        <a:pt x="0" y="14"/>
                      </a:lnTo>
                      <a:lnTo>
                        <a:pt x="2" y="20"/>
                      </a:lnTo>
                      <a:lnTo>
                        <a:pt x="8" y="24"/>
                      </a:lnTo>
                      <a:lnTo>
                        <a:pt x="16" y="26"/>
                      </a:lnTo>
                      <a:lnTo>
                        <a:pt x="32" y="24"/>
                      </a:lnTo>
                      <a:lnTo>
                        <a:pt x="46" y="22"/>
                      </a:lnTo>
                      <a:lnTo>
                        <a:pt x="50" y="16"/>
                      </a:lnTo>
                      <a:lnTo>
                        <a:pt x="46" y="6"/>
                      </a:lnTo>
                      <a:lnTo>
                        <a:pt x="32" y="4"/>
                      </a:lnTo>
                      <a:lnTo>
                        <a:pt x="20" y="0"/>
                      </a:lnTo>
                      <a:lnTo>
                        <a:pt x="1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297" name="Freeform 239"/>
                <p:cNvSpPr>
                  <a:spLocks/>
                </p:cNvSpPr>
                <p:nvPr/>
              </p:nvSpPr>
              <p:spPr bwMode="gray">
                <a:xfrm>
                  <a:off x="4101" y="2139"/>
                  <a:ext cx="70" cy="90"/>
                </a:xfrm>
                <a:custGeom>
                  <a:avLst/>
                  <a:gdLst/>
                  <a:ahLst/>
                  <a:cxnLst>
                    <a:cxn ang="0">
                      <a:pos x="14" y="74"/>
                    </a:cxn>
                    <a:cxn ang="0">
                      <a:pos x="10" y="50"/>
                    </a:cxn>
                    <a:cxn ang="0">
                      <a:pos x="8" y="38"/>
                    </a:cxn>
                    <a:cxn ang="0">
                      <a:pos x="2" y="34"/>
                    </a:cxn>
                    <a:cxn ang="0">
                      <a:pos x="0" y="26"/>
                    </a:cxn>
                    <a:cxn ang="0">
                      <a:pos x="12" y="20"/>
                    </a:cxn>
                    <a:cxn ang="0">
                      <a:pos x="4" y="12"/>
                    </a:cxn>
                    <a:cxn ang="0">
                      <a:pos x="4" y="6"/>
                    </a:cxn>
                    <a:cxn ang="0">
                      <a:pos x="10" y="0"/>
                    </a:cxn>
                    <a:cxn ang="0">
                      <a:pos x="14" y="6"/>
                    </a:cxn>
                    <a:cxn ang="0">
                      <a:pos x="24" y="10"/>
                    </a:cxn>
                    <a:cxn ang="0">
                      <a:pos x="30" y="22"/>
                    </a:cxn>
                    <a:cxn ang="0">
                      <a:pos x="64" y="22"/>
                    </a:cxn>
                    <a:cxn ang="0">
                      <a:pos x="64" y="34"/>
                    </a:cxn>
                    <a:cxn ang="0">
                      <a:pos x="56" y="38"/>
                    </a:cxn>
                    <a:cxn ang="0">
                      <a:pos x="52" y="40"/>
                    </a:cxn>
                    <a:cxn ang="0">
                      <a:pos x="48" y="46"/>
                    </a:cxn>
                    <a:cxn ang="0">
                      <a:pos x="48" y="50"/>
                    </a:cxn>
                    <a:cxn ang="0">
                      <a:pos x="48" y="54"/>
                    </a:cxn>
                    <a:cxn ang="0">
                      <a:pos x="56" y="58"/>
                    </a:cxn>
                    <a:cxn ang="0">
                      <a:pos x="60" y="46"/>
                    </a:cxn>
                    <a:cxn ang="0">
                      <a:pos x="70" y="48"/>
                    </a:cxn>
                    <a:cxn ang="0">
                      <a:pos x="68" y="60"/>
                    </a:cxn>
                    <a:cxn ang="0">
                      <a:pos x="68" y="70"/>
                    </a:cxn>
                    <a:cxn ang="0">
                      <a:pos x="70" y="76"/>
                    </a:cxn>
                    <a:cxn ang="0">
                      <a:pos x="70" y="86"/>
                    </a:cxn>
                    <a:cxn ang="0">
                      <a:pos x="64" y="90"/>
                    </a:cxn>
                    <a:cxn ang="0">
                      <a:pos x="60" y="82"/>
                    </a:cxn>
                    <a:cxn ang="0">
                      <a:pos x="58" y="68"/>
                    </a:cxn>
                    <a:cxn ang="0">
                      <a:pos x="54" y="64"/>
                    </a:cxn>
                    <a:cxn ang="0">
                      <a:pos x="48" y="62"/>
                    </a:cxn>
                    <a:cxn ang="0">
                      <a:pos x="40" y="56"/>
                    </a:cxn>
                    <a:cxn ang="0">
                      <a:pos x="36" y="62"/>
                    </a:cxn>
                    <a:cxn ang="0">
                      <a:pos x="36" y="74"/>
                    </a:cxn>
                    <a:cxn ang="0">
                      <a:pos x="26" y="74"/>
                    </a:cxn>
                    <a:cxn ang="0">
                      <a:pos x="14" y="74"/>
                    </a:cxn>
                  </a:cxnLst>
                  <a:rect l="0" t="0" r="r" b="b"/>
                  <a:pathLst>
                    <a:path w="70" h="90">
                      <a:moveTo>
                        <a:pt x="14" y="74"/>
                      </a:moveTo>
                      <a:lnTo>
                        <a:pt x="10" y="50"/>
                      </a:lnTo>
                      <a:lnTo>
                        <a:pt x="8" y="38"/>
                      </a:lnTo>
                      <a:lnTo>
                        <a:pt x="2" y="34"/>
                      </a:lnTo>
                      <a:lnTo>
                        <a:pt x="0" y="26"/>
                      </a:lnTo>
                      <a:lnTo>
                        <a:pt x="12" y="20"/>
                      </a:lnTo>
                      <a:lnTo>
                        <a:pt x="4" y="12"/>
                      </a:lnTo>
                      <a:lnTo>
                        <a:pt x="4" y="6"/>
                      </a:lnTo>
                      <a:lnTo>
                        <a:pt x="10" y="0"/>
                      </a:lnTo>
                      <a:lnTo>
                        <a:pt x="14" y="6"/>
                      </a:lnTo>
                      <a:lnTo>
                        <a:pt x="24" y="10"/>
                      </a:lnTo>
                      <a:lnTo>
                        <a:pt x="30" y="22"/>
                      </a:lnTo>
                      <a:lnTo>
                        <a:pt x="64" y="22"/>
                      </a:lnTo>
                      <a:lnTo>
                        <a:pt x="64" y="34"/>
                      </a:lnTo>
                      <a:lnTo>
                        <a:pt x="56" y="38"/>
                      </a:lnTo>
                      <a:lnTo>
                        <a:pt x="52" y="40"/>
                      </a:lnTo>
                      <a:lnTo>
                        <a:pt x="48" y="46"/>
                      </a:lnTo>
                      <a:lnTo>
                        <a:pt x="48" y="50"/>
                      </a:lnTo>
                      <a:lnTo>
                        <a:pt x="48" y="54"/>
                      </a:lnTo>
                      <a:lnTo>
                        <a:pt x="56" y="58"/>
                      </a:lnTo>
                      <a:lnTo>
                        <a:pt x="60" y="46"/>
                      </a:lnTo>
                      <a:lnTo>
                        <a:pt x="70" y="48"/>
                      </a:lnTo>
                      <a:lnTo>
                        <a:pt x="68" y="60"/>
                      </a:lnTo>
                      <a:lnTo>
                        <a:pt x="68" y="70"/>
                      </a:lnTo>
                      <a:lnTo>
                        <a:pt x="70" y="76"/>
                      </a:lnTo>
                      <a:lnTo>
                        <a:pt x="70" y="86"/>
                      </a:lnTo>
                      <a:lnTo>
                        <a:pt x="64" y="90"/>
                      </a:lnTo>
                      <a:lnTo>
                        <a:pt x="60" y="82"/>
                      </a:lnTo>
                      <a:lnTo>
                        <a:pt x="58" y="68"/>
                      </a:lnTo>
                      <a:lnTo>
                        <a:pt x="54" y="64"/>
                      </a:lnTo>
                      <a:lnTo>
                        <a:pt x="48" y="62"/>
                      </a:lnTo>
                      <a:lnTo>
                        <a:pt x="40" y="56"/>
                      </a:lnTo>
                      <a:lnTo>
                        <a:pt x="36" y="62"/>
                      </a:lnTo>
                      <a:lnTo>
                        <a:pt x="36" y="74"/>
                      </a:lnTo>
                      <a:lnTo>
                        <a:pt x="26" y="74"/>
                      </a:lnTo>
                      <a:lnTo>
                        <a:pt x="14" y="7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298" name="Freeform 240"/>
                <p:cNvSpPr>
                  <a:spLocks/>
                </p:cNvSpPr>
                <p:nvPr/>
              </p:nvSpPr>
              <p:spPr bwMode="gray">
                <a:xfrm>
                  <a:off x="3969" y="2413"/>
                  <a:ext cx="32" cy="58"/>
                </a:xfrm>
                <a:custGeom>
                  <a:avLst/>
                  <a:gdLst/>
                  <a:ahLst/>
                  <a:cxnLst>
                    <a:cxn ang="0">
                      <a:pos x="6" y="0"/>
                    </a:cxn>
                    <a:cxn ang="0">
                      <a:pos x="16" y="12"/>
                    </a:cxn>
                    <a:cxn ang="0">
                      <a:pos x="26" y="26"/>
                    </a:cxn>
                    <a:cxn ang="0">
                      <a:pos x="32" y="40"/>
                    </a:cxn>
                    <a:cxn ang="0">
                      <a:pos x="26" y="56"/>
                    </a:cxn>
                    <a:cxn ang="0">
                      <a:pos x="16" y="58"/>
                    </a:cxn>
                    <a:cxn ang="0">
                      <a:pos x="6" y="56"/>
                    </a:cxn>
                    <a:cxn ang="0">
                      <a:pos x="0" y="44"/>
                    </a:cxn>
                    <a:cxn ang="0">
                      <a:pos x="0" y="26"/>
                    </a:cxn>
                    <a:cxn ang="0">
                      <a:pos x="4" y="12"/>
                    </a:cxn>
                    <a:cxn ang="0">
                      <a:pos x="6" y="0"/>
                    </a:cxn>
                  </a:cxnLst>
                  <a:rect l="0" t="0" r="r" b="b"/>
                  <a:pathLst>
                    <a:path w="32" h="58">
                      <a:moveTo>
                        <a:pt x="6" y="0"/>
                      </a:moveTo>
                      <a:lnTo>
                        <a:pt x="16" y="12"/>
                      </a:lnTo>
                      <a:lnTo>
                        <a:pt x="26" y="26"/>
                      </a:lnTo>
                      <a:lnTo>
                        <a:pt x="32" y="40"/>
                      </a:lnTo>
                      <a:lnTo>
                        <a:pt x="26" y="56"/>
                      </a:lnTo>
                      <a:lnTo>
                        <a:pt x="16" y="58"/>
                      </a:lnTo>
                      <a:lnTo>
                        <a:pt x="6" y="56"/>
                      </a:lnTo>
                      <a:lnTo>
                        <a:pt x="0" y="44"/>
                      </a:lnTo>
                      <a:lnTo>
                        <a:pt x="0" y="26"/>
                      </a:lnTo>
                      <a:lnTo>
                        <a:pt x="4" y="12"/>
                      </a:lnTo>
                      <a:lnTo>
                        <a:pt x="6"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299" name="Freeform 241"/>
                <p:cNvSpPr>
                  <a:spLocks/>
                </p:cNvSpPr>
                <p:nvPr/>
              </p:nvSpPr>
              <p:spPr bwMode="gray">
                <a:xfrm>
                  <a:off x="3787" y="1977"/>
                  <a:ext cx="460" cy="464"/>
                </a:xfrm>
                <a:custGeom>
                  <a:avLst/>
                  <a:gdLst/>
                  <a:ahLst/>
                  <a:cxnLst>
                    <a:cxn ang="0">
                      <a:pos x="14" y="196"/>
                    </a:cxn>
                    <a:cxn ang="0">
                      <a:pos x="40" y="196"/>
                    </a:cxn>
                    <a:cxn ang="0">
                      <a:pos x="24" y="158"/>
                    </a:cxn>
                    <a:cxn ang="0">
                      <a:pos x="26" y="136"/>
                    </a:cxn>
                    <a:cxn ang="0">
                      <a:pos x="54" y="138"/>
                    </a:cxn>
                    <a:cxn ang="0">
                      <a:pos x="106" y="62"/>
                    </a:cxn>
                    <a:cxn ang="0">
                      <a:pos x="118" y="22"/>
                    </a:cxn>
                    <a:cxn ang="0">
                      <a:pos x="152" y="2"/>
                    </a:cxn>
                    <a:cxn ang="0">
                      <a:pos x="166" y="30"/>
                    </a:cxn>
                    <a:cxn ang="0">
                      <a:pos x="176" y="56"/>
                    </a:cxn>
                    <a:cxn ang="0">
                      <a:pos x="162" y="76"/>
                    </a:cxn>
                    <a:cxn ang="0">
                      <a:pos x="188" y="106"/>
                    </a:cxn>
                    <a:cxn ang="0">
                      <a:pos x="232" y="144"/>
                    </a:cxn>
                    <a:cxn ang="0">
                      <a:pos x="286" y="164"/>
                    </a:cxn>
                    <a:cxn ang="0">
                      <a:pos x="328" y="138"/>
                    </a:cxn>
                    <a:cxn ang="0">
                      <a:pos x="336" y="156"/>
                    </a:cxn>
                    <a:cxn ang="0">
                      <a:pos x="378" y="148"/>
                    </a:cxn>
                    <a:cxn ang="0">
                      <a:pos x="394" y="122"/>
                    </a:cxn>
                    <a:cxn ang="0">
                      <a:pos x="434" y="114"/>
                    </a:cxn>
                    <a:cxn ang="0">
                      <a:pos x="460" y="128"/>
                    </a:cxn>
                    <a:cxn ang="0">
                      <a:pos x="440" y="148"/>
                    </a:cxn>
                    <a:cxn ang="0">
                      <a:pos x="414" y="182"/>
                    </a:cxn>
                    <a:cxn ang="0">
                      <a:pos x="390" y="232"/>
                    </a:cxn>
                    <a:cxn ang="0">
                      <a:pos x="382" y="222"/>
                    </a:cxn>
                    <a:cxn ang="0">
                      <a:pos x="370" y="220"/>
                    </a:cxn>
                    <a:cxn ang="0">
                      <a:pos x="366" y="202"/>
                    </a:cxn>
                    <a:cxn ang="0">
                      <a:pos x="378" y="184"/>
                    </a:cxn>
                    <a:cxn ang="0">
                      <a:pos x="328" y="168"/>
                    </a:cxn>
                    <a:cxn ang="0">
                      <a:pos x="318" y="174"/>
                    </a:cxn>
                    <a:cxn ang="0">
                      <a:pos x="316" y="196"/>
                    </a:cxn>
                    <a:cxn ang="0">
                      <a:pos x="328" y="236"/>
                    </a:cxn>
                    <a:cxn ang="0">
                      <a:pos x="290" y="262"/>
                    </a:cxn>
                    <a:cxn ang="0">
                      <a:pos x="258" y="290"/>
                    </a:cxn>
                    <a:cxn ang="0">
                      <a:pos x="218" y="320"/>
                    </a:cxn>
                    <a:cxn ang="0">
                      <a:pos x="202" y="340"/>
                    </a:cxn>
                    <a:cxn ang="0">
                      <a:pos x="188" y="368"/>
                    </a:cxn>
                    <a:cxn ang="0">
                      <a:pos x="180" y="404"/>
                    </a:cxn>
                    <a:cxn ang="0">
                      <a:pos x="170" y="446"/>
                    </a:cxn>
                    <a:cxn ang="0">
                      <a:pos x="148" y="464"/>
                    </a:cxn>
                    <a:cxn ang="0">
                      <a:pos x="126" y="428"/>
                    </a:cxn>
                    <a:cxn ang="0">
                      <a:pos x="80" y="330"/>
                    </a:cxn>
                    <a:cxn ang="0">
                      <a:pos x="74" y="254"/>
                    </a:cxn>
                    <a:cxn ang="0">
                      <a:pos x="60" y="234"/>
                    </a:cxn>
                    <a:cxn ang="0">
                      <a:pos x="38" y="260"/>
                    </a:cxn>
                    <a:cxn ang="0">
                      <a:pos x="10" y="232"/>
                    </a:cxn>
                    <a:cxn ang="0">
                      <a:pos x="24" y="222"/>
                    </a:cxn>
                    <a:cxn ang="0">
                      <a:pos x="0" y="208"/>
                    </a:cxn>
                  </a:cxnLst>
                  <a:rect l="0" t="0" r="r" b="b"/>
                  <a:pathLst>
                    <a:path w="460" h="464">
                      <a:moveTo>
                        <a:pt x="0" y="208"/>
                      </a:moveTo>
                      <a:lnTo>
                        <a:pt x="6" y="196"/>
                      </a:lnTo>
                      <a:lnTo>
                        <a:pt x="14" y="196"/>
                      </a:lnTo>
                      <a:lnTo>
                        <a:pt x="22" y="202"/>
                      </a:lnTo>
                      <a:lnTo>
                        <a:pt x="26" y="196"/>
                      </a:lnTo>
                      <a:lnTo>
                        <a:pt x="40" y="196"/>
                      </a:lnTo>
                      <a:lnTo>
                        <a:pt x="40" y="186"/>
                      </a:lnTo>
                      <a:lnTo>
                        <a:pt x="28" y="172"/>
                      </a:lnTo>
                      <a:lnTo>
                        <a:pt x="24" y="158"/>
                      </a:lnTo>
                      <a:lnTo>
                        <a:pt x="16" y="158"/>
                      </a:lnTo>
                      <a:lnTo>
                        <a:pt x="16" y="148"/>
                      </a:lnTo>
                      <a:lnTo>
                        <a:pt x="26" y="136"/>
                      </a:lnTo>
                      <a:lnTo>
                        <a:pt x="34" y="136"/>
                      </a:lnTo>
                      <a:lnTo>
                        <a:pt x="42" y="140"/>
                      </a:lnTo>
                      <a:lnTo>
                        <a:pt x="54" y="138"/>
                      </a:lnTo>
                      <a:lnTo>
                        <a:pt x="98" y="82"/>
                      </a:lnTo>
                      <a:lnTo>
                        <a:pt x="100" y="68"/>
                      </a:lnTo>
                      <a:lnTo>
                        <a:pt x="106" y="62"/>
                      </a:lnTo>
                      <a:lnTo>
                        <a:pt x="90" y="48"/>
                      </a:lnTo>
                      <a:lnTo>
                        <a:pt x="88" y="18"/>
                      </a:lnTo>
                      <a:lnTo>
                        <a:pt x="118" y="22"/>
                      </a:lnTo>
                      <a:lnTo>
                        <a:pt x="134" y="18"/>
                      </a:lnTo>
                      <a:lnTo>
                        <a:pt x="140" y="0"/>
                      </a:lnTo>
                      <a:lnTo>
                        <a:pt x="152" y="2"/>
                      </a:lnTo>
                      <a:lnTo>
                        <a:pt x="154" y="16"/>
                      </a:lnTo>
                      <a:lnTo>
                        <a:pt x="164" y="22"/>
                      </a:lnTo>
                      <a:lnTo>
                        <a:pt x="166" y="30"/>
                      </a:lnTo>
                      <a:lnTo>
                        <a:pt x="166" y="40"/>
                      </a:lnTo>
                      <a:lnTo>
                        <a:pt x="178" y="48"/>
                      </a:lnTo>
                      <a:lnTo>
                        <a:pt x="176" y="56"/>
                      </a:lnTo>
                      <a:lnTo>
                        <a:pt x="166" y="58"/>
                      </a:lnTo>
                      <a:lnTo>
                        <a:pt x="162" y="68"/>
                      </a:lnTo>
                      <a:lnTo>
                        <a:pt x="162" y="76"/>
                      </a:lnTo>
                      <a:lnTo>
                        <a:pt x="188" y="88"/>
                      </a:lnTo>
                      <a:lnTo>
                        <a:pt x="200" y="98"/>
                      </a:lnTo>
                      <a:lnTo>
                        <a:pt x="188" y="106"/>
                      </a:lnTo>
                      <a:lnTo>
                        <a:pt x="184" y="122"/>
                      </a:lnTo>
                      <a:lnTo>
                        <a:pt x="204" y="128"/>
                      </a:lnTo>
                      <a:lnTo>
                        <a:pt x="232" y="144"/>
                      </a:lnTo>
                      <a:lnTo>
                        <a:pt x="256" y="146"/>
                      </a:lnTo>
                      <a:lnTo>
                        <a:pt x="272" y="158"/>
                      </a:lnTo>
                      <a:lnTo>
                        <a:pt x="286" y="164"/>
                      </a:lnTo>
                      <a:lnTo>
                        <a:pt x="314" y="162"/>
                      </a:lnTo>
                      <a:lnTo>
                        <a:pt x="312" y="138"/>
                      </a:lnTo>
                      <a:lnTo>
                        <a:pt x="328" y="138"/>
                      </a:lnTo>
                      <a:lnTo>
                        <a:pt x="328" y="146"/>
                      </a:lnTo>
                      <a:lnTo>
                        <a:pt x="330" y="152"/>
                      </a:lnTo>
                      <a:lnTo>
                        <a:pt x="336" y="156"/>
                      </a:lnTo>
                      <a:lnTo>
                        <a:pt x="344" y="158"/>
                      </a:lnTo>
                      <a:lnTo>
                        <a:pt x="374" y="154"/>
                      </a:lnTo>
                      <a:lnTo>
                        <a:pt x="378" y="148"/>
                      </a:lnTo>
                      <a:lnTo>
                        <a:pt x="374" y="138"/>
                      </a:lnTo>
                      <a:lnTo>
                        <a:pt x="384" y="136"/>
                      </a:lnTo>
                      <a:lnTo>
                        <a:pt x="394" y="122"/>
                      </a:lnTo>
                      <a:lnTo>
                        <a:pt x="406" y="122"/>
                      </a:lnTo>
                      <a:lnTo>
                        <a:pt x="412" y="114"/>
                      </a:lnTo>
                      <a:lnTo>
                        <a:pt x="434" y="114"/>
                      </a:lnTo>
                      <a:lnTo>
                        <a:pt x="444" y="112"/>
                      </a:lnTo>
                      <a:lnTo>
                        <a:pt x="444" y="126"/>
                      </a:lnTo>
                      <a:lnTo>
                        <a:pt x="460" y="128"/>
                      </a:lnTo>
                      <a:lnTo>
                        <a:pt x="454" y="138"/>
                      </a:lnTo>
                      <a:lnTo>
                        <a:pt x="454" y="148"/>
                      </a:lnTo>
                      <a:lnTo>
                        <a:pt x="440" y="148"/>
                      </a:lnTo>
                      <a:lnTo>
                        <a:pt x="424" y="162"/>
                      </a:lnTo>
                      <a:lnTo>
                        <a:pt x="422" y="174"/>
                      </a:lnTo>
                      <a:lnTo>
                        <a:pt x="414" y="182"/>
                      </a:lnTo>
                      <a:lnTo>
                        <a:pt x="410" y="202"/>
                      </a:lnTo>
                      <a:lnTo>
                        <a:pt x="396" y="204"/>
                      </a:lnTo>
                      <a:lnTo>
                        <a:pt x="390" y="232"/>
                      </a:lnTo>
                      <a:lnTo>
                        <a:pt x="384" y="238"/>
                      </a:lnTo>
                      <a:lnTo>
                        <a:pt x="382" y="232"/>
                      </a:lnTo>
                      <a:lnTo>
                        <a:pt x="382" y="222"/>
                      </a:lnTo>
                      <a:lnTo>
                        <a:pt x="384" y="210"/>
                      </a:lnTo>
                      <a:lnTo>
                        <a:pt x="374" y="208"/>
                      </a:lnTo>
                      <a:lnTo>
                        <a:pt x="370" y="220"/>
                      </a:lnTo>
                      <a:lnTo>
                        <a:pt x="362" y="216"/>
                      </a:lnTo>
                      <a:lnTo>
                        <a:pt x="362" y="208"/>
                      </a:lnTo>
                      <a:lnTo>
                        <a:pt x="366" y="202"/>
                      </a:lnTo>
                      <a:lnTo>
                        <a:pt x="370" y="200"/>
                      </a:lnTo>
                      <a:lnTo>
                        <a:pt x="378" y="196"/>
                      </a:lnTo>
                      <a:lnTo>
                        <a:pt x="378" y="184"/>
                      </a:lnTo>
                      <a:lnTo>
                        <a:pt x="344" y="184"/>
                      </a:lnTo>
                      <a:lnTo>
                        <a:pt x="338" y="172"/>
                      </a:lnTo>
                      <a:lnTo>
                        <a:pt x="328" y="168"/>
                      </a:lnTo>
                      <a:lnTo>
                        <a:pt x="324" y="162"/>
                      </a:lnTo>
                      <a:lnTo>
                        <a:pt x="318" y="168"/>
                      </a:lnTo>
                      <a:lnTo>
                        <a:pt x="318" y="174"/>
                      </a:lnTo>
                      <a:lnTo>
                        <a:pt x="326" y="182"/>
                      </a:lnTo>
                      <a:lnTo>
                        <a:pt x="314" y="188"/>
                      </a:lnTo>
                      <a:lnTo>
                        <a:pt x="316" y="196"/>
                      </a:lnTo>
                      <a:lnTo>
                        <a:pt x="322" y="200"/>
                      </a:lnTo>
                      <a:lnTo>
                        <a:pt x="324" y="214"/>
                      </a:lnTo>
                      <a:lnTo>
                        <a:pt x="328" y="236"/>
                      </a:lnTo>
                      <a:lnTo>
                        <a:pt x="318" y="242"/>
                      </a:lnTo>
                      <a:lnTo>
                        <a:pt x="296" y="246"/>
                      </a:lnTo>
                      <a:lnTo>
                        <a:pt x="290" y="262"/>
                      </a:lnTo>
                      <a:lnTo>
                        <a:pt x="276" y="274"/>
                      </a:lnTo>
                      <a:lnTo>
                        <a:pt x="262" y="278"/>
                      </a:lnTo>
                      <a:lnTo>
                        <a:pt x="258" y="290"/>
                      </a:lnTo>
                      <a:lnTo>
                        <a:pt x="234" y="312"/>
                      </a:lnTo>
                      <a:lnTo>
                        <a:pt x="222" y="314"/>
                      </a:lnTo>
                      <a:lnTo>
                        <a:pt x="218" y="320"/>
                      </a:lnTo>
                      <a:lnTo>
                        <a:pt x="216" y="328"/>
                      </a:lnTo>
                      <a:lnTo>
                        <a:pt x="204" y="332"/>
                      </a:lnTo>
                      <a:lnTo>
                        <a:pt x="202" y="340"/>
                      </a:lnTo>
                      <a:lnTo>
                        <a:pt x="190" y="342"/>
                      </a:lnTo>
                      <a:lnTo>
                        <a:pt x="182" y="350"/>
                      </a:lnTo>
                      <a:lnTo>
                        <a:pt x="188" y="368"/>
                      </a:lnTo>
                      <a:lnTo>
                        <a:pt x="186" y="376"/>
                      </a:lnTo>
                      <a:lnTo>
                        <a:pt x="188" y="388"/>
                      </a:lnTo>
                      <a:lnTo>
                        <a:pt x="180" y="404"/>
                      </a:lnTo>
                      <a:lnTo>
                        <a:pt x="180" y="424"/>
                      </a:lnTo>
                      <a:lnTo>
                        <a:pt x="166" y="436"/>
                      </a:lnTo>
                      <a:lnTo>
                        <a:pt x="170" y="446"/>
                      </a:lnTo>
                      <a:lnTo>
                        <a:pt x="160" y="446"/>
                      </a:lnTo>
                      <a:lnTo>
                        <a:pt x="156" y="452"/>
                      </a:lnTo>
                      <a:lnTo>
                        <a:pt x="148" y="464"/>
                      </a:lnTo>
                      <a:lnTo>
                        <a:pt x="136" y="460"/>
                      </a:lnTo>
                      <a:lnTo>
                        <a:pt x="124" y="440"/>
                      </a:lnTo>
                      <a:lnTo>
                        <a:pt x="126" y="428"/>
                      </a:lnTo>
                      <a:lnTo>
                        <a:pt x="104" y="390"/>
                      </a:lnTo>
                      <a:lnTo>
                        <a:pt x="102" y="374"/>
                      </a:lnTo>
                      <a:lnTo>
                        <a:pt x="80" y="330"/>
                      </a:lnTo>
                      <a:lnTo>
                        <a:pt x="74" y="278"/>
                      </a:lnTo>
                      <a:lnTo>
                        <a:pt x="68" y="262"/>
                      </a:lnTo>
                      <a:lnTo>
                        <a:pt x="74" y="254"/>
                      </a:lnTo>
                      <a:lnTo>
                        <a:pt x="72" y="246"/>
                      </a:lnTo>
                      <a:lnTo>
                        <a:pt x="68" y="234"/>
                      </a:lnTo>
                      <a:lnTo>
                        <a:pt x="60" y="234"/>
                      </a:lnTo>
                      <a:lnTo>
                        <a:pt x="58" y="246"/>
                      </a:lnTo>
                      <a:lnTo>
                        <a:pt x="46" y="258"/>
                      </a:lnTo>
                      <a:lnTo>
                        <a:pt x="38" y="260"/>
                      </a:lnTo>
                      <a:lnTo>
                        <a:pt x="24" y="252"/>
                      </a:lnTo>
                      <a:lnTo>
                        <a:pt x="20" y="244"/>
                      </a:lnTo>
                      <a:lnTo>
                        <a:pt x="10" y="232"/>
                      </a:lnTo>
                      <a:lnTo>
                        <a:pt x="26" y="232"/>
                      </a:lnTo>
                      <a:lnTo>
                        <a:pt x="32" y="224"/>
                      </a:lnTo>
                      <a:lnTo>
                        <a:pt x="24" y="222"/>
                      </a:lnTo>
                      <a:lnTo>
                        <a:pt x="10" y="222"/>
                      </a:lnTo>
                      <a:lnTo>
                        <a:pt x="4" y="216"/>
                      </a:lnTo>
                      <a:lnTo>
                        <a:pt x="0" y="20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0" name="Freeform 242"/>
                <p:cNvSpPr>
                  <a:spLocks/>
                </p:cNvSpPr>
                <p:nvPr/>
              </p:nvSpPr>
              <p:spPr bwMode="gray">
                <a:xfrm>
                  <a:off x="4165" y="2105"/>
                  <a:ext cx="134" cy="296"/>
                </a:xfrm>
                <a:custGeom>
                  <a:avLst/>
                  <a:gdLst/>
                  <a:ahLst/>
                  <a:cxnLst>
                    <a:cxn ang="0">
                      <a:pos x="6" y="120"/>
                    </a:cxn>
                    <a:cxn ang="0">
                      <a:pos x="12" y="104"/>
                    </a:cxn>
                    <a:cxn ang="0">
                      <a:pos x="32" y="74"/>
                    </a:cxn>
                    <a:cxn ang="0">
                      <a:pos x="44" y="46"/>
                    </a:cxn>
                    <a:cxn ang="0">
                      <a:pos x="62" y="20"/>
                    </a:cxn>
                    <a:cxn ang="0">
                      <a:pos x="76" y="10"/>
                    </a:cxn>
                    <a:cxn ang="0">
                      <a:pos x="90" y="2"/>
                    </a:cxn>
                    <a:cxn ang="0">
                      <a:pos x="104" y="18"/>
                    </a:cxn>
                    <a:cxn ang="0">
                      <a:pos x="94" y="52"/>
                    </a:cxn>
                    <a:cxn ang="0">
                      <a:pos x="86" y="68"/>
                    </a:cxn>
                    <a:cxn ang="0">
                      <a:pos x="106" y="88"/>
                    </a:cxn>
                    <a:cxn ang="0">
                      <a:pos x="116" y="108"/>
                    </a:cxn>
                    <a:cxn ang="0">
                      <a:pos x="124" y="116"/>
                    </a:cxn>
                    <a:cxn ang="0">
                      <a:pos x="134" y="126"/>
                    </a:cxn>
                    <a:cxn ang="0">
                      <a:pos x="106" y="144"/>
                    </a:cxn>
                    <a:cxn ang="0">
                      <a:pos x="88" y="158"/>
                    </a:cxn>
                    <a:cxn ang="0">
                      <a:pos x="84" y="168"/>
                    </a:cxn>
                    <a:cxn ang="0">
                      <a:pos x="88" y="184"/>
                    </a:cxn>
                    <a:cxn ang="0">
                      <a:pos x="104" y="208"/>
                    </a:cxn>
                    <a:cxn ang="0">
                      <a:pos x="96" y="228"/>
                    </a:cxn>
                    <a:cxn ang="0">
                      <a:pos x="110" y="248"/>
                    </a:cxn>
                    <a:cxn ang="0">
                      <a:pos x="116" y="274"/>
                    </a:cxn>
                    <a:cxn ang="0">
                      <a:pos x="100" y="296"/>
                    </a:cxn>
                    <a:cxn ang="0">
                      <a:pos x="100" y="280"/>
                    </a:cxn>
                    <a:cxn ang="0">
                      <a:pos x="100" y="256"/>
                    </a:cxn>
                    <a:cxn ang="0">
                      <a:pos x="90" y="230"/>
                    </a:cxn>
                    <a:cxn ang="0">
                      <a:pos x="84" y="200"/>
                    </a:cxn>
                    <a:cxn ang="0">
                      <a:pos x="68" y="200"/>
                    </a:cxn>
                    <a:cxn ang="0">
                      <a:pos x="54" y="212"/>
                    </a:cxn>
                    <a:cxn ang="0">
                      <a:pos x="36" y="204"/>
                    </a:cxn>
                    <a:cxn ang="0">
                      <a:pos x="38" y="176"/>
                    </a:cxn>
                    <a:cxn ang="0">
                      <a:pos x="26" y="158"/>
                    </a:cxn>
                    <a:cxn ang="0">
                      <a:pos x="0" y="124"/>
                    </a:cxn>
                  </a:cxnLst>
                  <a:rect l="0" t="0" r="r" b="b"/>
                  <a:pathLst>
                    <a:path w="134" h="296">
                      <a:moveTo>
                        <a:pt x="0" y="124"/>
                      </a:moveTo>
                      <a:lnTo>
                        <a:pt x="6" y="120"/>
                      </a:lnTo>
                      <a:lnTo>
                        <a:pt x="6" y="110"/>
                      </a:lnTo>
                      <a:lnTo>
                        <a:pt x="12" y="104"/>
                      </a:lnTo>
                      <a:lnTo>
                        <a:pt x="18" y="76"/>
                      </a:lnTo>
                      <a:lnTo>
                        <a:pt x="32" y="74"/>
                      </a:lnTo>
                      <a:lnTo>
                        <a:pt x="36" y="54"/>
                      </a:lnTo>
                      <a:lnTo>
                        <a:pt x="44" y="46"/>
                      </a:lnTo>
                      <a:lnTo>
                        <a:pt x="46" y="34"/>
                      </a:lnTo>
                      <a:lnTo>
                        <a:pt x="62" y="20"/>
                      </a:lnTo>
                      <a:lnTo>
                        <a:pt x="76" y="20"/>
                      </a:lnTo>
                      <a:lnTo>
                        <a:pt x="76" y="10"/>
                      </a:lnTo>
                      <a:lnTo>
                        <a:pt x="82" y="0"/>
                      </a:lnTo>
                      <a:lnTo>
                        <a:pt x="90" y="2"/>
                      </a:lnTo>
                      <a:lnTo>
                        <a:pt x="96" y="12"/>
                      </a:lnTo>
                      <a:lnTo>
                        <a:pt x="104" y="18"/>
                      </a:lnTo>
                      <a:lnTo>
                        <a:pt x="102" y="42"/>
                      </a:lnTo>
                      <a:lnTo>
                        <a:pt x="94" y="52"/>
                      </a:lnTo>
                      <a:lnTo>
                        <a:pt x="86" y="64"/>
                      </a:lnTo>
                      <a:lnTo>
                        <a:pt x="86" y="68"/>
                      </a:lnTo>
                      <a:lnTo>
                        <a:pt x="106" y="74"/>
                      </a:lnTo>
                      <a:lnTo>
                        <a:pt x="106" y="88"/>
                      </a:lnTo>
                      <a:lnTo>
                        <a:pt x="116" y="92"/>
                      </a:lnTo>
                      <a:lnTo>
                        <a:pt x="116" y="108"/>
                      </a:lnTo>
                      <a:lnTo>
                        <a:pt x="124" y="110"/>
                      </a:lnTo>
                      <a:lnTo>
                        <a:pt x="124" y="116"/>
                      </a:lnTo>
                      <a:lnTo>
                        <a:pt x="132" y="116"/>
                      </a:lnTo>
                      <a:lnTo>
                        <a:pt x="134" y="126"/>
                      </a:lnTo>
                      <a:lnTo>
                        <a:pt x="116" y="136"/>
                      </a:lnTo>
                      <a:lnTo>
                        <a:pt x="106" y="144"/>
                      </a:lnTo>
                      <a:lnTo>
                        <a:pt x="88" y="146"/>
                      </a:lnTo>
                      <a:lnTo>
                        <a:pt x="88" y="158"/>
                      </a:lnTo>
                      <a:lnTo>
                        <a:pt x="86" y="162"/>
                      </a:lnTo>
                      <a:lnTo>
                        <a:pt x="84" y="168"/>
                      </a:lnTo>
                      <a:lnTo>
                        <a:pt x="86" y="178"/>
                      </a:lnTo>
                      <a:lnTo>
                        <a:pt x="88" y="184"/>
                      </a:lnTo>
                      <a:lnTo>
                        <a:pt x="98" y="192"/>
                      </a:lnTo>
                      <a:lnTo>
                        <a:pt x="104" y="208"/>
                      </a:lnTo>
                      <a:lnTo>
                        <a:pt x="100" y="218"/>
                      </a:lnTo>
                      <a:lnTo>
                        <a:pt x="96" y="228"/>
                      </a:lnTo>
                      <a:lnTo>
                        <a:pt x="102" y="236"/>
                      </a:lnTo>
                      <a:lnTo>
                        <a:pt x="110" y="248"/>
                      </a:lnTo>
                      <a:lnTo>
                        <a:pt x="110" y="264"/>
                      </a:lnTo>
                      <a:lnTo>
                        <a:pt x="116" y="274"/>
                      </a:lnTo>
                      <a:lnTo>
                        <a:pt x="112" y="286"/>
                      </a:lnTo>
                      <a:lnTo>
                        <a:pt x="100" y="296"/>
                      </a:lnTo>
                      <a:lnTo>
                        <a:pt x="98" y="288"/>
                      </a:lnTo>
                      <a:lnTo>
                        <a:pt x="100" y="280"/>
                      </a:lnTo>
                      <a:lnTo>
                        <a:pt x="100" y="270"/>
                      </a:lnTo>
                      <a:lnTo>
                        <a:pt x="100" y="256"/>
                      </a:lnTo>
                      <a:lnTo>
                        <a:pt x="98" y="250"/>
                      </a:lnTo>
                      <a:lnTo>
                        <a:pt x="90" y="230"/>
                      </a:lnTo>
                      <a:lnTo>
                        <a:pt x="90" y="214"/>
                      </a:lnTo>
                      <a:lnTo>
                        <a:pt x="84" y="200"/>
                      </a:lnTo>
                      <a:lnTo>
                        <a:pt x="74" y="188"/>
                      </a:lnTo>
                      <a:lnTo>
                        <a:pt x="68" y="200"/>
                      </a:lnTo>
                      <a:lnTo>
                        <a:pt x="56" y="204"/>
                      </a:lnTo>
                      <a:lnTo>
                        <a:pt x="54" y="212"/>
                      </a:lnTo>
                      <a:lnTo>
                        <a:pt x="42" y="212"/>
                      </a:lnTo>
                      <a:lnTo>
                        <a:pt x="36" y="204"/>
                      </a:lnTo>
                      <a:lnTo>
                        <a:pt x="36" y="190"/>
                      </a:lnTo>
                      <a:lnTo>
                        <a:pt x="38" y="176"/>
                      </a:lnTo>
                      <a:lnTo>
                        <a:pt x="34" y="166"/>
                      </a:lnTo>
                      <a:lnTo>
                        <a:pt x="26" y="158"/>
                      </a:lnTo>
                      <a:lnTo>
                        <a:pt x="14" y="138"/>
                      </a:lnTo>
                      <a:lnTo>
                        <a:pt x="0" y="12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1" name="Freeform 243"/>
                <p:cNvSpPr>
                  <a:spLocks/>
                </p:cNvSpPr>
                <p:nvPr/>
              </p:nvSpPr>
              <p:spPr bwMode="gray">
                <a:xfrm>
                  <a:off x="4249" y="2239"/>
                  <a:ext cx="130" cy="240"/>
                </a:xfrm>
                <a:custGeom>
                  <a:avLst/>
                  <a:gdLst/>
                  <a:ahLst/>
                  <a:cxnLst>
                    <a:cxn ang="0">
                      <a:pos x="20" y="198"/>
                    </a:cxn>
                    <a:cxn ang="0">
                      <a:pos x="14" y="174"/>
                    </a:cxn>
                    <a:cxn ang="0">
                      <a:pos x="28" y="152"/>
                    </a:cxn>
                    <a:cxn ang="0">
                      <a:pos x="26" y="130"/>
                    </a:cxn>
                    <a:cxn ang="0">
                      <a:pos x="18" y="102"/>
                    </a:cxn>
                    <a:cxn ang="0">
                      <a:pos x="20" y="74"/>
                    </a:cxn>
                    <a:cxn ang="0">
                      <a:pos x="4" y="50"/>
                    </a:cxn>
                    <a:cxn ang="0">
                      <a:pos x="4" y="24"/>
                    </a:cxn>
                    <a:cxn ang="0">
                      <a:pos x="22" y="10"/>
                    </a:cxn>
                    <a:cxn ang="0">
                      <a:pos x="48" y="6"/>
                    </a:cxn>
                    <a:cxn ang="0">
                      <a:pos x="56" y="16"/>
                    </a:cxn>
                    <a:cxn ang="0">
                      <a:pos x="56" y="34"/>
                    </a:cxn>
                    <a:cxn ang="0">
                      <a:pos x="68" y="42"/>
                    </a:cxn>
                    <a:cxn ang="0">
                      <a:pos x="88" y="40"/>
                    </a:cxn>
                    <a:cxn ang="0">
                      <a:pos x="116" y="50"/>
                    </a:cxn>
                    <a:cxn ang="0">
                      <a:pos x="130" y="76"/>
                    </a:cxn>
                    <a:cxn ang="0">
                      <a:pos x="126" y="98"/>
                    </a:cxn>
                    <a:cxn ang="0">
                      <a:pos x="78" y="112"/>
                    </a:cxn>
                    <a:cxn ang="0">
                      <a:pos x="82" y="130"/>
                    </a:cxn>
                    <a:cxn ang="0">
                      <a:pos x="84" y="144"/>
                    </a:cxn>
                    <a:cxn ang="0">
                      <a:pos x="56" y="126"/>
                    </a:cxn>
                    <a:cxn ang="0">
                      <a:pos x="44" y="116"/>
                    </a:cxn>
                    <a:cxn ang="0">
                      <a:pos x="40" y="132"/>
                    </a:cxn>
                    <a:cxn ang="0">
                      <a:pos x="32" y="154"/>
                    </a:cxn>
                    <a:cxn ang="0">
                      <a:pos x="24" y="178"/>
                    </a:cxn>
                    <a:cxn ang="0">
                      <a:pos x="40" y="186"/>
                    </a:cxn>
                    <a:cxn ang="0">
                      <a:pos x="46" y="210"/>
                    </a:cxn>
                    <a:cxn ang="0">
                      <a:pos x="64" y="222"/>
                    </a:cxn>
                    <a:cxn ang="0">
                      <a:pos x="68" y="234"/>
                    </a:cxn>
                    <a:cxn ang="0">
                      <a:pos x="56" y="238"/>
                    </a:cxn>
                    <a:cxn ang="0">
                      <a:pos x="52" y="226"/>
                    </a:cxn>
                    <a:cxn ang="0">
                      <a:pos x="34" y="214"/>
                    </a:cxn>
                  </a:cxnLst>
                  <a:rect l="0" t="0" r="r" b="b"/>
                  <a:pathLst>
                    <a:path w="130" h="240">
                      <a:moveTo>
                        <a:pt x="34" y="214"/>
                      </a:moveTo>
                      <a:lnTo>
                        <a:pt x="20" y="198"/>
                      </a:lnTo>
                      <a:lnTo>
                        <a:pt x="12" y="194"/>
                      </a:lnTo>
                      <a:lnTo>
                        <a:pt x="14" y="174"/>
                      </a:lnTo>
                      <a:lnTo>
                        <a:pt x="16" y="162"/>
                      </a:lnTo>
                      <a:lnTo>
                        <a:pt x="28" y="152"/>
                      </a:lnTo>
                      <a:lnTo>
                        <a:pt x="32" y="140"/>
                      </a:lnTo>
                      <a:lnTo>
                        <a:pt x="26" y="130"/>
                      </a:lnTo>
                      <a:lnTo>
                        <a:pt x="26" y="114"/>
                      </a:lnTo>
                      <a:lnTo>
                        <a:pt x="18" y="102"/>
                      </a:lnTo>
                      <a:lnTo>
                        <a:pt x="12" y="94"/>
                      </a:lnTo>
                      <a:lnTo>
                        <a:pt x="20" y="74"/>
                      </a:lnTo>
                      <a:lnTo>
                        <a:pt x="14" y="58"/>
                      </a:lnTo>
                      <a:lnTo>
                        <a:pt x="4" y="50"/>
                      </a:lnTo>
                      <a:lnTo>
                        <a:pt x="0" y="30"/>
                      </a:lnTo>
                      <a:lnTo>
                        <a:pt x="4" y="24"/>
                      </a:lnTo>
                      <a:lnTo>
                        <a:pt x="4" y="12"/>
                      </a:lnTo>
                      <a:lnTo>
                        <a:pt x="22" y="10"/>
                      </a:lnTo>
                      <a:lnTo>
                        <a:pt x="36" y="0"/>
                      </a:lnTo>
                      <a:lnTo>
                        <a:pt x="48" y="6"/>
                      </a:lnTo>
                      <a:lnTo>
                        <a:pt x="48" y="14"/>
                      </a:lnTo>
                      <a:lnTo>
                        <a:pt x="56" y="16"/>
                      </a:lnTo>
                      <a:lnTo>
                        <a:pt x="60" y="30"/>
                      </a:lnTo>
                      <a:lnTo>
                        <a:pt x="56" y="34"/>
                      </a:lnTo>
                      <a:lnTo>
                        <a:pt x="56" y="48"/>
                      </a:lnTo>
                      <a:lnTo>
                        <a:pt x="68" y="42"/>
                      </a:lnTo>
                      <a:lnTo>
                        <a:pt x="76" y="36"/>
                      </a:lnTo>
                      <a:lnTo>
                        <a:pt x="88" y="40"/>
                      </a:lnTo>
                      <a:lnTo>
                        <a:pt x="100" y="32"/>
                      </a:lnTo>
                      <a:lnTo>
                        <a:pt x="116" y="50"/>
                      </a:lnTo>
                      <a:lnTo>
                        <a:pt x="120" y="66"/>
                      </a:lnTo>
                      <a:lnTo>
                        <a:pt x="130" y="76"/>
                      </a:lnTo>
                      <a:lnTo>
                        <a:pt x="130" y="86"/>
                      </a:lnTo>
                      <a:lnTo>
                        <a:pt x="126" y="98"/>
                      </a:lnTo>
                      <a:lnTo>
                        <a:pt x="86" y="100"/>
                      </a:lnTo>
                      <a:lnTo>
                        <a:pt x="78" y="112"/>
                      </a:lnTo>
                      <a:lnTo>
                        <a:pt x="78" y="120"/>
                      </a:lnTo>
                      <a:lnTo>
                        <a:pt x="82" y="130"/>
                      </a:lnTo>
                      <a:lnTo>
                        <a:pt x="86" y="140"/>
                      </a:lnTo>
                      <a:lnTo>
                        <a:pt x="84" y="144"/>
                      </a:lnTo>
                      <a:lnTo>
                        <a:pt x="72" y="128"/>
                      </a:lnTo>
                      <a:lnTo>
                        <a:pt x="56" y="126"/>
                      </a:lnTo>
                      <a:lnTo>
                        <a:pt x="56" y="116"/>
                      </a:lnTo>
                      <a:lnTo>
                        <a:pt x="44" y="116"/>
                      </a:lnTo>
                      <a:lnTo>
                        <a:pt x="40" y="120"/>
                      </a:lnTo>
                      <a:lnTo>
                        <a:pt x="40" y="132"/>
                      </a:lnTo>
                      <a:lnTo>
                        <a:pt x="38" y="140"/>
                      </a:lnTo>
                      <a:lnTo>
                        <a:pt x="32" y="154"/>
                      </a:lnTo>
                      <a:lnTo>
                        <a:pt x="28" y="162"/>
                      </a:lnTo>
                      <a:lnTo>
                        <a:pt x="24" y="178"/>
                      </a:lnTo>
                      <a:lnTo>
                        <a:pt x="30" y="182"/>
                      </a:lnTo>
                      <a:lnTo>
                        <a:pt x="40" y="186"/>
                      </a:lnTo>
                      <a:lnTo>
                        <a:pt x="42" y="192"/>
                      </a:lnTo>
                      <a:lnTo>
                        <a:pt x="46" y="210"/>
                      </a:lnTo>
                      <a:lnTo>
                        <a:pt x="52" y="218"/>
                      </a:lnTo>
                      <a:lnTo>
                        <a:pt x="64" y="222"/>
                      </a:lnTo>
                      <a:lnTo>
                        <a:pt x="72" y="230"/>
                      </a:lnTo>
                      <a:lnTo>
                        <a:pt x="68" y="234"/>
                      </a:lnTo>
                      <a:lnTo>
                        <a:pt x="66" y="240"/>
                      </a:lnTo>
                      <a:lnTo>
                        <a:pt x="56" y="238"/>
                      </a:lnTo>
                      <a:lnTo>
                        <a:pt x="58" y="230"/>
                      </a:lnTo>
                      <a:lnTo>
                        <a:pt x="52" y="226"/>
                      </a:lnTo>
                      <a:lnTo>
                        <a:pt x="42" y="224"/>
                      </a:lnTo>
                      <a:lnTo>
                        <a:pt x="34" y="21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2" name="Freeform 244"/>
                <p:cNvSpPr>
                  <a:spLocks/>
                </p:cNvSpPr>
                <p:nvPr/>
              </p:nvSpPr>
              <p:spPr bwMode="gray">
                <a:xfrm>
                  <a:off x="4291" y="2463"/>
                  <a:ext cx="64" cy="82"/>
                </a:xfrm>
                <a:custGeom>
                  <a:avLst/>
                  <a:gdLst/>
                  <a:ahLst/>
                  <a:cxnLst>
                    <a:cxn ang="0">
                      <a:pos x="0" y="0"/>
                    </a:cxn>
                    <a:cxn ang="0">
                      <a:pos x="10" y="2"/>
                    </a:cxn>
                    <a:cxn ang="0">
                      <a:pos x="16" y="6"/>
                    </a:cxn>
                    <a:cxn ang="0">
                      <a:pos x="14" y="14"/>
                    </a:cxn>
                    <a:cxn ang="0">
                      <a:pos x="24" y="16"/>
                    </a:cxn>
                    <a:cxn ang="0">
                      <a:pos x="26" y="10"/>
                    </a:cxn>
                    <a:cxn ang="0">
                      <a:pos x="30" y="6"/>
                    </a:cxn>
                    <a:cxn ang="0">
                      <a:pos x="40" y="14"/>
                    </a:cxn>
                    <a:cxn ang="0">
                      <a:pos x="52" y="30"/>
                    </a:cxn>
                    <a:cxn ang="0">
                      <a:pos x="52" y="40"/>
                    </a:cxn>
                    <a:cxn ang="0">
                      <a:pos x="54" y="62"/>
                    </a:cxn>
                    <a:cxn ang="0">
                      <a:pos x="60" y="70"/>
                    </a:cxn>
                    <a:cxn ang="0">
                      <a:pos x="64" y="78"/>
                    </a:cxn>
                    <a:cxn ang="0">
                      <a:pos x="64" y="82"/>
                    </a:cxn>
                    <a:cxn ang="0">
                      <a:pos x="54" y="82"/>
                    </a:cxn>
                    <a:cxn ang="0">
                      <a:pos x="36" y="72"/>
                    </a:cxn>
                    <a:cxn ang="0">
                      <a:pos x="16" y="60"/>
                    </a:cxn>
                    <a:cxn ang="0">
                      <a:pos x="18" y="52"/>
                    </a:cxn>
                    <a:cxn ang="0">
                      <a:pos x="10" y="42"/>
                    </a:cxn>
                    <a:cxn ang="0">
                      <a:pos x="4" y="26"/>
                    </a:cxn>
                    <a:cxn ang="0">
                      <a:pos x="4" y="10"/>
                    </a:cxn>
                    <a:cxn ang="0">
                      <a:pos x="0" y="0"/>
                    </a:cxn>
                  </a:cxnLst>
                  <a:rect l="0" t="0" r="r" b="b"/>
                  <a:pathLst>
                    <a:path w="64" h="82">
                      <a:moveTo>
                        <a:pt x="0" y="0"/>
                      </a:moveTo>
                      <a:lnTo>
                        <a:pt x="10" y="2"/>
                      </a:lnTo>
                      <a:lnTo>
                        <a:pt x="16" y="6"/>
                      </a:lnTo>
                      <a:lnTo>
                        <a:pt x="14" y="14"/>
                      </a:lnTo>
                      <a:lnTo>
                        <a:pt x="24" y="16"/>
                      </a:lnTo>
                      <a:lnTo>
                        <a:pt x="26" y="10"/>
                      </a:lnTo>
                      <a:lnTo>
                        <a:pt x="30" y="6"/>
                      </a:lnTo>
                      <a:lnTo>
                        <a:pt x="40" y="14"/>
                      </a:lnTo>
                      <a:lnTo>
                        <a:pt x="52" y="30"/>
                      </a:lnTo>
                      <a:lnTo>
                        <a:pt x="52" y="40"/>
                      </a:lnTo>
                      <a:lnTo>
                        <a:pt x="54" y="62"/>
                      </a:lnTo>
                      <a:lnTo>
                        <a:pt x="60" y="70"/>
                      </a:lnTo>
                      <a:lnTo>
                        <a:pt x="64" y="78"/>
                      </a:lnTo>
                      <a:lnTo>
                        <a:pt x="64" y="82"/>
                      </a:lnTo>
                      <a:lnTo>
                        <a:pt x="54" y="82"/>
                      </a:lnTo>
                      <a:lnTo>
                        <a:pt x="36" y="72"/>
                      </a:lnTo>
                      <a:lnTo>
                        <a:pt x="16" y="60"/>
                      </a:lnTo>
                      <a:lnTo>
                        <a:pt x="18" y="52"/>
                      </a:lnTo>
                      <a:lnTo>
                        <a:pt x="10" y="42"/>
                      </a:lnTo>
                      <a:lnTo>
                        <a:pt x="4" y="26"/>
                      </a:lnTo>
                      <a:lnTo>
                        <a:pt x="4" y="10"/>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3" name="Freeform 245"/>
                <p:cNvSpPr>
                  <a:spLocks/>
                </p:cNvSpPr>
                <p:nvPr/>
              </p:nvSpPr>
              <p:spPr bwMode="gray">
                <a:xfrm>
                  <a:off x="4443" y="2459"/>
                  <a:ext cx="154" cy="94"/>
                </a:xfrm>
                <a:custGeom>
                  <a:avLst/>
                  <a:gdLst/>
                  <a:ahLst/>
                  <a:cxnLst>
                    <a:cxn ang="0">
                      <a:pos x="0" y="84"/>
                    </a:cxn>
                    <a:cxn ang="0">
                      <a:pos x="10" y="94"/>
                    </a:cxn>
                    <a:cxn ang="0">
                      <a:pos x="22" y="94"/>
                    </a:cxn>
                    <a:cxn ang="0">
                      <a:pos x="30" y="92"/>
                    </a:cxn>
                    <a:cxn ang="0">
                      <a:pos x="44" y="86"/>
                    </a:cxn>
                    <a:cxn ang="0">
                      <a:pos x="52" y="84"/>
                    </a:cxn>
                    <a:cxn ang="0">
                      <a:pos x="60" y="92"/>
                    </a:cxn>
                    <a:cxn ang="0">
                      <a:pos x="72" y="86"/>
                    </a:cxn>
                    <a:cxn ang="0">
                      <a:pos x="84" y="74"/>
                    </a:cxn>
                    <a:cxn ang="0">
                      <a:pos x="94" y="56"/>
                    </a:cxn>
                    <a:cxn ang="0">
                      <a:pos x="96" y="44"/>
                    </a:cxn>
                    <a:cxn ang="0">
                      <a:pos x="102" y="40"/>
                    </a:cxn>
                    <a:cxn ang="0">
                      <a:pos x="118" y="38"/>
                    </a:cxn>
                    <a:cxn ang="0">
                      <a:pos x="126" y="44"/>
                    </a:cxn>
                    <a:cxn ang="0">
                      <a:pos x="138" y="44"/>
                    </a:cxn>
                    <a:cxn ang="0">
                      <a:pos x="142" y="40"/>
                    </a:cxn>
                    <a:cxn ang="0">
                      <a:pos x="134" y="34"/>
                    </a:cxn>
                    <a:cxn ang="0">
                      <a:pos x="140" y="30"/>
                    </a:cxn>
                    <a:cxn ang="0">
                      <a:pos x="148" y="30"/>
                    </a:cxn>
                    <a:cxn ang="0">
                      <a:pos x="154" y="28"/>
                    </a:cxn>
                    <a:cxn ang="0">
                      <a:pos x="140" y="20"/>
                    </a:cxn>
                    <a:cxn ang="0">
                      <a:pos x="132" y="16"/>
                    </a:cxn>
                    <a:cxn ang="0">
                      <a:pos x="124" y="8"/>
                    </a:cxn>
                    <a:cxn ang="0">
                      <a:pos x="120" y="2"/>
                    </a:cxn>
                    <a:cxn ang="0">
                      <a:pos x="110" y="0"/>
                    </a:cxn>
                    <a:cxn ang="0">
                      <a:pos x="102" y="10"/>
                    </a:cxn>
                    <a:cxn ang="0">
                      <a:pos x="96" y="18"/>
                    </a:cxn>
                    <a:cxn ang="0">
                      <a:pos x="92" y="22"/>
                    </a:cxn>
                    <a:cxn ang="0">
                      <a:pos x="88" y="28"/>
                    </a:cxn>
                    <a:cxn ang="0">
                      <a:pos x="98" y="36"/>
                    </a:cxn>
                    <a:cxn ang="0">
                      <a:pos x="94" y="40"/>
                    </a:cxn>
                    <a:cxn ang="0">
                      <a:pos x="88" y="36"/>
                    </a:cxn>
                    <a:cxn ang="0">
                      <a:pos x="84" y="38"/>
                    </a:cxn>
                    <a:cxn ang="0">
                      <a:pos x="82" y="46"/>
                    </a:cxn>
                    <a:cxn ang="0">
                      <a:pos x="76" y="46"/>
                    </a:cxn>
                    <a:cxn ang="0">
                      <a:pos x="68" y="40"/>
                    </a:cxn>
                    <a:cxn ang="0">
                      <a:pos x="60" y="54"/>
                    </a:cxn>
                    <a:cxn ang="0">
                      <a:pos x="52" y="64"/>
                    </a:cxn>
                    <a:cxn ang="0">
                      <a:pos x="40" y="62"/>
                    </a:cxn>
                    <a:cxn ang="0">
                      <a:pos x="28" y="66"/>
                    </a:cxn>
                    <a:cxn ang="0">
                      <a:pos x="22" y="78"/>
                    </a:cxn>
                    <a:cxn ang="0">
                      <a:pos x="26" y="84"/>
                    </a:cxn>
                    <a:cxn ang="0">
                      <a:pos x="28" y="88"/>
                    </a:cxn>
                    <a:cxn ang="0">
                      <a:pos x="20" y="92"/>
                    </a:cxn>
                    <a:cxn ang="0">
                      <a:pos x="14" y="84"/>
                    </a:cxn>
                    <a:cxn ang="0">
                      <a:pos x="10" y="80"/>
                    </a:cxn>
                    <a:cxn ang="0">
                      <a:pos x="0" y="84"/>
                    </a:cxn>
                  </a:cxnLst>
                  <a:rect l="0" t="0" r="r" b="b"/>
                  <a:pathLst>
                    <a:path w="154" h="94">
                      <a:moveTo>
                        <a:pt x="0" y="84"/>
                      </a:moveTo>
                      <a:lnTo>
                        <a:pt x="10" y="94"/>
                      </a:lnTo>
                      <a:lnTo>
                        <a:pt x="22" y="94"/>
                      </a:lnTo>
                      <a:lnTo>
                        <a:pt x="30" y="92"/>
                      </a:lnTo>
                      <a:lnTo>
                        <a:pt x="44" y="86"/>
                      </a:lnTo>
                      <a:lnTo>
                        <a:pt x="52" y="84"/>
                      </a:lnTo>
                      <a:lnTo>
                        <a:pt x="60" y="92"/>
                      </a:lnTo>
                      <a:lnTo>
                        <a:pt x="72" y="86"/>
                      </a:lnTo>
                      <a:lnTo>
                        <a:pt x="84" y="74"/>
                      </a:lnTo>
                      <a:lnTo>
                        <a:pt x="94" y="56"/>
                      </a:lnTo>
                      <a:lnTo>
                        <a:pt x="96" y="44"/>
                      </a:lnTo>
                      <a:lnTo>
                        <a:pt x="102" y="40"/>
                      </a:lnTo>
                      <a:lnTo>
                        <a:pt x="118" y="38"/>
                      </a:lnTo>
                      <a:lnTo>
                        <a:pt x="126" y="44"/>
                      </a:lnTo>
                      <a:lnTo>
                        <a:pt x="138" y="44"/>
                      </a:lnTo>
                      <a:lnTo>
                        <a:pt x="142" y="40"/>
                      </a:lnTo>
                      <a:lnTo>
                        <a:pt x="134" y="34"/>
                      </a:lnTo>
                      <a:lnTo>
                        <a:pt x="140" y="30"/>
                      </a:lnTo>
                      <a:lnTo>
                        <a:pt x="148" y="30"/>
                      </a:lnTo>
                      <a:lnTo>
                        <a:pt x="154" y="28"/>
                      </a:lnTo>
                      <a:lnTo>
                        <a:pt x="140" y="20"/>
                      </a:lnTo>
                      <a:lnTo>
                        <a:pt x="132" y="16"/>
                      </a:lnTo>
                      <a:lnTo>
                        <a:pt x="124" y="8"/>
                      </a:lnTo>
                      <a:lnTo>
                        <a:pt x="120" y="2"/>
                      </a:lnTo>
                      <a:lnTo>
                        <a:pt x="110" y="0"/>
                      </a:lnTo>
                      <a:lnTo>
                        <a:pt x="102" y="10"/>
                      </a:lnTo>
                      <a:lnTo>
                        <a:pt x="96" y="18"/>
                      </a:lnTo>
                      <a:lnTo>
                        <a:pt x="92" y="22"/>
                      </a:lnTo>
                      <a:lnTo>
                        <a:pt x="88" y="28"/>
                      </a:lnTo>
                      <a:lnTo>
                        <a:pt x="98" y="36"/>
                      </a:lnTo>
                      <a:lnTo>
                        <a:pt x="94" y="40"/>
                      </a:lnTo>
                      <a:lnTo>
                        <a:pt x="88" y="36"/>
                      </a:lnTo>
                      <a:lnTo>
                        <a:pt x="84" y="38"/>
                      </a:lnTo>
                      <a:lnTo>
                        <a:pt x="82" y="46"/>
                      </a:lnTo>
                      <a:lnTo>
                        <a:pt x="76" y="46"/>
                      </a:lnTo>
                      <a:lnTo>
                        <a:pt x="68" y="40"/>
                      </a:lnTo>
                      <a:lnTo>
                        <a:pt x="60" y="54"/>
                      </a:lnTo>
                      <a:lnTo>
                        <a:pt x="52" y="64"/>
                      </a:lnTo>
                      <a:lnTo>
                        <a:pt x="40" y="62"/>
                      </a:lnTo>
                      <a:lnTo>
                        <a:pt x="28" y="66"/>
                      </a:lnTo>
                      <a:lnTo>
                        <a:pt x="22" y="78"/>
                      </a:lnTo>
                      <a:lnTo>
                        <a:pt x="26" y="84"/>
                      </a:lnTo>
                      <a:lnTo>
                        <a:pt x="28" y="88"/>
                      </a:lnTo>
                      <a:lnTo>
                        <a:pt x="20" y="92"/>
                      </a:lnTo>
                      <a:lnTo>
                        <a:pt x="14" y="84"/>
                      </a:lnTo>
                      <a:lnTo>
                        <a:pt x="10" y="80"/>
                      </a:lnTo>
                      <a:lnTo>
                        <a:pt x="0" y="8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4" name="Freeform 246"/>
                <p:cNvSpPr>
                  <a:spLocks/>
                </p:cNvSpPr>
                <p:nvPr/>
              </p:nvSpPr>
              <p:spPr bwMode="gray">
                <a:xfrm>
                  <a:off x="4429" y="2497"/>
                  <a:ext cx="160" cy="134"/>
                </a:xfrm>
                <a:custGeom>
                  <a:avLst/>
                  <a:gdLst/>
                  <a:ahLst/>
                  <a:cxnLst>
                    <a:cxn ang="0">
                      <a:pos x="14" y="46"/>
                    </a:cxn>
                    <a:cxn ang="0">
                      <a:pos x="24" y="56"/>
                    </a:cxn>
                    <a:cxn ang="0">
                      <a:pos x="36" y="56"/>
                    </a:cxn>
                    <a:cxn ang="0">
                      <a:pos x="44" y="54"/>
                    </a:cxn>
                    <a:cxn ang="0">
                      <a:pos x="66" y="46"/>
                    </a:cxn>
                    <a:cxn ang="0">
                      <a:pos x="74" y="54"/>
                    </a:cxn>
                    <a:cxn ang="0">
                      <a:pos x="86" y="48"/>
                    </a:cxn>
                    <a:cxn ang="0">
                      <a:pos x="98" y="36"/>
                    </a:cxn>
                    <a:cxn ang="0">
                      <a:pos x="108" y="18"/>
                    </a:cxn>
                    <a:cxn ang="0">
                      <a:pos x="110" y="6"/>
                    </a:cxn>
                    <a:cxn ang="0">
                      <a:pos x="116" y="2"/>
                    </a:cxn>
                    <a:cxn ang="0">
                      <a:pos x="132" y="0"/>
                    </a:cxn>
                    <a:cxn ang="0">
                      <a:pos x="140" y="6"/>
                    </a:cxn>
                    <a:cxn ang="0">
                      <a:pos x="138" y="14"/>
                    </a:cxn>
                    <a:cxn ang="0">
                      <a:pos x="132" y="16"/>
                    </a:cxn>
                    <a:cxn ang="0">
                      <a:pos x="140" y="26"/>
                    </a:cxn>
                    <a:cxn ang="0">
                      <a:pos x="146" y="42"/>
                    </a:cxn>
                    <a:cxn ang="0">
                      <a:pos x="150" y="48"/>
                    </a:cxn>
                    <a:cxn ang="0">
                      <a:pos x="160" y="56"/>
                    </a:cxn>
                    <a:cxn ang="0">
                      <a:pos x="156" y="60"/>
                    </a:cxn>
                    <a:cxn ang="0">
                      <a:pos x="144" y="58"/>
                    </a:cxn>
                    <a:cxn ang="0">
                      <a:pos x="138" y="64"/>
                    </a:cxn>
                    <a:cxn ang="0">
                      <a:pos x="136" y="84"/>
                    </a:cxn>
                    <a:cxn ang="0">
                      <a:pos x="120" y="96"/>
                    </a:cxn>
                    <a:cxn ang="0">
                      <a:pos x="122" y="112"/>
                    </a:cxn>
                    <a:cxn ang="0">
                      <a:pos x="120" y="118"/>
                    </a:cxn>
                    <a:cxn ang="0">
                      <a:pos x="118" y="134"/>
                    </a:cxn>
                    <a:cxn ang="0">
                      <a:pos x="94" y="132"/>
                    </a:cxn>
                    <a:cxn ang="0">
                      <a:pos x="92" y="124"/>
                    </a:cxn>
                    <a:cxn ang="0">
                      <a:pos x="64" y="120"/>
                    </a:cxn>
                    <a:cxn ang="0">
                      <a:pos x="60" y="126"/>
                    </a:cxn>
                    <a:cxn ang="0">
                      <a:pos x="46" y="124"/>
                    </a:cxn>
                    <a:cxn ang="0">
                      <a:pos x="44" y="116"/>
                    </a:cxn>
                    <a:cxn ang="0">
                      <a:pos x="24" y="116"/>
                    </a:cxn>
                    <a:cxn ang="0">
                      <a:pos x="20" y="96"/>
                    </a:cxn>
                    <a:cxn ang="0">
                      <a:pos x="12" y="86"/>
                    </a:cxn>
                    <a:cxn ang="0">
                      <a:pos x="2" y="66"/>
                    </a:cxn>
                    <a:cxn ang="0">
                      <a:pos x="0" y="54"/>
                    </a:cxn>
                    <a:cxn ang="0">
                      <a:pos x="6" y="46"/>
                    </a:cxn>
                    <a:cxn ang="0">
                      <a:pos x="14" y="46"/>
                    </a:cxn>
                  </a:cxnLst>
                  <a:rect l="0" t="0" r="r" b="b"/>
                  <a:pathLst>
                    <a:path w="160" h="134">
                      <a:moveTo>
                        <a:pt x="14" y="46"/>
                      </a:moveTo>
                      <a:lnTo>
                        <a:pt x="24" y="56"/>
                      </a:lnTo>
                      <a:lnTo>
                        <a:pt x="36" y="56"/>
                      </a:lnTo>
                      <a:lnTo>
                        <a:pt x="44" y="54"/>
                      </a:lnTo>
                      <a:lnTo>
                        <a:pt x="66" y="46"/>
                      </a:lnTo>
                      <a:lnTo>
                        <a:pt x="74" y="54"/>
                      </a:lnTo>
                      <a:lnTo>
                        <a:pt x="86" y="48"/>
                      </a:lnTo>
                      <a:lnTo>
                        <a:pt x="98" y="36"/>
                      </a:lnTo>
                      <a:lnTo>
                        <a:pt x="108" y="18"/>
                      </a:lnTo>
                      <a:lnTo>
                        <a:pt x="110" y="6"/>
                      </a:lnTo>
                      <a:lnTo>
                        <a:pt x="116" y="2"/>
                      </a:lnTo>
                      <a:lnTo>
                        <a:pt x="132" y="0"/>
                      </a:lnTo>
                      <a:lnTo>
                        <a:pt x="140" y="6"/>
                      </a:lnTo>
                      <a:lnTo>
                        <a:pt x="138" y="14"/>
                      </a:lnTo>
                      <a:lnTo>
                        <a:pt x="132" y="16"/>
                      </a:lnTo>
                      <a:lnTo>
                        <a:pt x="140" y="26"/>
                      </a:lnTo>
                      <a:lnTo>
                        <a:pt x="146" y="42"/>
                      </a:lnTo>
                      <a:lnTo>
                        <a:pt x="150" y="48"/>
                      </a:lnTo>
                      <a:lnTo>
                        <a:pt x="160" y="56"/>
                      </a:lnTo>
                      <a:lnTo>
                        <a:pt x="156" y="60"/>
                      </a:lnTo>
                      <a:lnTo>
                        <a:pt x="144" y="58"/>
                      </a:lnTo>
                      <a:lnTo>
                        <a:pt x="138" y="64"/>
                      </a:lnTo>
                      <a:lnTo>
                        <a:pt x="136" y="84"/>
                      </a:lnTo>
                      <a:lnTo>
                        <a:pt x="120" y="96"/>
                      </a:lnTo>
                      <a:lnTo>
                        <a:pt x="122" y="112"/>
                      </a:lnTo>
                      <a:lnTo>
                        <a:pt x="120" y="118"/>
                      </a:lnTo>
                      <a:lnTo>
                        <a:pt x="118" y="134"/>
                      </a:lnTo>
                      <a:lnTo>
                        <a:pt x="94" y="132"/>
                      </a:lnTo>
                      <a:lnTo>
                        <a:pt x="92" y="124"/>
                      </a:lnTo>
                      <a:lnTo>
                        <a:pt x="64" y="120"/>
                      </a:lnTo>
                      <a:lnTo>
                        <a:pt x="60" y="126"/>
                      </a:lnTo>
                      <a:lnTo>
                        <a:pt x="46" y="124"/>
                      </a:lnTo>
                      <a:lnTo>
                        <a:pt x="44" y="116"/>
                      </a:lnTo>
                      <a:lnTo>
                        <a:pt x="24" y="116"/>
                      </a:lnTo>
                      <a:lnTo>
                        <a:pt x="20" y="96"/>
                      </a:lnTo>
                      <a:lnTo>
                        <a:pt x="12" y="86"/>
                      </a:lnTo>
                      <a:lnTo>
                        <a:pt x="2" y="66"/>
                      </a:lnTo>
                      <a:lnTo>
                        <a:pt x="0" y="54"/>
                      </a:lnTo>
                      <a:lnTo>
                        <a:pt x="6" y="46"/>
                      </a:lnTo>
                      <a:lnTo>
                        <a:pt x="14" y="4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5" name="Freeform 247"/>
                <p:cNvSpPr>
                  <a:spLocks/>
                </p:cNvSpPr>
                <p:nvPr/>
              </p:nvSpPr>
              <p:spPr bwMode="gray">
                <a:xfrm>
                  <a:off x="4211" y="2483"/>
                  <a:ext cx="172" cy="176"/>
                </a:xfrm>
                <a:custGeom>
                  <a:avLst/>
                  <a:gdLst/>
                  <a:ahLst/>
                  <a:cxnLst>
                    <a:cxn ang="0">
                      <a:pos x="0" y="0"/>
                    </a:cxn>
                    <a:cxn ang="0">
                      <a:pos x="20" y="2"/>
                    </a:cxn>
                    <a:cxn ang="0">
                      <a:pos x="38" y="4"/>
                    </a:cxn>
                    <a:cxn ang="0">
                      <a:pos x="48" y="18"/>
                    </a:cxn>
                    <a:cxn ang="0">
                      <a:pos x="60" y="28"/>
                    </a:cxn>
                    <a:cxn ang="0">
                      <a:pos x="72" y="36"/>
                    </a:cxn>
                    <a:cxn ang="0">
                      <a:pos x="84" y="50"/>
                    </a:cxn>
                    <a:cxn ang="0">
                      <a:pos x="96" y="54"/>
                    </a:cxn>
                    <a:cxn ang="0">
                      <a:pos x="108" y="64"/>
                    </a:cxn>
                    <a:cxn ang="0">
                      <a:pos x="122" y="78"/>
                    </a:cxn>
                    <a:cxn ang="0">
                      <a:pos x="134" y="84"/>
                    </a:cxn>
                    <a:cxn ang="0">
                      <a:pos x="134" y="96"/>
                    </a:cxn>
                    <a:cxn ang="0">
                      <a:pos x="136" y="102"/>
                    </a:cxn>
                    <a:cxn ang="0">
                      <a:pos x="144" y="104"/>
                    </a:cxn>
                    <a:cxn ang="0">
                      <a:pos x="152" y="116"/>
                    </a:cxn>
                    <a:cxn ang="0">
                      <a:pos x="152" y="124"/>
                    </a:cxn>
                    <a:cxn ang="0">
                      <a:pos x="150" y="130"/>
                    </a:cxn>
                    <a:cxn ang="0">
                      <a:pos x="160" y="124"/>
                    </a:cxn>
                    <a:cxn ang="0">
                      <a:pos x="172" y="130"/>
                    </a:cxn>
                    <a:cxn ang="0">
                      <a:pos x="172" y="156"/>
                    </a:cxn>
                    <a:cxn ang="0">
                      <a:pos x="170" y="176"/>
                    </a:cxn>
                    <a:cxn ang="0">
                      <a:pos x="160" y="174"/>
                    </a:cxn>
                    <a:cxn ang="0">
                      <a:pos x="152" y="176"/>
                    </a:cxn>
                    <a:cxn ang="0">
                      <a:pos x="142" y="174"/>
                    </a:cxn>
                    <a:cxn ang="0">
                      <a:pos x="96" y="128"/>
                    </a:cxn>
                    <a:cxn ang="0">
                      <a:pos x="90" y="120"/>
                    </a:cxn>
                    <a:cxn ang="0">
                      <a:pos x="86" y="106"/>
                    </a:cxn>
                    <a:cxn ang="0">
                      <a:pos x="64" y="80"/>
                    </a:cxn>
                    <a:cxn ang="0">
                      <a:pos x="60" y="70"/>
                    </a:cxn>
                    <a:cxn ang="0">
                      <a:pos x="60" y="62"/>
                    </a:cxn>
                    <a:cxn ang="0">
                      <a:pos x="46" y="50"/>
                    </a:cxn>
                    <a:cxn ang="0">
                      <a:pos x="38" y="50"/>
                    </a:cxn>
                    <a:cxn ang="0">
                      <a:pos x="38" y="42"/>
                    </a:cxn>
                    <a:cxn ang="0">
                      <a:pos x="20" y="22"/>
                    </a:cxn>
                    <a:cxn ang="0">
                      <a:pos x="4" y="10"/>
                    </a:cxn>
                    <a:cxn ang="0">
                      <a:pos x="0" y="0"/>
                    </a:cxn>
                  </a:cxnLst>
                  <a:rect l="0" t="0" r="r" b="b"/>
                  <a:pathLst>
                    <a:path w="172" h="176">
                      <a:moveTo>
                        <a:pt x="0" y="0"/>
                      </a:moveTo>
                      <a:lnTo>
                        <a:pt x="20" y="2"/>
                      </a:lnTo>
                      <a:lnTo>
                        <a:pt x="38" y="4"/>
                      </a:lnTo>
                      <a:lnTo>
                        <a:pt x="48" y="18"/>
                      </a:lnTo>
                      <a:lnTo>
                        <a:pt x="60" y="28"/>
                      </a:lnTo>
                      <a:lnTo>
                        <a:pt x="72" y="36"/>
                      </a:lnTo>
                      <a:lnTo>
                        <a:pt x="84" y="50"/>
                      </a:lnTo>
                      <a:lnTo>
                        <a:pt x="96" y="54"/>
                      </a:lnTo>
                      <a:lnTo>
                        <a:pt x="108" y="64"/>
                      </a:lnTo>
                      <a:lnTo>
                        <a:pt x="122" y="78"/>
                      </a:lnTo>
                      <a:lnTo>
                        <a:pt x="134" y="84"/>
                      </a:lnTo>
                      <a:lnTo>
                        <a:pt x="134" y="96"/>
                      </a:lnTo>
                      <a:lnTo>
                        <a:pt x="136" y="102"/>
                      </a:lnTo>
                      <a:lnTo>
                        <a:pt x="144" y="104"/>
                      </a:lnTo>
                      <a:lnTo>
                        <a:pt x="152" y="116"/>
                      </a:lnTo>
                      <a:lnTo>
                        <a:pt x="152" y="124"/>
                      </a:lnTo>
                      <a:lnTo>
                        <a:pt x="150" y="130"/>
                      </a:lnTo>
                      <a:lnTo>
                        <a:pt x="160" y="124"/>
                      </a:lnTo>
                      <a:lnTo>
                        <a:pt x="172" y="130"/>
                      </a:lnTo>
                      <a:lnTo>
                        <a:pt x="172" y="156"/>
                      </a:lnTo>
                      <a:lnTo>
                        <a:pt x="170" y="176"/>
                      </a:lnTo>
                      <a:lnTo>
                        <a:pt x="160" y="174"/>
                      </a:lnTo>
                      <a:lnTo>
                        <a:pt x="152" y="176"/>
                      </a:lnTo>
                      <a:lnTo>
                        <a:pt x="142" y="174"/>
                      </a:lnTo>
                      <a:lnTo>
                        <a:pt x="96" y="128"/>
                      </a:lnTo>
                      <a:lnTo>
                        <a:pt x="90" y="120"/>
                      </a:lnTo>
                      <a:lnTo>
                        <a:pt x="86" y="106"/>
                      </a:lnTo>
                      <a:lnTo>
                        <a:pt x="64" y="80"/>
                      </a:lnTo>
                      <a:lnTo>
                        <a:pt x="60" y="70"/>
                      </a:lnTo>
                      <a:lnTo>
                        <a:pt x="60" y="62"/>
                      </a:lnTo>
                      <a:lnTo>
                        <a:pt x="46" y="50"/>
                      </a:lnTo>
                      <a:lnTo>
                        <a:pt x="38" y="50"/>
                      </a:lnTo>
                      <a:lnTo>
                        <a:pt x="38" y="42"/>
                      </a:lnTo>
                      <a:lnTo>
                        <a:pt x="20" y="22"/>
                      </a:lnTo>
                      <a:lnTo>
                        <a:pt x="4" y="10"/>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6" name="Freeform 248"/>
                <p:cNvSpPr>
                  <a:spLocks/>
                </p:cNvSpPr>
                <p:nvPr/>
              </p:nvSpPr>
              <p:spPr bwMode="gray">
                <a:xfrm>
                  <a:off x="4407" y="2609"/>
                  <a:ext cx="16" cy="14"/>
                </a:xfrm>
                <a:custGeom>
                  <a:avLst/>
                  <a:gdLst/>
                  <a:ahLst/>
                  <a:cxnLst>
                    <a:cxn ang="0">
                      <a:pos x="0" y="6"/>
                    </a:cxn>
                    <a:cxn ang="0">
                      <a:pos x="6" y="0"/>
                    </a:cxn>
                    <a:cxn ang="0">
                      <a:pos x="16" y="4"/>
                    </a:cxn>
                    <a:cxn ang="0">
                      <a:pos x="14" y="12"/>
                    </a:cxn>
                    <a:cxn ang="0">
                      <a:pos x="6" y="14"/>
                    </a:cxn>
                    <a:cxn ang="0">
                      <a:pos x="0" y="6"/>
                    </a:cxn>
                  </a:cxnLst>
                  <a:rect l="0" t="0" r="r" b="b"/>
                  <a:pathLst>
                    <a:path w="16" h="14">
                      <a:moveTo>
                        <a:pt x="0" y="6"/>
                      </a:moveTo>
                      <a:lnTo>
                        <a:pt x="6" y="0"/>
                      </a:lnTo>
                      <a:lnTo>
                        <a:pt x="16" y="4"/>
                      </a:lnTo>
                      <a:lnTo>
                        <a:pt x="14" y="12"/>
                      </a:lnTo>
                      <a:lnTo>
                        <a:pt x="6" y="14"/>
                      </a:lnTo>
                      <a:lnTo>
                        <a:pt x="0" y="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7" name="Freeform 249"/>
                <p:cNvSpPr>
                  <a:spLocks/>
                </p:cNvSpPr>
                <p:nvPr/>
              </p:nvSpPr>
              <p:spPr bwMode="gray">
                <a:xfrm>
                  <a:off x="4373" y="2593"/>
                  <a:ext cx="26" cy="28"/>
                </a:xfrm>
                <a:custGeom>
                  <a:avLst/>
                  <a:gdLst/>
                  <a:ahLst/>
                  <a:cxnLst>
                    <a:cxn ang="0">
                      <a:pos x="0" y="0"/>
                    </a:cxn>
                    <a:cxn ang="0">
                      <a:pos x="12" y="0"/>
                    </a:cxn>
                    <a:cxn ang="0">
                      <a:pos x="14" y="10"/>
                    </a:cxn>
                    <a:cxn ang="0">
                      <a:pos x="18" y="16"/>
                    </a:cxn>
                    <a:cxn ang="0">
                      <a:pos x="24" y="18"/>
                    </a:cxn>
                    <a:cxn ang="0">
                      <a:pos x="26" y="26"/>
                    </a:cxn>
                    <a:cxn ang="0">
                      <a:pos x="20" y="28"/>
                    </a:cxn>
                    <a:cxn ang="0">
                      <a:pos x="14" y="24"/>
                    </a:cxn>
                    <a:cxn ang="0">
                      <a:pos x="12" y="16"/>
                    </a:cxn>
                    <a:cxn ang="0">
                      <a:pos x="6" y="10"/>
                    </a:cxn>
                    <a:cxn ang="0">
                      <a:pos x="0" y="8"/>
                    </a:cxn>
                    <a:cxn ang="0">
                      <a:pos x="0" y="0"/>
                    </a:cxn>
                  </a:cxnLst>
                  <a:rect l="0" t="0" r="r" b="b"/>
                  <a:pathLst>
                    <a:path w="26" h="28">
                      <a:moveTo>
                        <a:pt x="0" y="0"/>
                      </a:moveTo>
                      <a:lnTo>
                        <a:pt x="12" y="0"/>
                      </a:lnTo>
                      <a:lnTo>
                        <a:pt x="14" y="10"/>
                      </a:lnTo>
                      <a:lnTo>
                        <a:pt x="18" y="16"/>
                      </a:lnTo>
                      <a:lnTo>
                        <a:pt x="24" y="18"/>
                      </a:lnTo>
                      <a:lnTo>
                        <a:pt x="26" y="26"/>
                      </a:lnTo>
                      <a:lnTo>
                        <a:pt x="20" y="28"/>
                      </a:lnTo>
                      <a:lnTo>
                        <a:pt x="14" y="24"/>
                      </a:lnTo>
                      <a:lnTo>
                        <a:pt x="12" y="16"/>
                      </a:lnTo>
                      <a:lnTo>
                        <a:pt x="6" y="10"/>
                      </a:lnTo>
                      <a:lnTo>
                        <a:pt x="0" y="8"/>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8" name="Freeform 250"/>
                <p:cNvSpPr>
                  <a:spLocks/>
                </p:cNvSpPr>
                <p:nvPr/>
              </p:nvSpPr>
              <p:spPr bwMode="gray">
                <a:xfrm>
                  <a:off x="4377" y="2665"/>
                  <a:ext cx="158" cy="44"/>
                </a:xfrm>
                <a:custGeom>
                  <a:avLst/>
                  <a:gdLst/>
                  <a:ahLst/>
                  <a:cxnLst>
                    <a:cxn ang="0">
                      <a:pos x="8" y="2"/>
                    </a:cxn>
                    <a:cxn ang="0">
                      <a:pos x="28" y="0"/>
                    </a:cxn>
                    <a:cxn ang="0">
                      <a:pos x="46" y="10"/>
                    </a:cxn>
                    <a:cxn ang="0">
                      <a:pos x="56" y="14"/>
                    </a:cxn>
                    <a:cxn ang="0">
                      <a:pos x="74" y="14"/>
                    </a:cxn>
                    <a:cxn ang="0">
                      <a:pos x="84" y="10"/>
                    </a:cxn>
                    <a:cxn ang="0">
                      <a:pos x="100" y="10"/>
                    </a:cxn>
                    <a:cxn ang="0">
                      <a:pos x="112" y="18"/>
                    </a:cxn>
                    <a:cxn ang="0">
                      <a:pos x="114" y="24"/>
                    </a:cxn>
                    <a:cxn ang="0">
                      <a:pos x="134" y="26"/>
                    </a:cxn>
                    <a:cxn ang="0">
                      <a:pos x="142" y="26"/>
                    </a:cxn>
                    <a:cxn ang="0">
                      <a:pos x="144" y="32"/>
                    </a:cxn>
                    <a:cxn ang="0">
                      <a:pos x="154" y="36"/>
                    </a:cxn>
                    <a:cxn ang="0">
                      <a:pos x="158" y="42"/>
                    </a:cxn>
                    <a:cxn ang="0">
                      <a:pos x="144" y="44"/>
                    </a:cxn>
                    <a:cxn ang="0">
                      <a:pos x="126" y="40"/>
                    </a:cxn>
                    <a:cxn ang="0">
                      <a:pos x="116" y="38"/>
                    </a:cxn>
                    <a:cxn ang="0">
                      <a:pos x="108" y="38"/>
                    </a:cxn>
                    <a:cxn ang="0">
                      <a:pos x="78" y="36"/>
                    </a:cxn>
                    <a:cxn ang="0">
                      <a:pos x="68" y="28"/>
                    </a:cxn>
                    <a:cxn ang="0">
                      <a:pos x="36" y="28"/>
                    </a:cxn>
                    <a:cxn ang="0">
                      <a:pos x="26" y="24"/>
                    </a:cxn>
                    <a:cxn ang="0">
                      <a:pos x="14" y="20"/>
                    </a:cxn>
                    <a:cxn ang="0">
                      <a:pos x="10" y="16"/>
                    </a:cxn>
                    <a:cxn ang="0">
                      <a:pos x="0" y="10"/>
                    </a:cxn>
                    <a:cxn ang="0">
                      <a:pos x="8" y="2"/>
                    </a:cxn>
                  </a:cxnLst>
                  <a:rect l="0" t="0" r="r" b="b"/>
                  <a:pathLst>
                    <a:path w="158" h="44">
                      <a:moveTo>
                        <a:pt x="8" y="2"/>
                      </a:moveTo>
                      <a:lnTo>
                        <a:pt x="28" y="0"/>
                      </a:lnTo>
                      <a:lnTo>
                        <a:pt x="46" y="10"/>
                      </a:lnTo>
                      <a:lnTo>
                        <a:pt x="56" y="14"/>
                      </a:lnTo>
                      <a:lnTo>
                        <a:pt x="74" y="14"/>
                      </a:lnTo>
                      <a:lnTo>
                        <a:pt x="84" y="10"/>
                      </a:lnTo>
                      <a:lnTo>
                        <a:pt x="100" y="10"/>
                      </a:lnTo>
                      <a:lnTo>
                        <a:pt x="112" y="18"/>
                      </a:lnTo>
                      <a:lnTo>
                        <a:pt x="114" y="24"/>
                      </a:lnTo>
                      <a:lnTo>
                        <a:pt x="134" y="26"/>
                      </a:lnTo>
                      <a:lnTo>
                        <a:pt x="142" y="26"/>
                      </a:lnTo>
                      <a:lnTo>
                        <a:pt x="144" y="32"/>
                      </a:lnTo>
                      <a:lnTo>
                        <a:pt x="154" y="36"/>
                      </a:lnTo>
                      <a:lnTo>
                        <a:pt x="158" y="42"/>
                      </a:lnTo>
                      <a:lnTo>
                        <a:pt x="144" y="44"/>
                      </a:lnTo>
                      <a:lnTo>
                        <a:pt x="126" y="40"/>
                      </a:lnTo>
                      <a:lnTo>
                        <a:pt x="116" y="38"/>
                      </a:lnTo>
                      <a:lnTo>
                        <a:pt x="108" y="38"/>
                      </a:lnTo>
                      <a:lnTo>
                        <a:pt x="78" y="36"/>
                      </a:lnTo>
                      <a:lnTo>
                        <a:pt x="68" y="28"/>
                      </a:lnTo>
                      <a:lnTo>
                        <a:pt x="36" y="28"/>
                      </a:lnTo>
                      <a:lnTo>
                        <a:pt x="26" y="24"/>
                      </a:lnTo>
                      <a:lnTo>
                        <a:pt x="14" y="20"/>
                      </a:lnTo>
                      <a:lnTo>
                        <a:pt x="10" y="16"/>
                      </a:lnTo>
                      <a:lnTo>
                        <a:pt x="0" y="10"/>
                      </a:lnTo>
                      <a:lnTo>
                        <a:pt x="8" y="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09" name="Freeform 251"/>
                <p:cNvSpPr>
                  <a:spLocks/>
                </p:cNvSpPr>
                <p:nvPr/>
              </p:nvSpPr>
              <p:spPr bwMode="gray">
                <a:xfrm>
                  <a:off x="4665" y="2699"/>
                  <a:ext cx="56" cy="36"/>
                </a:xfrm>
                <a:custGeom>
                  <a:avLst/>
                  <a:gdLst/>
                  <a:ahLst/>
                  <a:cxnLst>
                    <a:cxn ang="0">
                      <a:pos x="0" y="36"/>
                    </a:cxn>
                    <a:cxn ang="0">
                      <a:pos x="18" y="28"/>
                    </a:cxn>
                    <a:cxn ang="0">
                      <a:pos x="30" y="18"/>
                    </a:cxn>
                    <a:cxn ang="0">
                      <a:pos x="54" y="8"/>
                    </a:cxn>
                    <a:cxn ang="0">
                      <a:pos x="56" y="2"/>
                    </a:cxn>
                    <a:cxn ang="0">
                      <a:pos x="38" y="0"/>
                    </a:cxn>
                    <a:cxn ang="0">
                      <a:pos x="24" y="8"/>
                    </a:cxn>
                    <a:cxn ang="0">
                      <a:pos x="14" y="16"/>
                    </a:cxn>
                    <a:cxn ang="0">
                      <a:pos x="8" y="18"/>
                    </a:cxn>
                    <a:cxn ang="0">
                      <a:pos x="2" y="22"/>
                    </a:cxn>
                    <a:cxn ang="0">
                      <a:pos x="0" y="36"/>
                    </a:cxn>
                  </a:cxnLst>
                  <a:rect l="0" t="0" r="r" b="b"/>
                  <a:pathLst>
                    <a:path w="56" h="36">
                      <a:moveTo>
                        <a:pt x="0" y="36"/>
                      </a:moveTo>
                      <a:lnTo>
                        <a:pt x="18" y="28"/>
                      </a:lnTo>
                      <a:lnTo>
                        <a:pt x="30" y="18"/>
                      </a:lnTo>
                      <a:lnTo>
                        <a:pt x="54" y="8"/>
                      </a:lnTo>
                      <a:lnTo>
                        <a:pt x="56" y="2"/>
                      </a:lnTo>
                      <a:lnTo>
                        <a:pt x="38" y="0"/>
                      </a:lnTo>
                      <a:lnTo>
                        <a:pt x="24" y="8"/>
                      </a:lnTo>
                      <a:lnTo>
                        <a:pt x="14" y="16"/>
                      </a:lnTo>
                      <a:lnTo>
                        <a:pt x="8" y="18"/>
                      </a:lnTo>
                      <a:lnTo>
                        <a:pt x="2" y="22"/>
                      </a:lnTo>
                      <a:lnTo>
                        <a:pt x="0" y="3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0" name="Freeform 252"/>
                <p:cNvSpPr>
                  <a:spLocks/>
                </p:cNvSpPr>
                <p:nvPr/>
              </p:nvSpPr>
              <p:spPr bwMode="gray">
                <a:xfrm>
                  <a:off x="4591" y="2717"/>
                  <a:ext cx="30" cy="16"/>
                </a:xfrm>
                <a:custGeom>
                  <a:avLst/>
                  <a:gdLst/>
                  <a:ahLst/>
                  <a:cxnLst>
                    <a:cxn ang="0">
                      <a:pos x="2" y="0"/>
                    </a:cxn>
                    <a:cxn ang="0">
                      <a:pos x="14" y="0"/>
                    </a:cxn>
                    <a:cxn ang="0">
                      <a:pos x="24" y="6"/>
                    </a:cxn>
                    <a:cxn ang="0">
                      <a:pos x="30" y="12"/>
                    </a:cxn>
                    <a:cxn ang="0">
                      <a:pos x="26" y="16"/>
                    </a:cxn>
                    <a:cxn ang="0">
                      <a:pos x="14" y="14"/>
                    </a:cxn>
                    <a:cxn ang="0">
                      <a:pos x="4" y="8"/>
                    </a:cxn>
                    <a:cxn ang="0">
                      <a:pos x="0" y="4"/>
                    </a:cxn>
                    <a:cxn ang="0">
                      <a:pos x="2" y="0"/>
                    </a:cxn>
                  </a:cxnLst>
                  <a:rect l="0" t="0" r="r" b="b"/>
                  <a:pathLst>
                    <a:path w="30" h="16">
                      <a:moveTo>
                        <a:pt x="2" y="0"/>
                      </a:moveTo>
                      <a:lnTo>
                        <a:pt x="14" y="0"/>
                      </a:lnTo>
                      <a:lnTo>
                        <a:pt x="24" y="6"/>
                      </a:lnTo>
                      <a:lnTo>
                        <a:pt x="30" y="12"/>
                      </a:lnTo>
                      <a:lnTo>
                        <a:pt x="26" y="16"/>
                      </a:lnTo>
                      <a:lnTo>
                        <a:pt x="14" y="14"/>
                      </a:lnTo>
                      <a:lnTo>
                        <a:pt x="4" y="8"/>
                      </a:lnTo>
                      <a:lnTo>
                        <a:pt x="0" y="4"/>
                      </a:lnTo>
                      <a:lnTo>
                        <a:pt x="2"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1" name="Freeform 253"/>
                <p:cNvSpPr>
                  <a:spLocks/>
                </p:cNvSpPr>
                <p:nvPr/>
              </p:nvSpPr>
              <p:spPr bwMode="gray">
                <a:xfrm>
                  <a:off x="4605" y="2699"/>
                  <a:ext cx="38" cy="10"/>
                </a:xfrm>
                <a:custGeom>
                  <a:avLst/>
                  <a:gdLst/>
                  <a:ahLst/>
                  <a:cxnLst>
                    <a:cxn ang="0">
                      <a:pos x="0" y="10"/>
                    </a:cxn>
                    <a:cxn ang="0">
                      <a:pos x="18" y="10"/>
                    </a:cxn>
                    <a:cxn ang="0">
                      <a:pos x="38" y="10"/>
                    </a:cxn>
                    <a:cxn ang="0">
                      <a:pos x="38" y="4"/>
                    </a:cxn>
                    <a:cxn ang="0">
                      <a:pos x="24" y="4"/>
                    </a:cxn>
                    <a:cxn ang="0">
                      <a:pos x="18" y="2"/>
                    </a:cxn>
                    <a:cxn ang="0">
                      <a:pos x="8" y="0"/>
                    </a:cxn>
                    <a:cxn ang="0">
                      <a:pos x="4" y="2"/>
                    </a:cxn>
                    <a:cxn ang="0">
                      <a:pos x="0" y="10"/>
                    </a:cxn>
                  </a:cxnLst>
                  <a:rect l="0" t="0" r="r" b="b"/>
                  <a:pathLst>
                    <a:path w="38" h="10">
                      <a:moveTo>
                        <a:pt x="0" y="10"/>
                      </a:moveTo>
                      <a:lnTo>
                        <a:pt x="18" y="10"/>
                      </a:lnTo>
                      <a:lnTo>
                        <a:pt x="38" y="10"/>
                      </a:lnTo>
                      <a:lnTo>
                        <a:pt x="38" y="4"/>
                      </a:lnTo>
                      <a:lnTo>
                        <a:pt x="24" y="4"/>
                      </a:lnTo>
                      <a:lnTo>
                        <a:pt x="18" y="2"/>
                      </a:lnTo>
                      <a:lnTo>
                        <a:pt x="8" y="0"/>
                      </a:lnTo>
                      <a:lnTo>
                        <a:pt x="4" y="2"/>
                      </a:lnTo>
                      <a:lnTo>
                        <a:pt x="0" y="1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2" name="Freeform 254"/>
                <p:cNvSpPr>
                  <a:spLocks/>
                </p:cNvSpPr>
                <p:nvPr/>
              </p:nvSpPr>
              <p:spPr bwMode="gray">
                <a:xfrm>
                  <a:off x="4575" y="2699"/>
                  <a:ext cx="20" cy="10"/>
                </a:xfrm>
                <a:custGeom>
                  <a:avLst/>
                  <a:gdLst/>
                  <a:ahLst/>
                  <a:cxnLst>
                    <a:cxn ang="0">
                      <a:pos x="0" y="2"/>
                    </a:cxn>
                    <a:cxn ang="0">
                      <a:pos x="0" y="10"/>
                    </a:cxn>
                    <a:cxn ang="0">
                      <a:pos x="20" y="10"/>
                    </a:cxn>
                    <a:cxn ang="0">
                      <a:pos x="18" y="2"/>
                    </a:cxn>
                    <a:cxn ang="0">
                      <a:pos x="8" y="0"/>
                    </a:cxn>
                    <a:cxn ang="0">
                      <a:pos x="0" y="2"/>
                    </a:cxn>
                  </a:cxnLst>
                  <a:rect l="0" t="0" r="r" b="b"/>
                  <a:pathLst>
                    <a:path w="20" h="10">
                      <a:moveTo>
                        <a:pt x="0" y="2"/>
                      </a:moveTo>
                      <a:lnTo>
                        <a:pt x="0" y="10"/>
                      </a:lnTo>
                      <a:lnTo>
                        <a:pt x="20" y="10"/>
                      </a:lnTo>
                      <a:lnTo>
                        <a:pt x="18" y="2"/>
                      </a:lnTo>
                      <a:lnTo>
                        <a:pt x="8" y="0"/>
                      </a:lnTo>
                      <a:lnTo>
                        <a:pt x="0" y="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3" name="Freeform 255"/>
                <p:cNvSpPr>
                  <a:spLocks/>
                </p:cNvSpPr>
                <p:nvPr/>
              </p:nvSpPr>
              <p:spPr bwMode="gray">
                <a:xfrm>
                  <a:off x="4543" y="2699"/>
                  <a:ext cx="26" cy="18"/>
                </a:xfrm>
                <a:custGeom>
                  <a:avLst/>
                  <a:gdLst/>
                  <a:ahLst/>
                  <a:cxnLst>
                    <a:cxn ang="0">
                      <a:pos x="2" y="0"/>
                    </a:cxn>
                    <a:cxn ang="0">
                      <a:pos x="14" y="2"/>
                    </a:cxn>
                    <a:cxn ang="0">
                      <a:pos x="26" y="4"/>
                    </a:cxn>
                    <a:cxn ang="0">
                      <a:pos x="26" y="10"/>
                    </a:cxn>
                    <a:cxn ang="0">
                      <a:pos x="24" y="18"/>
                    </a:cxn>
                    <a:cxn ang="0">
                      <a:pos x="12" y="14"/>
                    </a:cxn>
                    <a:cxn ang="0">
                      <a:pos x="0" y="10"/>
                    </a:cxn>
                    <a:cxn ang="0">
                      <a:pos x="2" y="0"/>
                    </a:cxn>
                  </a:cxnLst>
                  <a:rect l="0" t="0" r="r" b="b"/>
                  <a:pathLst>
                    <a:path w="26" h="18">
                      <a:moveTo>
                        <a:pt x="2" y="0"/>
                      </a:moveTo>
                      <a:lnTo>
                        <a:pt x="14" y="2"/>
                      </a:lnTo>
                      <a:lnTo>
                        <a:pt x="26" y="4"/>
                      </a:lnTo>
                      <a:lnTo>
                        <a:pt x="26" y="10"/>
                      </a:lnTo>
                      <a:lnTo>
                        <a:pt x="24" y="18"/>
                      </a:lnTo>
                      <a:lnTo>
                        <a:pt x="12" y="14"/>
                      </a:lnTo>
                      <a:lnTo>
                        <a:pt x="0" y="10"/>
                      </a:lnTo>
                      <a:lnTo>
                        <a:pt x="2"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4" name="Freeform 256"/>
                <p:cNvSpPr>
                  <a:spLocks/>
                </p:cNvSpPr>
                <p:nvPr/>
              </p:nvSpPr>
              <p:spPr bwMode="gray">
                <a:xfrm>
                  <a:off x="4589" y="2541"/>
                  <a:ext cx="98" cy="118"/>
                </a:xfrm>
                <a:custGeom>
                  <a:avLst/>
                  <a:gdLst/>
                  <a:ahLst/>
                  <a:cxnLst>
                    <a:cxn ang="0">
                      <a:pos x="12" y="36"/>
                    </a:cxn>
                    <a:cxn ang="0">
                      <a:pos x="12" y="26"/>
                    </a:cxn>
                    <a:cxn ang="0">
                      <a:pos x="20" y="14"/>
                    </a:cxn>
                    <a:cxn ang="0">
                      <a:pos x="32" y="8"/>
                    </a:cxn>
                    <a:cxn ang="0">
                      <a:pos x="48" y="10"/>
                    </a:cxn>
                    <a:cxn ang="0">
                      <a:pos x="58" y="14"/>
                    </a:cxn>
                    <a:cxn ang="0">
                      <a:pos x="74" y="14"/>
                    </a:cxn>
                    <a:cxn ang="0">
                      <a:pos x="84" y="12"/>
                    </a:cxn>
                    <a:cxn ang="0">
                      <a:pos x="90" y="8"/>
                    </a:cxn>
                    <a:cxn ang="0">
                      <a:pos x="98" y="0"/>
                    </a:cxn>
                    <a:cxn ang="0">
                      <a:pos x="98" y="8"/>
                    </a:cxn>
                    <a:cxn ang="0">
                      <a:pos x="88" y="20"/>
                    </a:cxn>
                    <a:cxn ang="0">
                      <a:pos x="80" y="26"/>
                    </a:cxn>
                    <a:cxn ang="0">
                      <a:pos x="56" y="22"/>
                    </a:cxn>
                    <a:cxn ang="0">
                      <a:pos x="42" y="20"/>
                    </a:cxn>
                    <a:cxn ang="0">
                      <a:pos x="30" y="20"/>
                    </a:cxn>
                    <a:cxn ang="0">
                      <a:pos x="24" y="20"/>
                    </a:cxn>
                    <a:cxn ang="0">
                      <a:pos x="18" y="26"/>
                    </a:cxn>
                    <a:cxn ang="0">
                      <a:pos x="18" y="36"/>
                    </a:cxn>
                    <a:cxn ang="0">
                      <a:pos x="22" y="42"/>
                    </a:cxn>
                    <a:cxn ang="0">
                      <a:pos x="26" y="46"/>
                    </a:cxn>
                    <a:cxn ang="0">
                      <a:pos x="28" y="50"/>
                    </a:cxn>
                    <a:cxn ang="0">
                      <a:pos x="32" y="52"/>
                    </a:cxn>
                    <a:cxn ang="0">
                      <a:pos x="38" y="44"/>
                    </a:cxn>
                    <a:cxn ang="0">
                      <a:pos x="42" y="42"/>
                    </a:cxn>
                    <a:cxn ang="0">
                      <a:pos x="52" y="44"/>
                    </a:cxn>
                    <a:cxn ang="0">
                      <a:pos x="60" y="40"/>
                    </a:cxn>
                    <a:cxn ang="0">
                      <a:pos x="70" y="40"/>
                    </a:cxn>
                    <a:cxn ang="0">
                      <a:pos x="68" y="46"/>
                    </a:cxn>
                    <a:cxn ang="0">
                      <a:pos x="56" y="48"/>
                    </a:cxn>
                    <a:cxn ang="0">
                      <a:pos x="50" y="54"/>
                    </a:cxn>
                    <a:cxn ang="0">
                      <a:pos x="44" y="60"/>
                    </a:cxn>
                    <a:cxn ang="0">
                      <a:pos x="44" y="62"/>
                    </a:cxn>
                    <a:cxn ang="0">
                      <a:pos x="48" y="68"/>
                    </a:cxn>
                    <a:cxn ang="0">
                      <a:pos x="54" y="80"/>
                    </a:cxn>
                    <a:cxn ang="0">
                      <a:pos x="54" y="84"/>
                    </a:cxn>
                    <a:cxn ang="0">
                      <a:pos x="56" y="92"/>
                    </a:cxn>
                    <a:cxn ang="0">
                      <a:pos x="62" y="96"/>
                    </a:cxn>
                    <a:cxn ang="0">
                      <a:pos x="54" y="100"/>
                    </a:cxn>
                    <a:cxn ang="0">
                      <a:pos x="46" y="98"/>
                    </a:cxn>
                    <a:cxn ang="0">
                      <a:pos x="44" y="104"/>
                    </a:cxn>
                    <a:cxn ang="0">
                      <a:pos x="38" y="94"/>
                    </a:cxn>
                    <a:cxn ang="0">
                      <a:pos x="34" y="84"/>
                    </a:cxn>
                    <a:cxn ang="0">
                      <a:pos x="32" y="70"/>
                    </a:cxn>
                    <a:cxn ang="0">
                      <a:pos x="24" y="70"/>
                    </a:cxn>
                    <a:cxn ang="0">
                      <a:pos x="22" y="76"/>
                    </a:cxn>
                    <a:cxn ang="0">
                      <a:pos x="24" y="92"/>
                    </a:cxn>
                    <a:cxn ang="0">
                      <a:pos x="24" y="98"/>
                    </a:cxn>
                    <a:cxn ang="0">
                      <a:pos x="24" y="112"/>
                    </a:cxn>
                    <a:cxn ang="0">
                      <a:pos x="22" y="118"/>
                    </a:cxn>
                    <a:cxn ang="0">
                      <a:pos x="10" y="116"/>
                    </a:cxn>
                    <a:cxn ang="0">
                      <a:pos x="10" y="102"/>
                    </a:cxn>
                    <a:cxn ang="0">
                      <a:pos x="12" y="90"/>
                    </a:cxn>
                    <a:cxn ang="0">
                      <a:pos x="10" y="84"/>
                    </a:cxn>
                    <a:cxn ang="0">
                      <a:pos x="0" y="80"/>
                    </a:cxn>
                    <a:cxn ang="0">
                      <a:pos x="0" y="68"/>
                    </a:cxn>
                    <a:cxn ang="0">
                      <a:pos x="4" y="58"/>
                    </a:cxn>
                    <a:cxn ang="0">
                      <a:pos x="8" y="42"/>
                    </a:cxn>
                    <a:cxn ang="0">
                      <a:pos x="12" y="36"/>
                    </a:cxn>
                  </a:cxnLst>
                  <a:rect l="0" t="0" r="r" b="b"/>
                  <a:pathLst>
                    <a:path w="98" h="118">
                      <a:moveTo>
                        <a:pt x="12" y="36"/>
                      </a:moveTo>
                      <a:lnTo>
                        <a:pt x="12" y="26"/>
                      </a:lnTo>
                      <a:lnTo>
                        <a:pt x="20" y="14"/>
                      </a:lnTo>
                      <a:lnTo>
                        <a:pt x="32" y="8"/>
                      </a:lnTo>
                      <a:lnTo>
                        <a:pt x="48" y="10"/>
                      </a:lnTo>
                      <a:lnTo>
                        <a:pt x="58" y="14"/>
                      </a:lnTo>
                      <a:lnTo>
                        <a:pt x="74" y="14"/>
                      </a:lnTo>
                      <a:lnTo>
                        <a:pt x="84" y="12"/>
                      </a:lnTo>
                      <a:lnTo>
                        <a:pt x="90" y="8"/>
                      </a:lnTo>
                      <a:lnTo>
                        <a:pt x="98" y="0"/>
                      </a:lnTo>
                      <a:lnTo>
                        <a:pt x="98" y="8"/>
                      </a:lnTo>
                      <a:lnTo>
                        <a:pt x="88" y="20"/>
                      </a:lnTo>
                      <a:lnTo>
                        <a:pt x="80" y="26"/>
                      </a:lnTo>
                      <a:lnTo>
                        <a:pt x="56" y="22"/>
                      </a:lnTo>
                      <a:lnTo>
                        <a:pt x="42" y="20"/>
                      </a:lnTo>
                      <a:lnTo>
                        <a:pt x="30" y="20"/>
                      </a:lnTo>
                      <a:lnTo>
                        <a:pt x="24" y="20"/>
                      </a:lnTo>
                      <a:lnTo>
                        <a:pt x="18" y="26"/>
                      </a:lnTo>
                      <a:lnTo>
                        <a:pt x="18" y="36"/>
                      </a:lnTo>
                      <a:lnTo>
                        <a:pt x="22" y="42"/>
                      </a:lnTo>
                      <a:lnTo>
                        <a:pt x="26" y="46"/>
                      </a:lnTo>
                      <a:lnTo>
                        <a:pt x="28" y="50"/>
                      </a:lnTo>
                      <a:lnTo>
                        <a:pt x="32" y="52"/>
                      </a:lnTo>
                      <a:lnTo>
                        <a:pt x="38" y="44"/>
                      </a:lnTo>
                      <a:lnTo>
                        <a:pt x="42" y="42"/>
                      </a:lnTo>
                      <a:lnTo>
                        <a:pt x="52" y="44"/>
                      </a:lnTo>
                      <a:lnTo>
                        <a:pt x="60" y="40"/>
                      </a:lnTo>
                      <a:lnTo>
                        <a:pt x="70" y="40"/>
                      </a:lnTo>
                      <a:lnTo>
                        <a:pt x="68" y="46"/>
                      </a:lnTo>
                      <a:lnTo>
                        <a:pt x="56" y="48"/>
                      </a:lnTo>
                      <a:lnTo>
                        <a:pt x="50" y="54"/>
                      </a:lnTo>
                      <a:lnTo>
                        <a:pt x="44" y="60"/>
                      </a:lnTo>
                      <a:lnTo>
                        <a:pt x="44" y="62"/>
                      </a:lnTo>
                      <a:lnTo>
                        <a:pt x="48" y="68"/>
                      </a:lnTo>
                      <a:lnTo>
                        <a:pt x="54" y="80"/>
                      </a:lnTo>
                      <a:lnTo>
                        <a:pt x="54" y="84"/>
                      </a:lnTo>
                      <a:lnTo>
                        <a:pt x="56" y="92"/>
                      </a:lnTo>
                      <a:lnTo>
                        <a:pt x="62" y="96"/>
                      </a:lnTo>
                      <a:lnTo>
                        <a:pt x="54" y="100"/>
                      </a:lnTo>
                      <a:lnTo>
                        <a:pt x="46" y="98"/>
                      </a:lnTo>
                      <a:lnTo>
                        <a:pt x="44" y="104"/>
                      </a:lnTo>
                      <a:lnTo>
                        <a:pt x="38" y="94"/>
                      </a:lnTo>
                      <a:lnTo>
                        <a:pt x="34" y="84"/>
                      </a:lnTo>
                      <a:lnTo>
                        <a:pt x="32" y="70"/>
                      </a:lnTo>
                      <a:lnTo>
                        <a:pt x="24" y="70"/>
                      </a:lnTo>
                      <a:lnTo>
                        <a:pt x="22" y="76"/>
                      </a:lnTo>
                      <a:lnTo>
                        <a:pt x="24" y="92"/>
                      </a:lnTo>
                      <a:lnTo>
                        <a:pt x="24" y="98"/>
                      </a:lnTo>
                      <a:lnTo>
                        <a:pt x="24" y="112"/>
                      </a:lnTo>
                      <a:lnTo>
                        <a:pt x="22" y="118"/>
                      </a:lnTo>
                      <a:lnTo>
                        <a:pt x="10" y="116"/>
                      </a:lnTo>
                      <a:lnTo>
                        <a:pt x="10" y="102"/>
                      </a:lnTo>
                      <a:lnTo>
                        <a:pt x="12" y="90"/>
                      </a:lnTo>
                      <a:lnTo>
                        <a:pt x="10" y="84"/>
                      </a:lnTo>
                      <a:lnTo>
                        <a:pt x="0" y="80"/>
                      </a:lnTo>
                      <a:lnTo>
                        <a:pt x="0" y="68"/>
                      </a:lnTo>
                      <a:lnTo>
                        <a:pt x="4" y="58"/>
                      </a:lnTo>
                      <a:lnTo>
                        <a:pt x="8" y="42"/>
                      </a:lnTo>
                      <a:lnTo>
                        <a:pt x="12" y="3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5" name="Freeform 257"/>
                <p:cNvSpPr>
                  <a:spLocks/>
                </p:cNvSpPr>
                <p:nvPr/>
              </p:nvSpPr>
              <p:spPr bwMode="gray">
                <a:xfrm>
                  <a:off x="4777" y="2577"/>
                  <a:ext cx="162" cy="136"/>
                </a:xfrm>
                <a:custGeom>
                  <a:avLst/>
                  <a:gdLst/>
                  <a:ahLst/>
                  <a:cxnLst>
                    <a:cxn ang="0">
                      <a:pos x="2" y="8"/>
                    </a:cxn>
                    <a:cxn ang="0">
                      <a:pos x="20" y="2"/>
                    </a:cxn>
                    <a:cxn ang="0">
                      <a:pos x="30" y="0"/>
                    </a:cxn>
                    <a:cxn ang="0">
                      <a:pos x="48" y="2"/>
                    </a:cxn>
                    <a:cxn ang="0">
                      <a:pos x="56" y="10"/>
                    </a:cxn>
                    <a:cxn ang="0">
                      <a:pos x="54" y="22"/>
                    </a:cxn>
                    <a:cxn ang="0">
                      <a:pos x="54" y="30"/>
                    </a:cxn>
                    <a:cxn ang="0">
                      <a:pos x="60" y="34"/>
                    </a:cxn>
                    <a:cxn ang="0">
                      <a:pos x="62" y="42"/>
                    </a:cxn>
                    <a:cxn ang="0">
                      <a:pos x="70" y="44"/>
                    </a:cxn>
                    <a:cxn ang="0">
                      <a:pos x="80" y="42"/>
                    </a:cxn>
                    <a:cxn ang="0">
                      <a:pos x="86" y="32"/>
                    </a:cxn>
                    <a:cxn ang="0">
                      <a:pos x="94" y="26"/>
                    </a:cxn>
                    <a:cxn ang="0">
                      <a:pos x="104" y="22"/>
                    </a:cxn>
                    <a:cxn ang="0">
                      <a:pos x="110" y="16"/>
                    </a:cxn>
                    <a:cxn ang="0">
                      <a:pos x="128" y="22"/>
                    </a:cxn>
                    <a:cxn ang="0">
                      <a:pos x="142" y="26"/>
                    </a:cxn>
                    <a:cxn ang="0">
                      <a:pos x="158" y="32"/>
                    </a:cxn>
                    <a:cxn ang="0">
                      <a:pos x="162" y="34"/>
                    </a:cxn>
                    <a:cxn ang="0">
                      <a:pos x="162" y="136"/>
                    </a:cxn>
                    <a:cxn ang="0">
                      <a:pos x="148" y="124"/>
                    </a:cxn>
                    <a:cxn ang="0">
                      <a:pos x="138" y="120"/>
                    </a:cxn>
                    <a:cxn ang="0">
                      <a:pos x="130" y="120"/>
                    </a:cxn>
                    <a:cxn ang="0">
                      <a:pos x="124" y="124"/>
                    </a:cxn>
                    <a:cxn ang="0">
                      <a:pos x="110" y="126"/>
                    </a:cxn>
                    <a:cxn ang="0">
                      <a:pos x="108" y="118"/>
                    </a:cxn>
                    <a:cxn ang="0">
                      <a:pos x="110" y="114"/>
                    </a:cxn>
                    <a:cxn ang="0">
                      <a:pos x="116" y="112"/>
                    </a:cxn>
                    <a:cxn ang="0">
                      <a:pos x="124" y="110"/>
                    </a:cxn>
                    <a:cxn ang="0">
                      <a:pos x="126" y="98"/>
                    </a:cxn>
                    <a:cxn ang="0">
                      <a:pos x="122" y="90"/>
                    </a:cxn>
                    <a:cxn ang="0">
                      <a:pos x="112" y="80"/>
                    </a:cxn>
                    <a:cxn ang="0">
                      <a:pos x="90" y="68"/>
                    </a:cxn>
                    <a:cxn ang="0">
                      <a:pos x="66" y="62"/>
                    </a:cxn>
                    <a:cxn ang="0">
                      <a:pos x="60" y="56"/>
                    </a:cxn>
                    <a:cxn ang="0">
                      <a:pos x="54" y="54"/>
                    </a:cxn>
                    <a:cxn ang="0">
                      <a:pos x="48" y="40"/>
                    </a:cxn>
                    <a:cxn ang="0">
                      <a:pos x="42" y="42"/>
                    </a:cxn>
                    <a:cxn ang="0">
                      <a:pos x="42" y="48"/>
                    </a:cxn>
                    <a:cxn ang="0">
                      <a:pos x="42" y="58"/>
                    </a:cxn>
                    <a:cxn ang="0">
                      <a:pos x="32" y="56"/>
                    </a:cxn>
                    <a:cxn ang="0">
                      <a:pos x="32" y="46"/>
                    </a:cxn>
                    <a:cxn ang="0">
                      <a:pos x="30" y="40"/>
                    </a:cxn>
                    <a:cxn ang="0">
                      <a:pos x="20" y="38"/>
                    </a:cxn>
                    <a:cxn ang="0">
                      <a:pos x="30" y="32"/>
                    </a:cxn>
                    <a:cxn ang="0">
                      <a:pos x="42" y="34"/>
                    </a:cxn>
                    <a:cxn ang="0">
                      <a:pos x="50" y="32"/>
                    </a:cxn>
                    <a:cxn ang="0">
                      <a:pos x="46" y="24"/>
                    </a:cxn>
                    <a:cxn ang="0">
                      <a:pos x="30" y="24"/>
                    </a:cxn>
                    <a:cxn ang="0">
                      <a:pos x="20" y="26"/>
                    </a:cxn>
                    <a:cxn ang="0">
                      <a:pos x="16" y="16"/>
                    </a:cxn>
                    <a:cxn ang="0">
                      <a:pos x="6" y="16"/>
                    </a:cxn>
                    <a:cxn ang="0">
                      <a:pos x="0" y="14"/>
                    </a:cxn>
                    <a:cxn ang="0">
                      <a:pos x="2" y="8"/>
                    </a:cxn>
                  </a:cxnLst>
                  <a:rect l="0" t="0" r="r" b="b"/>
                  <a:pathLst>
                    <a:path w="162" h="136">
                      <a:moveTo>
                        <a:pt x="2" y="8"/>
                      </a:moveTo>
                      <a:lnTo>
                        <a:pt x="20" y="2"/>
                      </a:lnTo>
                      <a:lnTo>
                        <a:pt x="30" y="0"/>
                      </a:lnTo>
                      <a:lnTo>
                        <a:pt x="48" y="2"/>
                      </a:lnTo>
                      <a:lnTo>
                        <a:pt x="56" y="10"/>
                      </a:lnTo>
                      <a:lnTo>
                        <a:pt x="54" y="22"/>
                      </a:lnTo>
                      <a:lnTo>
                        <a:pt x="54" y="30"/>
                      </a:lnTo>
                      <a:lnTo>
                        <a:pt x="60" y="34"/>
                      </a:lnTo>
                      <a:lnTo>
                        <a:pt x="62" y="42"/>
                      </a:lnTo>
                      <a:lnTo>
                        <a:pt x="70" y="44"/>
                      </a:lnTo>
                      <a:lnTo>
                        <a:pt x="80" y="42"/>
                      </a:lnTo>
                      <a:lnTo>
                        <a:pt x="86" y="32"/>
                      </a:lnTo>
                      <a:lnTo>
                        <a:pt x="94" y="26"/>
                      </a:lnTo>
                      <a:lnTo>
                        <a:pt x="104" y="22"/>
                      </a:lnTo>
                      <a:lnTo>
                        <a:pt x="110" y="16"/>
                      </a:lnTo>
                      <a:lnTo>
                        <a:pt x="128" y="22"/>
                      </a:lnTo>
                      <a:lnTo>
                        <a:pt x="142" y="26"/>
                      </a:lnTo>
                      <a:lnTo>
                        <a:pt x="158" y="32"/>
                      </a:lnTo>
                      <a:lnTo>
                        <a:pt x="162" y="34"/>
                      </a:lnTo>
                      <a:lnTo>
                        <a:pt x="162" y="136"/>
                      </a:lnTo>
                      <a:lnTo>
                        <a:pt x="148" y="124"/>
                      </a:lnTo>
                      <a:lnTo>
                        <a:pt x="138" y="120"/>
                      </a:lnTo>
                      <a:lnTo>
                        <a:pt x="130" y="120"/>
                      </a:lnTo>
                      <a:lnTo>
                        <a:pt x="124" y="124"/>
                      </a:lnTo>
                      <a:lnTo>
                        <a:pt x="110" y="126"/>
                      </a:lnTo>
                      <a:lnTo>
                        <a:pt x="108" y="118"/>
                      </a:lnTo>
                      <a:lnTo>
                        <a:pt x="110" y="114"/>
                      </a:lnTo>
                      <a:lnTo>
                        <a:pt x="116" y="112"/>
                      </a:lnTo>
                      <a:lnTo>
                        <a:pt x="124" y="110"/>
                      </a:lnTo>
                      <a:lnTo>
                        <a:pt x="126" y="98"/>
                      </a:lnTo>
                      <a:lnTo>
                        <a:pt x="122" y="90"/>
                      </a:lnTo>
                      <a:lnTo>
                        <a:pt x="112" y="80"/>
                      </a:lnTo>
                      <a:lnTo>
                        <a:pt x="90" y="68"/>
                      </a:lnTo>
                      <a:lnTo>
                        <a:pt x="66" y="62"/>
                      </a:lnTo>
                      <a:lnTo>
                        <a:pt x="60" y="56"/>
                      </a:lnTo>
                      <a:lnTo>
                        <a:pt x="54" y="54"/>
                      </a:lnTo>
                      <a:lnTo>
                        <a:pt x="48" y="40"/>
                      </a:lnTo>
                      <a:lnTo>
                        <a:pt x="42" y="42"/>
                      </a:lnTo>
                      <a:lnTo>
                        <a:pt x="42" y="48"/>
                      </a:lnTo>
                      <a:lnTo>
                        <a:pt x="42" y="58"/>
                      </a:lnTo>
                      <a:lnTo>
                        <a:pt x="32" y="56"/>
                      </a:lnTo>
                      <a:lnTo>
                        <a:pt x="32" y="46"/>
                      </a:lnTo>
                      <a:lnTo>
                        <a:pt x="30" y="40"/>
                      </a:lnTo>
                      <a:lnTo>
                        <a:pt x="20" y="38"/>
                      </a:lnTo>
                      <a:lnTo>
                        <a:pt x="30" y="32"/>
                      </a:lnTo>
                      <a:lnTo>
                        <a:pt x="42" y="34"/>
                      </a:lnTo>
                      <a:lnTo>
                        <a:pt x="50" y="32"/>
                      </a:lnTo>
                      <a:lnTo>
                        <a:pt x="46" y="24"/>
                      </a:lnTo>
                      <a:lnTo>
                        <a:pt x="30" y="24"/>
                      </a:lnTo>
                      <a:lnTo>
                        <a:pt x="20" y="26"/>
                      </a:lnTo>
                      <a:lnTo>
                        <a:pt x="16" y="16"/>
                      </a:lnTo>
                      <a:lnTo>
                        <a:pt x="6" y="16"/>
                      </a:lnTo>
                      <a:lnTo>
                        <a:pt x="0" y="14"/>
                      </a:lnTo>
                      <a:lnTo>
                        <a:pt x="2" y="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6" name="Freeform 258"/>
                <p:cNvSpPr>
                  <a:spLocks/>
                </p:cNvSpPr>
                <p:nvPr/>
              </p:nvSpPr>
              <p:spPr bwMode="gray">
                <a:xfrm>
                  <a:off x="4731" y="2613"/>
                  <a:ext cx="48" cy="16"/>
                </a:xfrm>
                <a:custGeom>
                  <a:avLst/>
                  <a:gdLst/>
                  <a:ahLst/>
                  <a:cxnLst>
                    <a:cxn ang="0">
                      <a:pos x="4" y="2"/>
                    </a:cxn>
                    <a:cxn ang="0">
                      <a:pos x="20" y="0"/>
                    </a:cxn>
                    <a:cxn ang="0">
                      <a:pos x="38" y="2"/>
                    </a:cxn>
                    <a:cxn ang="0">
                      <a:pos x="48" y="10"/>
                    </a:cxn>
                    <a:cxn ang="0">
                      <a:pos x="46" y="16"/>
                    </a:cxn>
                    <a:cxn ang="0">
                      <a:pos x="34" y="12"/>
                    </a:cxn>
                    <a:cxn ang="0">
                      <a:pos x="24" y="10"/>
                    </a:cxn>
                    <a:cxn ang="0">
                      <a:pos x="12" y="10"/>
                    </a:cxn>
                    <a:cxn ang="0">
                      <a:pos x="8" y="14"/>
                    </a:cxn>
                    <a:cxn ang="0">
                      <a:pos x="2" y="14"/>
                    </a:cxn>
                    <a:cxn ang="0">
                      <a:pos x="0" y="6"/>
                    </a:cxn>
                    <a:cxn ang="0">
                      <a:pos x="4" y="2"/>
                    </a:cxn>
                  </a:cxnLst>
                  <a:rect l="0" t="0" r="r" b="b"/>
                  <a:pathLst>
                    <a:path w="48" h="16">
                      <a:moveTo>
                        <a:pt x="4" y="2"/>
                      </a:moveTo>
                      <a:lnTo>
                        <a:pt x="20" y="0"/>
                      </a:lnTo>
                      <a:lnTo>
                        <a:pt x="38" y="2"/>
                      </a:lnTo>
                      <a:lnTo>
                        <a:pt x="48" y="10"/>
                      </a:lnTo>
                      <a:lnTo>
                        <a:pt x="46" y="16"/>
                      </a:lnTo>
                      <a:lnTo>
                        <a:pt x="34" y="12"/>
                      </a:lnTo>
                      <a:lnTo>
                        <a:pt x="24" y="10"/>
                      </a:lnTo>
                      <a:lnTo>
                        <a:pt x="12" y="10"/>
                      </a:lnTo>
                      <a:lnTo>
                        <a:pt x="8" y="14"/>
                      </a:lnTo>
                      <a:lnTo>
                        <a:pt x="2" y="14"/>
                      </a:lnTo>
                      <a:lnTo>
                        <a:pt x="0" y="6"/>
                      </a:lnTo>
                      <a:lnTo>
                        <a:pt x="4" y="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7" name="Freeform 259"/>
                <p:cNvSpPr>
                  <a:spLocks/>
                </p:cNvSpPr>
                <p:nvPr/>
              </p:nvSpPr>
              <p:spPr bwMode="gray">
                <a:xfrm>
                  <a:off x="4705" y="2619"/>
                  <a:ext cx="18" cy="10"/>
                </a:xfrm>
                <a:custGeom>
                  <a:avLst/>
                  <a:gdLst/>
                  <a:ahLst/>
                  <a:cxnLst>
                    <a:cxn ang="0">
                      <a:pos x="2" y="0"/>
                    </a:cxn>
                    <a:cxn ang="0">
                      <a:pos x="12" y="0"/>
                    </a:cxn>
                    <a:cxn ang="0">
                      <a:pos x="18" y="4"/>
                    </a:cxn>
                    <a:cxn ang="0">
                      <a:pos x="14" y="10"/>
                    </a:cxn>
                    <a:cxn ang="0">
                      <a:pos x="4" y="10"/>
                    </a:cxn>
                    <a:cxn ang="0">
                      <a:pos x="0" y="6"/>
                    </a:cxn>
                    <a:cxn ang="0">
                      <a:pos x="2" y="0"/>
                    </a:cxn>
                  </a:cxnLst>
                  <a:rect l="0" t="0" r="r" b="b"/>
                  <a:pathLst>
                    <a:path w="18" h="10">
                      <a:moveTo>
                        <a:pt x="2" y="0"/>
                      </a:moveTo>
                      <a:lnTo>
                        <a:pt x="12" y="0"/>
                      </a:lnTo>
                      <a:lnTo>
                        <a:pt x="18" y="4"/>
                      </a:lnTo>
                      <a:lnTo>
                        <a:pt x="14" y="10"/>
                      </a:lnTo>
                      <a:lnTo>
                        <a:pt x="4" y="10"/>
                      </a:lnTo>
                      <a:lnTo>
                        <a:pt x="0" y="6"/>
                      </a:lnTo>
                      <a:lnTo>
                        <a:pt x="2"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8" name="Freeform 260"/>
                <p:cNvSpPr>
                  <a:spLocks/>
                </p:cNvSpPr>
                <p:nvPr/>
              </p:nvSpPr>
              <p:spPr bwMode="gray">
                <a:xfrm>
                  <a:off x="4725" y="2537"/>
                  <a:ext cx="22" cy="50"/>
                </a:xfrm>
                <a:custGeom>
                  <a:avLst/>
                  <a:gdLst/>
                  <a:ahLst/>
                  <a:cxnLst>
                    <a:cxn ang="0">
                      <a:pos x="0" y="0"/>
                    </a:cxn>
                    <a:cxn ang="0">
                      <a:pos x="6" y="2"/>
                    </a:cxn>
                    <a:cxn ang="0">
                      <a:pos x="8" y="10"/>
                    </a:cxn>
                    <a:cxn ang="0">
                      <a:pos x="8" y="14"/>
                    </a:cxn>
                    <a:cxn ang="0">
                      <a:pos x="14" y="6"/>
                    </a:cxn>
                    <a:cxn ang="0">
                      <a:pos x="20" y="4"/>
                    </a:cxn>
                    <a:cxn ang="0">
                      <a:pos x="22" y="14"/>
                    </a:cxn>
                    <a:cxn ang="0">
                      <a:pos x="16" y="16"/>
                    </a:cxn>
                    <a:cxn ang="0">
                      <a:pos x="14" y="20"/>
                    </a:cxn>
                    <a:cxn ang="0">
                      <a:pos x="18" y="22"/>
                    </a:cxn>
                    <a:cxn ang="0">
                      <a:pos x="20" y="26"/>
                    </a:cxn>
                    <a:cxn ang="0">
                      <a:pos x="8" y="26"/>
                    </a:cxn>
                    <a:cxn ang="0">
                      <a:pos x="8" y="30"/>
                    </a:cxn>
                    <a:cxn ang="0">
                      <a:pos x="10" y="38"/>
                    </a:cxn>
                    <a:cxn ang="0">
                      <a:pos x="16" y="44"/>
                    </a:cxn>
                    <a:cxn ang="0">
                      <a:pos x="18" y="46"/>
                    </a:cxn>
                    <a:cxn ang="0">
                      <a:pos x="18" y="48"/>
                    </a:cxn>
                    <a:cxn ang="0">
                      <a:pos x="16" y="50"/>
                    </a:cxn>
                    <a:cxn ang="0">
                      <a:pos x="12" y="50"/>
                    </a:cxn>
                    <a:cxn ang="0">
                      <a:pos x="8" y="48"/>
                    </a:cxn>
                    <a:cxn ang="0">
                      <a:pos x="6" y="46"/>
                    </a:cxn>
                    <a:cxn ang="0">
                      <a:pos x="2" y="32"/>
                    </a:cxn>
                    <a:cxn ang="0">
                      <a:pos x="0" y="22"/>
                    </a:cxn>
                    <a:cxn ang="0">
                      <a:pos x="2" y="12"/>
                    </a:cxn>
                    <a:cxn ang="0">
                      <a:pos x="0" y="0"/>
                    </a:cxn>
                  </a:cxnLst>
                  <a:rect l="0" t="0" r="r" b="b"/>
                  <a:pathLst>
                    <a:path w="22" h="50">
                      <a:moveTo>
                        <a:pt x="0" y="0"/>
                      </a:moveTo>
                      <a:lnTo>
                        <a:pt x="6" y="2"/>
                      </a:lnTo>
                      <a:lnTo>
                        <a:pt x="8" y="10"/>
                      </a:lnTo>
                      <a:lnTo>
                        <a:pt x="8" y="14"/>
                      </a:lnTo>
                      <a:lnTo>
                        <a:pt x="14" y="6"/>
                      </a:lnTo>
                      <a:lnTo>
                        <a:pt x="20" y="4"/>
                      </a:lnTo>
                      <a:lnTo>
                        <a:pt x="22" y="14"/>
                      </a:lnTo>
                      <a:lnTo>
                        <a:pt x="16" y="16"/>
                      </a:lnTo>
                      <a:lnTo>
                        <a:pt x="14" y="20"/>
                      </a:lnTo>
                      <a:lnTo>
                        <a:pt x="18" y="22"/>
                      </a:lnTo>
                      <a:lnTo>
                        <a:pt x="20" y="26"/>
                      </a:lnTo>
                      <a:lnTo>
                        <a:pt x="8" y="26"/>
                      </a:lnTo>
                      <a:lnTo>
                        <a:pt x="8" y="30"/>
                      </a:lnTo>
                      <a:lnTo>
                        <a:pt x="10" y="38"/>
                      </a:lnTo>
                      <a:lnTo>
                        <a:pt x="16" y="44"/>
                      </a:lnTo>
                      <a:lnTo>
                        <a:pt x="18" y="46"/>
                      </a:lnTo>
                      <a:lnTo>
                        <a:pt x="18" y="48"/>
                      </a:lnTo>
                      <a:lnTo>
                        <a:pt x="16" y="50"/>
                      </a:lnTo>
                      <a:lnTo>
                        <a:pt x="12" y="50"/>
                      </a:lnTo>
                      <a:lnTo>
                        <a:pt x="8" y="48"/>
                      </a:lnTo>
                      <a:lnTo>
                        <a:pt x="6" y="46"/>
                      </a:lnTo>
                      <a:lnTo>
                        <a:pt x="2" y="32"/>
                      </a:lnTo>
                      <a:lnTo>
                        <a:pt x="0" y="22"/>
                      </a:lnTo>
                      <a:lnTo>
                        <a:pt x="2" y="12"/>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19" name="Freeform 261"/>
                <p:cNvSpPr>
                  <a:spLocks/>
                </p:cNvSpPr>
                <p:nvPr/>
              </p:nvSpPr>
              <p:spPr bwMode="gray">
                <a:xfrm>
                  <a:off x="4939" y="2611"/>
                  <a:ext cx="154" cy="130"/>
                </a:xfrm>
                <a:custGeom>
                  <a:avLst/>
                  <a:gdLst/>
                  <a:ahLst/>
                  <a:cxnLst>
                    <a:cxn ang="0">
                      <a:pos x="0" y="0"/>
                    </a:cxn>
                    <a:cxn ang="0">
                      <a:pos x="14" y="4"/>
                    </a:cxn>
                    <a:cxn ang="0">
                      <a:pos x="32" y="10"/>
                    </a:cxn>
                    <a:cxn ang="0">
                      <a:pos x="50" y="18"/>
                    </a:cxn>
                    <a:cxn ang="0">
                      <a:pos x="66" y="28"/>
                    </a:cxn>
                    <a:cxn ang="0">
                      <a:pos x="74" y="38"/>
                    </a:cxn>
                    <a:cxn ang="0">
                      <a:pos x="84" y="44"/>
                    </a:cxn>
                    <a:cxn ang="0">
                      <a:pos x="100" y="52"/>
                    </a:cxn>
                    <a:cxn ang="0">
                      <a:pos x="108" y="58"/>
                    </a:cxn>
                    <a:cxn ang="0">
                      <a:pos x="108" y="62"/>
                    </a:cxn>
                    <a:cxn ang="0">
                      <a:pos x="110" y="64"/>
                    </a:cxn>
                    <a:cxn ang="0">
                      <a:pos x="108" y="66"/>
                    </a:cxn>
                    <a:cxn ang="0">
                      <a:pos x="94" y="66"/>
                    </a:cxn>
                    <a:cxn ang="0">
                      <a:pos x="100" y="72"/>
                    </a:cxn>
                    <a:cxn ang="0">
                      <a:pos x="110" y="86"/>
                    </a:cxn>
                    <a:cxn ang="0">
                      <a:pos x="124" y="102"/>
                    </a:cxn>
                    <a:cxn ang="0">
                      <a:pos x="130" y="106"/>
                    </a:cxn>
                    <a:cxn ang="0">
                      <a:pos x="138" y="114"/>
                    </a:cxn>
                    <a:cxn ang="0">
                      <a:pos x="154" y="124"/>
                    </a:cxn>
                    <a:cxn ang="0">
                      <a:pos x="152" y="130"/>
                    </a:cxn>
                    <a:cxn ang="0">
                      <a:pos x="136" y="122"/>
                    </a:cxn>
                    <a:cxn ang="0">
                      <a:pos x="124" y="120"/>
                    </a:cxn>
                    <a:cxn ang="0">
                      <a:pos x="104" y="118"/>
                    </a:cxn>
                    <a:cxn ang="0">
                      <a:pos x="94" y="106"/>
                    </a:cxn>
                    <a:cxn ang="0">
                      <a:pos x="84" y="92"/>
                    </a:cxn>
                    <a:cxn ang="0">
                      <a:pos x="72" y="84"/>
                    </a:cxn>
                    <a:cxn ang="0">
                      <a:pos x="60" y="76"/>
                    </a:cxn>
                    <a:cxn ang="0">
                      <a:pos x="46" y="70"/>
                    </a:cxn>
                    <a:cxn ang="0">
                      <a:pos x="46" y="80"/>
                    </a:cxn>
                    <a:cxn ang="0">
                      <a:pos x="42" y="86"/>
                    </a:cxn>
                    <a:cxn ang="0">
                      <a:pos x="28" y="88"/>
                    </a:cxn>
                    <a:cxn ang="0">
                      <a:pos x="30" y="96"/>
                    </a:cxn>
                    <a:cxn ang="0">
                      <a:pos x="38" y="100"/>
                    </a:cxn>
                    <a:cxn ang="0">
                      <a:pos x="32" y="106"/>
                    </a:cxn>
                    <a:cxn ang="0">
                      <a:pos x="18" y="102"/>
                    </a:cxn>
                    <a:cxn ang="0">
                      <a:pos x="8" y="102"/>
                    </a:cxn>
                    <a:cxn ang="0">
                      <a:pos x="0" y="102"/>
                    </a:cxn>
                    <a:cxn ang="0">
                      <a:pos x="0" y="0"/>
                    </a:cxn>
                  </a:cxnLst>
                  <a:rect l="0" t="0" r="r" b="b"/>
                  <a:pathLst>
                    <a:path w="154" h="130">
                      <a:moveTo>
                        <a:pt x="0" y="0"/>
                      </a:moveTo>
                      <a:lnTo>
                        <a:pt x="14" y="4"/>
                      </a:lnTo>
                      <a:lnTo>
                        <a:pt x="32" y="10"/>
                      </a:lnTo>
                      <a:lnTo>
                        <a:pt x="50" y="18"/>
                      </a:lnTo>
                      <a:lnTo>
                        <a:pt x="66" y="28"/>
                      </a:lnTo>
                      <a:lnTo>
                        <a:pt x="74" y="38"/>
                      </a:lnTo>
                      <a:lnTo>
                        <a:pt x="84" y="44"/>
                      </a:lnTo>
                      <a:lnTo>
                        <a:pt x="100" y="52"/>
                      </a:lnTo>
                      <a:lnTo>
                        <a:pt x="108" y="58"/>
                      </a:lnTo>
                      <a:lnTo>
                        <a:pt x="108" y="62"/>
                      </a:lnTo>
                      <a:lnTo>
                        <a:pt x="110" y="64"/>
                      </a:lnTo>
                      <a:lnTo>
                        <a:pt x="108" y="66"/>
                      </a:lnTo>
                      <a:lnTo>
                        <a:pt x="94" y="66"/>
                      </a:lnTo>
                      <a:lnTo>
                        <a:pt x="100" y="72"/>
                      </a:lnTo>
                      <a:lnTo>
                        <a:pt x="110" y="86"/>
                      </a:lnTo>
                      <a:lnTo>
                        <a:pt x="124" y="102"/>
                      </a:lnTo>
                      <a:lnTo>
                        <a:pt x="130" y="106"/>
                      </a:lnTo>
                      <a:lnTo>
                        <a:pt x="138" y="114"/>
                      </a:lnTo>
                      <a:lnTo>
                        <a:pt x="154" y="124"/>
                      </a:lnTo>
                      <a:lnTo>
                        <a:pt x="152" y="130"/>
                      </a:lnTo>
                      <a:lnTo>
                        <a:pt x="136" y="122"/>
                      </a:lnTo>
                      <a:lnTo>
                        <a:pt x="124" y="120"/>
                      </a:lnTo>
                      <a:lnTo>
                        <a:pt x="104" y="118"/>
                      </a:lnTo>
                      <a:lnTo>
                        <a:pt x="94" y="106"/>
                      </a:lnTo>
                      <a:lnTo>
                        <a:pt x="84" y="92"/>
                      </a:lnTo>
                      <a:lnTo>
                        <a:pt x="72" y="84"/>
                      </a:lnTo>
                      <a:lnTo>
                        <a:pt x="60" y="76"/>
                      </a:lnTo>
                      <a:lnTo>
                        <a:pt x="46" y="70"/>
                      </a:lnTo>
                      <a:lnTo>
                        <a:pt x="46" y="80"/>
                      </a:lnTo>
                      <a:lnTo>
                        <a:pt x="42" y="86"/>
                      </a:lnTo>
                      <a:lnTo>
                        <a:pt x="28" y="88"/>
                      </a:lnTo>
                      <a:lnTo>
                        <a:pt x="30" y="96"/>
                      </a:lnTo>
                      <a:lnTo>
                        <a:pt x="38" y="100"/>
                      </a:lnTo>
                      <a:lnTo>
                        <a:pt x="32" y="106"/>
                      </a:lnTo>
                      <a:lnTo>
                        <a:pt x="18" y="102"/>
                      </a:lnTo>
                      <a:lnTo>
                        <a:pt x="8" y="102"/>
                      </a:lnTo>
                      <a:lnTo>
                        <a:pt x="0" y="102"/>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0" name="Freeform 262"/>
                <p:cNvSpPr>
                  <a:spLocks/>
                </p:cNvSpPr>
                <p:nvPr/>
              </p:nvSpPr>
              <p:spPr bwMode="gray">
                <a:xfrm>
                  <a:off x="5063" y="2635"/>
                  <a:ext cx="58" cy="36"/>
                </a:xfrm>
                <a:custGeom>
                  <a:avLst/>
                  <a:gdLst/>
                  <a:ahLst/>
                  <a:cxnLst>
                    <a:cxn ang="0">
                      <a:pos x="0" y="22"/>
                    </a:cxn>
                    <a:cxn ang="0">
                      <a:pos x="14" y="22"/>
                    </a:cxn>
                    <a:cxn ang="0">
                      <a:pos x="34" y="22"/>
                    </a:cxn>
                    <a:cxn ang="0">
                      <a:pos x="40" y="16"/>
                    </a:cxn>
                    <a:cxn ang="0">
                      <a:pos x="50" y="6"/>
                    </a:cxn>
                    <a:cxn ang="0">
                      <a:pos x="56" y="0"/>
                    </a:cxn>
                    <a:cxn ang="0">
                      <a:pos x="58" y="10"/>
                    </a:cxn>
                    <a:cxn ang="0">
                      <a:pos x="54" y="18"/>
                    </a:cxn>
                    <a:cxn ang="0">
                      <a:pos x="46" y="22"/>
                    </a:cxn>
                    <a:cxn ang="0">
                      <a:pos x="38" y="28"/>
                    </a:cxn>
                    <a:cxn ang="0">
                      <a:pos x="32" y="34"/>
                    </a:cxn>
                    <a:cxn ang="0">
                      <a:pos x="20" y="36"/>
                    </a:cxn>
                    <a:cxn ang="0">
                      <a:pos x="6" y="32"/>
                    </a:cxn>
                    <a:cxn ang="0">
                      <a:pos x="0" y="28"/>
                    </a:cxn>
                    <a:cxn ang="0">
                      <a:pos x="0" y="22"/>
                    </a:cxn>
                  </a:cxnLst>
                  <a:rect l="0" t="0" r="r" b="b"/>
                  <a:pathLst>
                    <a:path w="58" h="36">
                      <a:moveTo>
                        <a:pt x="0" y="22"/>
                      </a:moveTo>
                      <a:lnTo>
                        <a:pt x="14" y="22"/>
                      </a:lnTo>
                      <a:lnTo>
                        <a:pt x="34" y="22"/>
                      </a:lnTo>
                      <a:lnTo>
                        <a:pt x="40" y="16"/>
                      </a:lnTo>
                      <a:lnTo>
                        <a:pt x="50" y="6"/>
                      </a:lnTo>
                      <a:lnTo>
                        <a:pt x="56" y="0"/>
                      </a:lnTo>
                      <a:lnTo>
                        <a:pt x="58" y="10"/>
                      </a:lnTo>
                      <a:lnTo>
                        <a:pt x="54" y="18"/>
                      </a:lnTo>
                      <a:lnTo>
                        <a:pt x="46" y="22"/>
                      </a:lnTo>
                      <a:lnTo>
                        <a:pt x="38" y="28"/>
                      </a:lnTo>
                      <a:lnTo>
                        <a:pt x="32" y="34"/>
                      </a:lnTo>
                      <a:lnTo>
                        <a:pt x="20" y="36"/>
                      </a:lnTo>
                      <a:lnTo>
                        <a:pt x="6" y="32"/>
                      </a:lnTo>
                      <a:lnTo>
                        <a:pt x="0" y="28"/>
                      </a:lnTo>
                      <a:lnTo>
                        <a:pt x="0" y="2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1" name="Freeform 263"/>
                <p:cNvSpPr>
                  <a:spLocks/>
                </p:cNvSpPr>
                <p:nvPr/>
              </p:nvSpPr>
              <p:spPr bwMode="gray">
                <a:xfrm>
                  <a:off x="5155" y="2653"/>
                  <a:ext cx="22" cy="28"/>
                </a:xfrm>
                <a:custGeom>
                  <a:avLst/>
                  <a:gdLst/>
                  <a:ahLst/>
                  <a:cxnLst>
                    <a:cxn ang="0">
                      <a:pos x="0" y="0"/>
                    </a:cxn>
                    <a:cxn ang="0">
                      <a:pos x="10" y="6"/>
                    </a:cxn>
                    <a:cxn ang="0">
                      <a:pos x="20" y="16"/>
                    </a:cxn>
                    <a:cxn ang="0">
                      <a:pos x="22" y="28"/>
                    </a:cxn>
                    <a:cxn ang="0">
                      <a:pos x="12" y="22"/>
                    </a:cxn>
                    <a:cxn ang="0">
                      <a:pos x="8" y="14"/>
                    </a:cxn>
                    <a:cxn ang="0">
                      <a:pos x="2" y="8"/>
                    </a:cxn>
                    <a:cxn ang="0">
                      <a:pos x="0" y="0"/>
                    </a:cxn>
                  </a:cxnLst>
                  <a:rect l="0" t="0" r="r" b="b"/>
                  <a:pathLst>
                    <a:path w="22" h="28">
                      <a:moveTo>
                        <a:pt x="0" y="0"/>
                      </a:moveTo>
                      <a:lnTo>
                        <a:pt x="10" y="6"/>
                      </a:lnTo>
                      <a:lnTo>
                        <a:pt x="20" y="16"/>
                      </a:lnTo>
                      <a:lnTo>
                        <a:pt x="22" y="28"/>
                      </a:lnTo>
                      <a:lnTo>
                        <a:pt x="12" y="22"/>
                      </a:lnTo>
                      <a:lnTo>
                        <a:pt x="8" y="14"/>
                      </a:lnTo>
                      <a:lnTo>
                        <a:pt x="2" y="8"/>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2" name="Freeform 264"/>
                <p:cNvSpPr>
                  <a:spLocks/>
                </p:cNvSpPr>
                <p:nvPr/>
              </p:nvSpPr>
              <p:spPr bwMode="gray">
                <a:xfrm>
                  <a:off x="5233" y="2717"/>
                  <a:ext cx="20" cy="12"/>
                </a:xfrm>
                <a:custGeom>
                  <a:avLst/>
                  <a:gdLst/>
                  <a:ahLst/>
                  <a:cxnLst>
                    <a:cxn ang="0">
                      <a:pos x="4" y="0"/>
                    </a:cxn>
                    <a:cxn ang="0">
                      <a:pos x="10" y="0"/>
                    </a:cxn>
                    <a:cxn ang="0">
                      <a:pos x="20" y="8"/>
                    </a:cxn>
                    <a:cxn ang="0">
                      <a:pos x="20" y="10"/>
                    </a:cxn>
                    <a:cxn ang="0">
                      <a:pos x="20" y="12"/>
                    </a:cxn>
                    <a:cxn ang="0">
                      <a:pos x="18" y="12"/>
                    </a:cxn>
                    <a:cxn ang="0">
                      <a:pos x="4" y="10"/>
                    </a:cxn>
                    <a:cxn ang="0">
                      <a:pos x="0" y="4"/>
                    </a:cxn>
                    <a:cxn ang="0">
                      <a:pos x="4" y="0"/>
                    </a:cxn>
                  </a:cxnLst>
                  <a:rect l="0" t="0" r="r" b="b"/>
                  <a:pathLst>
                    <a:path w="20" h="12">
                      <a:moveTo>
                        <a:pt x="4" y="0"/>
                      </a:moveTo>
                      <a:lnTo>
                        <a:pt x="10" y="0"/>
                      </a:lnTo>
                      <a:lnTo>
                        <a:pt x="20" y="8"/>
                      </a:lnTo>
                      <a:lnTo>
                        <a:pt x="20" y="10"/>
                      </a:lnTo>
                      <a:lnTo>
                        <a:pt x="20" y="12"/>
                      </a:lnTo>
                      <a:lnTo>
                        <a:pt x="18" y="12"/>
                      </a:lnTo>
                      <a:lnTo>
                        <a:pt x="4" y="10"/>
                      </a:lnTo>
                      <a:lnTo>
                        <a:pt x="0" y="4"/>
                      </a:lnTo>
                      <a:lnTo>
                        <a:pt x="4"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3" name="Freeform 265"/>
                <p:cNvSpPr>
                  <a:spLocks/>
                </p:cNvSpPr>
                <p:nvPr/>
              </p:nvSpPr>
              <p:spPr bwMode="gray">
                <a:xfrm>
                  <a:off x="5249" y="2701"/>
                  <a:ext cx="16" cy="20"/>
                </a:xfrm>
                <a:custGeom>
                  <a:avLst/>
                  <a:gdLst/>
                  <a:ahLst/>
                  <a:cxnLst>
                    <a:cxn ang="0">
                      <a:pos x="0" y="0"/>
                    </a:cxn>
                    <a:cxn ang="0">
                      <a:pos x="2" y="8"/>
                    </a:cxn>
                    <a:cxn ang="0">
                      <a:pos x="6" y="18"/>
                    </a:cxn>
                    <a:cxn ang="0">
                      <a:pos x="16" y="20"/>
                    </a:cxn>
                    <a:cxn ang="0">
                      <a:pos x="14" y="8"/>
                    </a:cxn>
                    <a:cxn ang="0">
                      <a:pos x="8" y="4"/>
                    </a:cxn>
                    <a:cxn ang="0">
                      <a:pos x="0" y="0"/>
                    </a:cxn>
                  </a:cxnLst>
                  <a:rect l="0" t="0" r="r" b="b"/>
                  <a:pathLst>
                    <a:path w="16" h="20">
                      <a:moveTo>
                        <a:pt x="0" y="0"/>
                      </a:moveTo>
                      <a:lnTo>
                        <a:pt x="2" y="8"/>
                      </a:lnTo>
                      <a:lnTo>
                        <a:pt x="6" y="18"/>
                      </a:lnTo>
                      <a:lnTo>
                        <a:pt x="16" y="20"/>
                      </a:lnTo>
                      <a:lnTo>
                        <a:pt x="14" y="8"/>
                      </a:lnTo>
                      <a:lnTo>
                        <a:pt x="8" y="4"/>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4" name="Freeform 266"/>
                <p:cNvSpPr>
                  <a:spLocks/>
                </p:cNvSpPr>
                <p:nvPr/>
              </p:nvSpPr>
              <p:spPr bwMode="gray">
                <a:xfrm>
                  <a:off x="5263" y="2733"/>
                  <a:ext cx="14" cy="10"/>
                </a:xfrm>
                <a:custGeom>
                  <a:avLst/>
                  <a:gdLst/>
                  <a:ahLst/>
                  <a:cxnLst>
                    <a:cxn ang="0">
                      <a:pos x="0" y="2"/>
                    </a:cxn>
                    <a:cxn ang="0">
                      <a:pos x="6" y="0"/>
                    </a:cxn>
                    <a:cxn ang="0">
                      <a:pos x="14" y="4"/>
                    </a:cxn>
                    <a:cxn ang="0">
                      <a:pos x="14" y="10"/>
                    </a:cxn>
                    <a:cxn ang="0">
                      <a:pos x="6" y="8"/>
                    </a:cxn>
                    <a:cxn ang="0">
                      <a:pos x="0" y="2"/>
                    </a:cxn>
                  </a:cxnLst>
                  <a:rect l="0" t="0" r="r" b="b"/>
                  <a:pathLst>
                    <a:path w="14" h="10">
                      <a:moveTo>
                        <a:pt x="0" y="2"/>
                      </a:moveTo>
                      <a:lnTo>
                        <a:pt x="6" y="0"/>
                      </a:lnTo>
                      <a:lnTo>
                        <a:pt x="14" y="4"/>
                      </a:lnTo>
                      <a:lnTo>
                        <a:pt x="14" y="10"/>
                      </a:lnTo>
                      <a:lnTo>
                        <a:pt x="6" y="8"/>
                      </a:lnTo>
                      <a:lnTo>
                        <a:pt x="0" y="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5" name="Freeform 267"/>
                <p:cNvSpPr>
                  <a:spLocks/>
                </p:cNvSpPr>
                <p:nvPr/>
              </p:nvSpPr>
              <p:spPr bwMode="gray">
                <a:xfrm>
                  <a:off x="5307" y="2895"/>
                  <a:ext cx="44" cy="36"/>
                </a:xfrm>
                <a:custGeom>
                  <a:avLst/>
                  <a:gdLst/>
                  <a:ahLst/>
                  <a:cxnLst>
                    <a:cxn ang="0">
                      <a:pos x="0" y="0"/>
                    </a:cxn>
                    <a:cxn ang="0">
                      <a:pos x="14" y="6"/>
                    </a:cxn>
                    <a:cxn ang="0">
                      <a:pos x="24" y="18"/>
                    </a:cxn>
                    <a:cxn ang="0">
                      <a:pos x="34" y="24"/>
                    </a:cxn>
                    <a:cxn ang="0">
                      <a:pos x="44" y="32"/>
                    </a:cxn>
                    <a:cxn ang="0">
                      <a:pos x="42" y="36"/>
                    </a:cxn>
                    <a:cxn ang="0">
                      <a:pos x="30" y="28"/>
                    </a:cxn>
                    <a:cxn ang="0">
                      <a:pos x="20" y="20"/>
                    </a:cxn>
                    <a:cxn ang="0">
                      <a:pos x="10" y="12"/>
                    </a:cxn>
                    <a:cxn ang="0">
                      <a:pos x="2" y="8"/>
                    </a:cxn>
                    <a:cxn ang="0">
                      <a:pos x="0" y="0"/>
                    </a:cxn>
                  </a:cxnLst>
                  <a:rect l="0" t="0" r="r" b="b"/>
                  <a:pathLst>
                    <a:path w="44" h="36">
                      <a:moveTo>
                        <a:pt x="0" y="0"/>
                      </a:moveTo>
                      <a:lnTo>
                        <a:pt x="14" y="6"/>
                      </a:lnTo>
                      <a:lnTo>
                        <a:pt x="24" y="18"/>
                      </a:lnTo>
                      <a:lnTo>
                        <a:pt x="34" y="24"/>
                      </a:lnTo>
                      <a:lnTo>
                        <a:pt x="44" y="32"/>
                      </a:lnTo>
                      <a:lnTo>
                        <a:pt x="42" y="36"/>
                      </a:lnTo>
                      <a:lnTo>
                        <a:pt x="30" y="28"/>
                      </a:lnTo>
                      <a:lnTo>
                        <a:pt x="20" y="20"/>
                      </a:lnTo>
                      <a:lnTo>
                        <a:pt x="10" y="12"/>
                      </a:lnTo>
                      <a:lnTo>
                        <a:pt x="2" y="8"/>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6" name="Freeform 268"/>
                <p:cNvSpPr>
                  <a:spLocks/>
                </p:cNvSpPr>
                <p:nvPr/>
              </p:nvSpPr>
              <p:spPr bwMode="gray">
                <a:xfrm>
                  <a:off x="5445" y="3135"/>
                  <a:ext cx="88" cy="136"/>
                </a:xfrm>
                <a:custGeom>
                  <a:avLst/>
                  <a:gdLst/>
                  <a:ahLst/>
                  <a:cxnLst>
                    <a:cxn ang="0">
                      <a:pos x="20" y="98"/>
                    </a:cxn>
                    <a:cxn ang="0">
                      <a:pos x="14" y="90"/>
                    </a:cxn>
                    <a:cxn ang="0">
                      <a:pos x="22" y="84"/>
                    </a:cxn>
                    <a:cxn ang="0">
                      <a:pos x="28" y="80"/>
                    </a:cxn>
                    <a:cxn ang="0">
                      <a:pos x="28" y="62"/>
                    </a:cxn>
                    <a:cxn ang="0">
                      <a:pos x="30" y="46"/>
                    </a:cxn>
                    <a:cxn ang="0">
                      <a:pos x="20" y="34"/>
                    </a:cxn>
                    <a:cxn ang="0">
                      <a:pos x="8" y="26"/>
                    </a:cxn>
                    <a:cxn ang="0">
                      <a:pos x="2" y="10"/>
                    </a:cxn>
                    <a:cxn ang="0">
                      <a:pos x="0" y="0"/>
                    </a:cxn>
                    <a:cxn ang="0">
                      <a:pos x="10" y="10"/>
                    </a:cxn>
                    <a:cxn ang="0">
                      <a:pos x="22" y="18"/>
                    </a:cxn>
                    <a:cxn ang="0">
                      <a:pos x="30" y="26"/>
                    </a:cxn>
                    <a:cxn ang="0">
                      <a:pos x="28" y="34"/>
                    </a:cxn>
                    <a:cxn ang="0">
                      <a:pos x="34" y="44"/>
                    </a:cxn>
                    <a:cxn ang="0">
                      <a:pos x="38" y="52"/>
                    </a:cxn>
                    <a:cxn ang="0">
                      <a:pos x="44" y="46"/>
                    </a:cxn>
                    <a:cxn ang="0">
                      <a:pos x="46" y="52"/>
                    </a:cxn>
                    <a:cxn ang="0">
                      <a:pos x="52" y="60"/>
                    </a:cxn>
                    <a:cxn ang="0">
                      <a:pos x="64" y="68"/>
                    </a:cxn>
                    <a:cxn ang="0">
                      <a:pos x="76" y="66"/>
                    </a:cxn>
                    <a:cxn ang="0">
                      <a:pos x="82" y="60"/>
                    </a:cxn>
                    <a:cxn ang="0">
                      <a:pos x="88" y="62"/>
                    </a:cxn>
                    <a:cxn ang="0">
                      <a:pos x="88" y="74"/>
                    </a:cxn>
                    <a:cxn ang="0">
                      <a:pos x="80" y="80"/>
                    </a:cxn>
                    <a:cxn ang="0">
                      <a:pos x="80" y="88"/>
                    </a:cxn>
                    <a:cxn ang="0">
                      <a:pos x="64" y="90"/>
                    </a:cxn>
                    <a:cxn ang="0">
                      <a:pos x="64" y="98"/>
                    </a:cxn>
                    <a:cxn ang="0">
                      <a:pos x="64" y="106"/>
                    </a:cxn>
                    <a:cxn ang="0">
                      <a:pos x="58" y="114"/>
                    </a:cxn>
                    <a:cxn ang="0">
                      <a:pos x="50" y="126"/>
                    </a:cxn>
                    <a:cxn ang="0">
                      <a:pos x="40" y="136"/>
                    </a:cxn>
                    <a:cxn ang="0">
                      <a:pos x="32" y="134"/>
                    </a:cxn>
                    <a:cxn ang="0">
                      <a:pos x="30" y="122"/>
                    </a:cxn>
                    <a:cxn ang="0">
                      <a:pos x="36" y="116"/>
                    </a:cxn>
                    <a:cxn ang="0">
                      <a:pos x="36" y="108"/>
                    </a:cxn>
                    <a:cxn ang="0">
                      <a:pos x="30" y="100"/>
                    </a:cxn>
                    <a:cxn ang="0">
                      <a:pos x="20" y="98"/>
                    </a:cxn>
                  </a:cxnLst>
                  <a:rect l="0" t="0" r="r" b="b"/>
                  <a:pathLst>
                    <a:path w="88" h="136">
                      <a:moveTo>
                        <a:pt x="20" y="98"/>
                      </a:moveTo>
                      <a:lnTo>
                        <a:pt x="14" y="90"/>
                      </a:lnTo>
                      <a:lnTo>
                        <a:pt x="22" y="84"/>
                      </a:lnTo>
                      <a:lnTo>
                        <a:pt x="28" y="80"/>
                      </a:lnTo>
                      <a:lnTo>
                        <a:pt x="28" y="62"/>
                      </a:lnTo>
                      <a:lnTo>
                        <a:pt x="30" y="46"/>
                      </a:lnTo>
                      <a:lnTo>
                        <a:pt x="20" y="34"/>
                      </a:lnTo>
                      <a:lnTo>
                        <a:pt x="8" y="26"/>
                      </a:lnTo>
                      <a:lnTo>
                        <a:pt x="2" y="10"/>
                      </a:lnTo>
                      <a:lnTo>
                        <a:pt x="0" y="0"/>
                      </a:lnTo>
                      <a:lnTo>
                        <a:pt x="10" y="10"/>
                      </a:lnTo>
                      <a:lnTo>
                        <a:pt x="22" y="18"/>
                      </a:lnTo>
                      <a:lnTo>
                        <a:pt x="30" y="26"/>
                      </a:lnTo>
                      <a:lnTo>
                        <a:pt x="28" y="34"/>
                      </a:lnTo>
                      <a:lnTo>
                        <a:pt x="34" y="44"/>
                      </a:lnTo>
                      <a:lnTo>
                        <a:pt x="38" y="52"/>
                      </a:lnTo>
                      <a:lnTo>
                        <a:pt x="44" y="46"/>
                      </a:lnTo>
                      <a:lnTo>
                        <a:pt x="46" y="52"/>
                      </a:lnTo>
                      <a:lnTo>
                        <a:pt x="52" y="60"/>
                      </a:lnTo>
                      <a:lnTo>
                        <a:pt x="64" y="68"/>
                      </a:lnTo>
                      <a:lnTo>
                        <a:pt x="76" y="66"/>
                      </a:lnTo>
                      <a:lnTo>
                        <a:pt x="82" y="60"/>
                      </a:lnTo>
                      <a:lnTo>
                        <a:pt x="88" y="62"/>
                      </a:lnTo>
                      <a:lnTo>
                        <a:pt x="88" y="74"/>
                      </a:lnTo>
                      <a:lnTo>
                        <a:pt x="80" y="80"/>
                      </a:lnTo>
                      <a:lnTo>
                        <a:pt x="80" y="88"/>
                      </a:lnTo>
                      <a:lnTo>
                        <a:pt x="64" y="90"/>
                      </a:lnTo>
                      <a:lnTo>
                        <a:pt x="64" y="98"/>
                      </a:lnTo>
                      <a:lnTo>
                        <a:pt x="64" y="106"/>
                      </a:lnTo>
                      <a:lnTo>
                        <a:pt x="58" y="114"/>
                      </a:lnTo>
                      <a:lnTo>
                        <a:pt x="50" y="126"/>
                      </a:lnTo>
                      <a:lnTo>
                        <a:pt x="40" y="136"/>
                      </a:lnTo>
                      <a:lnTo>
                        <a:pt x="32" y="134"/>
                      </a:lnTo>
                      <a:lnTo>
                        <a:pt x="30" y="122"/>
                      </a:lnTo>
                      <a:lnTo>
                        <a:pt x="36" y="116"/>
                      </a:lnTo>
                      <a:lnTo>
                        <a:pt x="36" y="108"/>
                      </a:lnTo>
                      <a:lnTo>
                        <a:pt x="30" y="100"/>
                      </a:lnTo>
                      <a:lnTo>
                        <a:pt x="20" y="9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7" name="Freeform 269"/>
                <p:cNvSpPr>
                  <a:spLocks/>
                </p:cNvSpPr>
                <p:nvPr/>
              </p:nvSpPr>
              <p:spPr bwMode="gray">
                <a:xfrm>
                  <a:off x="5345" y="3251"/>
                  <a:ext cx="122" cy="116"/>
                </a:xfrm>
                <a:custGeom>
                  <a:avLst/>
                  <a:gdLst/>
                  <a:ahLst/>
                  <a:cxnLst>
                    <a:cxn ang="0">
                      <a:pos x="92" y="0"/>
                    </a:cxn>
                    <a:cxn ang="0">
                      <a:pos x="100" y="2"/>
                    </a:cxn>
                    <a:cxn ang="0">
                      <a:pos x="106" y="10"/>
                    </a:cxn>
                    <a:cxn ang="0">
                      <a:pos x="116" y="10"/>
                    </a:cxn>
                    <a:cxn ang="0">
                      <a:pos x="122" y="10"/>
                    </a:cxn>
                    <a:cxn ang="0">
                      <a:pos x="122" y="20"/>
                    </a:cxn>
                    <a:cxn ang="0">
                      <a:pos x="116" y="30"/>
                    </a:cxn>
                    <a:cxn ang="0">
                      <a:pos x="110" y="38"/>
                    </a:cxn>
                    <a:cxn ang="0">
                      <a:pos x="100" y="46"/>
                    </a:cxn>
                    <a:cxn ang="0">
                      <a:pos x="100" y="60"/>
                    </a:cxn>
                    <a:cxn ang="0">
                      <a:pos x="90" y="62"/>
                    </a:cxn>
                    <a:cxn ang="0">
                      <a:pos x="80" y="66"/>
                    </a:cxn>
                    <a:cxn ang="0">
                      <a:pos x="74" y="74"/>
                    </a:cxn>
                    <a:cxn ang="0">
                      <a:pos x="70" y="90"/>
                    </a:cxn>
                    <a:cxn ang="0">
                      <a:pos x="58" y="104"/>
                    </a:cxn>
                    <a:cxn ang="0">
                      <a:pos x="48" y="114"/>
                    </a:cxn>
                    <a:cxn ang="0">
                      <a:pos x="30" y="116"/>
                    </a:cxn>
                    <a:cxn ang="0">
                      <a:pos x="22" y="110"/>
                    </a:cxn>
                    <a:cxn ang="0">
                      <a:pos x="16" y="108"/>
                    </a:cxn>
                    <a:cxn ang="0">
                      <a:pos x="0" y="106"/>
                    </a:cxn>
                    <a:cxn ang="0">
                      <a:pos x="4" y="92"/>
                    </a:cxn>
                    <a:cxn ang="0">
                      <a:pos x="14" y="80"/>
                    </a:cxn>
                    <a:cxn ang="0">
                      <a:pos x="30" y="64"/>
                    </a:cxn>
                    <a:cxn ang="0">
                      <a:pos x="38" y="64"/>
                    </a:cxn>
                    <a:cxn ang="0">
                      <a:pos x="48" y="52"/>
                    </a:cxn>
                    <a:cxn ang="0">
                      <a:pos x="60" y="52"/>
                    </a:cxn>
                    <a:cxn ang="0">
                      <a:pos x="72" y="36"/>
                    </a:cxn>
                    <a:cxn ang="0">
                      <a:pos x="78" y="26"/>
                    </a:cxn>
                    <a:cxn ang="0">
                      <a:pos x="88" y="20"/>
                    </a:cxn>
                    <a:cxn ang="0">
                      <a:pos x="88" y="10"/>
                    </a:cxn>
                    <a:cxn ang="0">
                      <a:pos x="92" y="0"/>
                    </a:cxn>
                  </a:cxnLst>
                  <a:rect l="0" t="0" r="r" b="b"/>
                  <a:pathLst>
                    <a:path w="122" h="116">
                      <a:moveTo>
                        <a:pt x="92" y="0"/>
                      </a:moveTo>
                      <a:lnTo>
                        <a:pt x="100" y="2"/>
                      </a:lnTo>
                      <a:lnTo>
                        <a:pt x="106" y="10"/>
                      </a:lnTo>
                      <a:lnTo>
                        <a:pt x="116" y="10"/>
                      </a:lnTo>
                      <a:lnTo>
                        <a:pt x="122" y="10"/>
                      </a:lnTo>
                      <a:lnTo>
                        <a:pt x="122" y="20"/>
                      </a:lnTo>
                      <a:lnTo>
                        <a:pt x="116" y="30"/>
                      </a:lnTo>
                      <a:lnTo>
                        <a:pt x="110" y="38"/>
                      </a:lnTo>
                      <a:lnTo>
                        <a:pt x="100" y="46"/>
                      </a:lnTo>
                      <a:lnTo>
                        <a:pt x="100" y="60"/>
                      </a:lnTo>
                      <a:lnTo>
                        <a:pt x="90" y="62"/>
                      </a:lnTo>
                      <a:lnTo>
                        <a:pt x="80" y="66"/>
                      </a:lnTo>
                      <a:lnTo>
                        <a:pt x="74" y="74"/>
                      </a:lnTo>
                      <a:lnTo>
                        <a:pt x="70" y="90"/>
                      </a:lnTo>
                      <a:lnTo>
                        <a:pt x="58" y="104"/>
                      </a:lnTo>
                      <a:lnTo>
                        <a:pt x="48" y="114"/>
                      </a:lnTo>
                      <a:lnTo>
                        <a:pt x="30" y="116"/>
                      </a:lnTo>
                      <a:lnTo>
                        <a:pt x="22" y="110"/>
                      </a:lnTo>
                      <a:lnTo>
                        <a:pt x="16" y="108"/>
                      </a:lnTo>
                      <a:lnTo>
                        <a:pt x="0" y="106"/>
                      </a:lnTo>
                      <a:lnTo>
                        <a:pt x="4" y="92"/>
                      </a:lnTo>
                      <a:lnTo>
                        <a:pt x="14" y="80"/>
                      </a:lnTo>
                      <a:lnTo>
                        <a:pt x="30" y="64"/>
                      </a:lnTo>
                      <a:lnTo>
                        <a:pt x="38" y="64"/>
                      </a:lnTo>
                      <a:lnTo>
                        <a:pt x="48" y="52"/>
                      </a:lnTo>
                      <a:lnTo>
                        <a:pt x="60" y="52"/>
                      </a:lnTo>
                      <a:lnTo>
                        <a:pt x="72" y="36"/>
                      </a:lnTo>
                      <a:lnTo>
                        <a:pt x="78" y="26"/>
                      </a:lnTo>
                      <a:lnTo>
                        <a:pt x="88" y="20"/>
                      </a:lnTo>
                      <a:lnTo>
                        <a:pt x="88" y="10"/>
                      </a:lnTo>
                      <a:lnTo>
                        <a:pt x="92"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8" name="Freeform 270"/>
                <p:cNvSpPr>
                  <a:spLocks/>
                </p:cNvSpPr>
                <p:nvPr/>
              </p:nvSpPr>
              <p:spPr bwMode="gray">
                <a:xfrm>
                  <a:off x="4997" y="3251"/>
                  <a:ext cx="58" cy="58"/>
                </a:xfrm>
                <a:custGeom>
                  <a:avLst/>
                  <a:gdLst/>
                  <a:ahLst/>
                  <a:cxnLst>
                    <a:cxn ang="0">
                      <a:pos x="2" y="0"/>
                    </a:cxn>
                    <a:cxn ang="0">
                      <a:pos x="12" y="6"/>
                    </a:cxn>
                    <a:cxn ang="0">
                      <a:pos x="26" y="12"/>
                    </a:cxn>
                    <a:cxn ang="0">
                      <a:pos x="40" y="10"/>
                    </a:cxn>
                    <a:cxn ang="0">
                      <a:pos x="52" y="8"/>
                    </a:cxn>
                    <a:cxn ang="0">
                      <a:pos x="58" y="10"/>
                    </a:cxn>
                    <a:cxn ang="0">
                      <a:pos x="58" y="26"/>
                    </a:cxn>
                    <a:cxn ang="0">
                      <a:pos x="54" y="34"/>
                    </a:cxn>
                    <a:cxn ang="0">
                      <a:pos x="52" y="42"/>
                    </a:cxn>
                    <a:cxn ang="0">
                      <a:pos x="48" y="46"/>
                    </a:cxn>
                    <a:cxn ang="0">
                      <a:pos x="42" y="46"/>
                    </a:cxn>
                    <a:cxn ang="0">
                      <a:pos x="40" y="50"/>
                    </a:cxn>
                    <a:cxn ang="0">
                      <a:pos x="32" y="58"/>
                    </a:cxn>
                    <a:cxn ang="0">
                      <a:pos x="24" y="56"/>
                    </a:cxn>
                    <a:cxn ang="0">
                      <a:pos x="16" y="48"/>
                    </a:cxn>
                    <a:cxn ang="0">
                      <a:pos x="10" y="40"/>
                    </a:cxn>
                    <a:cxn ang="0">
                      <a:pos x="12" y="26"/>
                    </a:cxn>
                    <a:cxn ang="0">
                      <a:pos x="8" y="18"/>
                    </a:cxn>
                    <a:cxn ang="0">
                      <a:pos x="0" y="12"/>
                    </a:cxn>
                    <a:cxn ang="0">
                      <a:pos x="2" y="0"/>
                    </a:cxn>
                  </a:cxnLst>
                  <a:rect l="0" t="0" r="r" b="b"/>
                  <a:pathLst>
                    <a:path w="58" h="58">
                      <a:moveTo>
                        <a:pt x="2" y="0"/>
                      </a:moveTo>
                      <a:lnTo>
                        <a:pt x="12" y="6"/>
                      </a:lnTo>
                      <a:lnTo>
                        <a:pt x="26" y="12"/>
                      </a:lnTo>
                      <a:lnTo>
                        <a:pt x="40" y="10"/>
                      </a:lnTo>
                      <a:lnTo>
                        <a:pt x="52" y="8"/>
                      </a:lnTo>
                      <a:lnTo>
                        <a:pt x="58" y="10"/>
                      </a:lnTo>
                      <a:lnTo>
                        <a:pt x="58" y="26"/>
                      </a:lnTo>
                      <a:lnTo>
                        <a:pt x="54" y="34"/>
                      </a:lnTo>
                      <a:lnTo>
                        <a:pt x="52" y="42"/>
                      </a:lnTo>
                      <a:lnTo>
                        <a:pt x="48" y="46"/>
                      </a:lnTo>
                      <a:lnTo>
                        <a:pt x="42" y="46"/>
                      </a:lnTo>
                      <a:lnTo>
                        <a:pt x="40" y="50"/>
                      </a:lnTo>
                      <a:lnTo>
                        <a:pt x="32" y="58"/>
                      </a:lnTo>
                      <a:lnTo>
                        <a:pt x="24" y="56"/>
                      </a:lnTo>
                      <a:lnTo>
                        <a:pt x="16" y="48"/>
                      </a:lnTo>
                      <a:lnTo>
                        <a:pt x="10" y="40"/>
                      </a:lnTo>
                      <a:lnTo>
                        <a:pt x="12" y="26"/>
                      </a:lnTo>
                      <a:lnTo>
                        <a:pt x="8" y="18"/>
                      </a:lnTo>
                      <a:lnTo>
                        <a:pt x="0" y="12"/>
                      </a:lnTo>
                      <a:lnTo>
                        <a:pt x="2"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29" name="Freeform 271"/>
                <p:cNvSpPr>
                  <a:spLocks/>
                </p:cNvSpPr>
                <p:nvPr/>
              </p:nvSpPr>
              <p:spPr bwMode="gray">
                <a:xfrm>
                  <a:off x="4497" y="2743"/>
                  <a:ext cx="640" cy="476"/>
                </a:xfrm>
                <a:custGeom>
                  <a:avLst/>
                  <a:gdLst/>
                  <a:ahLst/>
                  <a:cxnLst>
                    <a:cxn ang="0">
                      <a:pos x="308" y="18"/>
                    </a:cxn>
                    <a:cxn ang="0">
                      <a:pos x="308" y="4"/>
                    </a:cxn>
                    <a:cxn ang="0">
                      <a:pos x="340" y="18"/>
                    </a:cxn>
                    <a:cxn ang="0">
                      <a:pos x="362" y="22"/>
                    </a:cxn>
                    <a:cxn ang="0">
                      <a:pos x="372" y="30"/>
                    </a:cxn>
                    <a:cxn ang="0">
                      <a:pos x="352" y="54"/>
                    </a:cxn>
                    <a:cxn ang="0">
                      <a:pos x="372" y="78"/>
                    </a:cxn>
                    <a:cxn ang="0">
                      <a:pos x="416" y="102"/>
                    </a:cxn>
                    <a:cxn ang="0">
                      <a:pos x="450" y="84"/>
                    </a:cxn>
                    <a:cxn ang="0">
                      <a:pos x="456" y="22"/>
                    </a:cxn>
                    <a:cxn ang="0">
                      <a:pos x="470" y="6"/>
                    </a:cxn>
                    <a:cxn ang="0">
                      <a:pos x="484" y="54"/>
                    </a:cxn>
                    <a:cxn ang="0">
                      <a:pos x="510" y="72"/>
                    </a:cxn>
                    <a:cxn ang="0">
                      <a:pos x="522" y="102"/>
                    </a:cxn>
                    <a:cxn ang="0">
                      <a:pos x="532" y="134"/>
                    </a:cxn>
                    <a:cxn ang="0">
                      <a:pos x="568" y="162"/>
                    </a:cxn>
                    <a:cxn ang="0">
                      <a:pos x="582" y="188"/>
                    </a:cxn>
                    <a:cxn ang="0">
                      <a:pos x="612" y="214"/>
                    </a:cxn>
                    <a:cxn ang="0">
                      <a:pos x="634" y="254"/>
                    </a:cxn>
                    <a:cxn ang="0">
                      <a:pos x="640" y="300"/>
                    </a:cxn>
                    <a:cxn ang="0">
                      <a:pos x="624" y="358"/>
                    </a:cxn>
                    <a:cxn ang="0">
                      <a:pos x="596" y="402"/>
                    </a:cxn>
                    <a:cxn ang="0">
                      <a:pos x="582" y="450"/>
                    </a:cxn>
                    <a:cxn ang="0">
                      <a:pos x="550" y="452"/>
                    </a:cxn>
                    <a:cxn ang="0">
                      <a:pos x="532" y="474"/>
                    </a:cxn>
                    <a:cxn ang="0">
                      <a:pos x="516" y="468"/>
                    </a:cxn>
                    <a:cxn ang="0">
                      <a:pos x="500" y="460"/>
                    </a:cxn>
                    <a:cxn ang="0">
                      <a:pos x="462" y="464"/>
                    </a:cxn>
                    <a:cxn ang="0">
                      <a:pos x="430" y="452"/>
                    </a:cxn>
                    <a:cxn ang="0">
                      <a:pos x="418" y="424"/>
                    </a:cxn>
                    <a:cxn ang="0">
                      <a:pos x="400" y="408"/>
                    </a:cxn>
                    <a:cxn ang="0">
                      <a:pos x="390" y="402"/>
                    </a:cxn>
                    <a:cxn ang="0">
                      <a:pos x="392" y="382"/>
                    </a:cxn>
                    <a:cxn ang="0">
                      <a:pos x="382" y="376"/>
                    </a:cxn>
                    <a:cxn ang="0">
                      <a:pos x="360" y="402"/>
                    </a:cxn>
                    <a:cxn ang="0">
                      <a:pos x="340" y="372"/>
                    </a:cxn>
                    <a:cxn ang="0">
                      <a:pos x="298" y="350"/>
                    </a:cxn>
                    <a:cxn ang="0">
                      <a:pos x="228" y="356"/>
                    </a:cxn>
                    <a:cxn ang="0">
                      <a:pos x="172" y="372"/>
                    </a:cxn>
                    <a:cxn ang="0">
                      <a:pos x="108" y="386"/>
                    </a:cxn>
                    <a:cxn ang="0">
                      <a:pos x="80" y="406"/>
                    </a:cxn>
                    <a:cxn ang="0">
                      <a:pos x="30" y="394"/>
                    </a:cxn>
                    <a:cxn ang="0">
                      <a:pos x="40" y="356"/>
                    </a:cxn>
                    <a:cxn ang="0">
                      <a:pos x="30" y="310"/>
                    </a:cxn>
                    <a:cxn ang="0">
                      <a:pos x="4" y="254"/>
                    </a:cxn>
                    <a:cxn ang="0">
                      <a:pos x="10" y="254"/>
                    </a:cxn>
                    <a:cxn ang="0">
                      <a:pos x="12" y="238"/>
                    </a:cxn>
                    <a:cxn ang="0">
                      <a:pos x="12" y="188"/>
                    </a:cxn>
                    <a:cxn ang="0">
                      <a:pos x="24" y="178"/>
                    </a:cxn>
                    <a:cxn ang="0">
                      <a:pos x="62" y="158"/>
                    </a:cxn>
                    <a:cxn ang="0">
                      <a:pos x="122" y="144"/>
                    </a:cxn>
                    <a:cxn ang="0">
                      <a:pos x="146" y="98"/>
                    </a:cxn>
                    <a:cxn ang="0">
                      <a:pos x="164" y="102"/>
                    </a:cxn>
                    <a:cxn ang="0">
                      <a:pos x="176" y="88"/>
                    </a:cxn>
                    <a:cxn ang="0">
                      <a:pos x="192" y="66"/>
                    </a:cxn>
                    <a:cxn ang="0">
                      <a:pos x="220" y="48"/>
                    </a:cxn>
                    <a:cxn ang="0">
                      <a:pos x="242" y="66"/>
                    </a:cxn>
                    <a:cxn ang="0">
                      <a:pos x="256" y="52"/>
                    </a:cxn>
                    <a:cxn ang="0">
                      <a:pos x="282" y="24"/>
                    </a:cxn>
                  </a:cxnLst>
                  <a:rect l="0" t="0" r="r" b="b"/>
                  <a:pathLst>
                    <a:path w="640" h="476">
                      <a:moveTo>
                        <a:pt x="286" y="20"/>
                      </a:moveTo>
                      <a:lnTo>
                        <a:pt x="296" y="22"/>
                      </a:lnTo>
                      <a:lnTo>
                        <a:pt x="308" y="18"/>
                      </a:lnTo>
                      <a:lnTo>
                        <a:pt x="310" y="12"/>
                      </a:lnTo>
                      <a:lnTo>
                        <a:pt x="302" y="6"/>
                      </a:lnTo>
                      <a:lnTo>
                        <a:pt x="308" y="4"/>
                      </a:lnTo>
                      <a:lnTo>
                        <a:pt x="322" y="10"/>
                      </a:lnTo>
                      <a:lnTo>
                        <a:pt x="330" y="14"/>
                      </a:lnTo>
                      <a:lnTo>
                        <a:pt x="340" y="18"/>
                      </a:lnTo>
                      <a:lnTo>
                        <a:pt x="348" y="20"/>
                      </a:lnTo>
                      <a:lnTo>
                        <a:pt x="354" y="22"/>
                      </a:lnTo>
                      <a:lnTo>
                        <a:pt x="362" y="22"/>
                      </a:lnTo>
                      <a:lnTo>
                        <a:pt x="372" y="18"/>
                      </a:lnTo>
                      <a:lnTo>
                        <a:pt x="380" y="22"/>
                      </a:lnTo>
                      <a:lnTo>
                        <a:pt x="372" y="30"/>
                      </a:lnTo>
                      <a:lnTo>
                        <a:pt x="366" y="40"/>
                      </a:lnTo>
                      <a:lnTo>
                        <a:pt x="360" y="48"/>
                      </a:lnTo>
                      <a:lnTo>
                        <a:pt x="352" y="54"/>
                      </a:lnTo>
                      <a:lnTo>
                        <a:pt x="352" y="62"/>
                      </a:lnTo>
                      <a:lnTo>
                        <a:pt x="358" y="68"/>
                      </a:lnTo>
                      <a:lnTo>
                        <a:pt x="372" y="78"/>
                      </a:lnTo>
                      <a:lnTo>
                        <a:pt x="388" y="84"/>
                      </a:lnTo>
                      <a:lnTo>
                        <a:pt x="404" y="96"/>
                      </a:lnTo>
                      <a:lnTo>
                        <a:pt x="416" y="102"/>
                      </a:lnTo>
                      <a:lnTo>
                        <a:pt x="432" y="112"/>
                      </a:lnTo>
                      <a:lnTo>
                        <a:pt x="442" y="100"/>
                      </a:lnTo>
                      <a:lnTo>
                        <a:pt x="450" y="84"/>
                      </a:lnTo>
                      <a:lnTo>
                        <a:pt x="452" y="66"/>
                      </a:lnTo>
                      <a:lnTo>
                        <a:pt x="450" y="40"/>
                      </a:lnTo>
                      <a:lnTo>
                        <a:pt x="456" y="22"/>
                      </a:lnTo>
                      <a:lnTo>
                        <a:pt x="460" y="10"/>
                      </a:lnTo>
                      <a:lnTo>
                        <a:pt x="464" y="0"/>
                      </a:lnTo>
                      <a:lnTo>
                        <a:pt x="470" y="6"/>
                      </a:lnTo>
                      <a:lnTo>
                        <a:pt x="478" y="20"/>
                      </a:lnTo>
                      <a:lnTo>
                        <a:pt x="482" y="32"/>
                      </a:lnTo>
                      <a:lnTo>
                        <a:pt x="484" y="54"/>
                      </a:lnTo>
                      <a:lnTo>
                        <a:pt x="494" y="58"/>
                      </a:lnTo>
                      <a:lnTo>
                        <a:pt x="506" y="62"/>
                      </a:lnTo>
                      <a:lnTo>
                        <a:pt x="510" y="72"/>
                      </a:lnTo>
                      <a:lnTo>
                        <a:pt x="512" y="82"/>
                      </a:lnTo>
                      <a:lnTo>
                        <a:pt x="512" y="96"/>
                      </a:lnTo>
                      <a:lnTo>
                        <a:pt x="522" y="102"/>
                      </a:lnTo>
                      <a:lnTo>
                        <a:pt x="526" y="112"/>
                      </a:lnTo>
                      <a:lnTo>
                        <a:pt x="526" y="124"/>
                      </a:lnTo>
                      <a:lnTo>
                        <a:pt x="532" y="134"/>
                      </a:lnTo>
                      <a:lnTo>
                        <a:pt x="544" y="138"/>
                      </a:lnTo>
                      <a:lnTo>
                        <a:pt x="558" y="148"/>
                      </a:lnTo>
                      <a:lnTo>
                        <a:pt x="568" y="162"/>
                      </a:lnTo>
                      <a:lnTo>
                        <a:pt x="578" y="172"/>
                      </a:lnTo>
                      <a:lnTo>
                        <a:pt x="578" y="182"/>
                      </a:lnTo>
                      <a:lnTo>
                        <a:pt x="582" y="188"/>
                      </a:lnTo>
                      <a:lnTo>
                        <a:pt x="594" y="188"/>
                      </a:lnTo>
                      <a:lnTo>
                        <a:pt x="598" y="204"/>
                      </a:lnTo>
                      <a:lnTo>
                        <a:pt x="612" y="214"/>
                      </a:lnTo>
                      <a:lnTo>
                        <a:pt x="624" y="228"/>
                      </a:lnTo>
                      <a:lnTo>
                        <a:pt x="630" y="242"/>
                      </a:lnTo>
                      <a:lnTo>
                        <a:pt x="634" y="254"/>
                      </a:lnTo>
                      <a:lnTo>
                        <a:pt x="636" y="270"/>
                      </a:lnTo>
                      <a:lnTo>
                        <a:pt x="638" y="282"/>
                      </a:lnTo>
                      <a:lnTo>
                        <a:pt x="640" y="300"/>
                      </a:lnTo>
                      <a:lnTo>
                        <a:pt x="634" y="322"/>
                      </a:lnTo>
                      <a:lnTo>
                        <a:pt x="632" y="340"/>
                      </a:lnTo>
                      <a:lnTo>
                        <a:pt x="624" y="358"/>
                      </a:lnTo>
                      <a:lnTo>
                        <a:pt x="612" y="368"/>
                      </a:lnTo>
                      <a:lnTo>
                        <a:pt x="606" y="380"/>
                      </a:lnTo>
                      <a:lnTo>
                        <a:pt x="596" y="402"/>
                      </a:lnTo>
                      <a:lnTo>
                        <a:pt x="590" y="418"/>
                      </a:lnTo>
                      <a:lnTo>
                        <a:pt x="582" y="432"/>
                      </a:lnTo>
                      <a:lnTo>
                        <a:pt x="582" y="450"/>
                      </a:lnTo>
                      <a:lnTo>
                        <a:pt x="576" y="454"/>
                      </a:lnTo>
                      <a:lnTo>
                        <a:pt x="566" y="454"/>
                      </a:lnTo>
                      <a:lnTo>
                        <a:pt x="550" y="452"/>
                      </a:lnTo>
                      <a:lnTo>
                        <a:pt x="546" y="464"/>
                      </a:lnTo>
                      <a:lnTo>
                        <a:pt x="534" y="472"/>
                      </a:lnTo>
                      <a:lnTo>
                        <a:pt x="532" y="474"/>
                      </a:lnTo>
                      <a:lnTo>
                        <a:pt x="526" y="476"/>
                      </a:lnTo>
                      <a:lnTo>
                        <a:pt x="520" y="472"/>
                      </a:lnTo>
                      <a:lnTo>
                        <a:pt x="516" y="468"/>
                      </a:lnTo>
                      <a:lnTo>
                        <a:pt x="510" y="462"/>
                      </a:lnTo>
                      <a:lnTo>
                        <a:pt x="506" y="458"/>
                      </a:lnTo>
                      <a:lnTo>
                        <a:pt x="500" y="460"/>
                      </a:lnTo>
                      <a:lnTo>
                        <a:pt x="486" y="474"/>
                      </a:lnTo>
                      <a:lnTo>
                        <a:pt x="474" y="470"/>
                      </a:lnTo>
                      <a:lnTo>
                        <a:pt x="462" y="464"/>
                      </a:lnTo>
                      <a:lnTo>
                        <a:pt x="450" y="464"/>
                      </a:lnTo>
                      <a:lnTo>
                        <a:pt x="438" y="462"/>
                      </a:lnTo>
                      <a:lnTo>
                        <a:pt x="430" y="452"/>
                      </a:lnTo>
                      <a:lnTo>
                        <a:pt x="424" y="444"/>
                      </a:lnTo>
                      <a:lnTo>
                        <a:pt x="426" y="434"/>
                      </a:lnTo>
                      <a:lnTo>
                        <a:pt x="418" y="424"/>
                      </a:lnTo>
                      <a:lnTo>
                        <a:pt x="410" y="416"/>
                      </a:lnTo>
                      <a:lnTo>
                        <a:pt x="402" y="416"/>
                      </a:lnTo>
                      <a:lnTo>
                        <a:pt x="400" y="408"/>
                      </a:lnTo>
                      <a:lnTo>
                        <a:pt x="406" y="398"/>
                      </a:lnTo>
                      <a:lnTo>
                        <a:pt x="398" y="394"/>
                      </a:lnTo>
                      <a:lnTo>
                        <a:pt x="390" y="402"/>
                      </a:lnTo>
                      <a:lnTo>
                        <a:pt x="380" y="408"/>
                      </a:lnTo>
                      <a:lnTo>
                        <a:pt x="386" y="388"/>
                      </a:lnTo>
                      <a:lnTo>
                        <a:pt x="392" y="382"/>
                      </a:lnTo>
                      <a:lnTo>
                        <a:pt x="394" y="376"/>
                      </a:lnTo>
                      <a:lnTo>
                        <a:pt x="390" y="366"/>
                      </a:lnTo>
                      <a:lnTo>
                        <a:pt x="382" y="376"/>
                      </a:lnTo>
                      <a:lnTo>
                        <a:pt x="376" y="386"/>
                      </a:lnTo>
                      <a:lnTo>
                        <a:pt x="366" y="394"/>
                      </a:lnTo>
                      <a:lnTo>
                        <a:pt x="360" y="402"/>
                      </a:lnTo>
                      <a:lnTo>
                        <a:pt x="352" y="398"/>
                      </a:lnTo>
                      <a:lnTo>
                        <a:pt x="350" y="386"/>
                      </a:lnTo>
                      <a:lnTo>
                        <a:pt x="340" y="372"/>
                      </a:lnTo>
                      <a:lnTo>
                        <a:pt x="334" y="364"/>
                      </a:lnTo>
                      <a:lnTo>
                        <a:pt x="328" y="358"/>
                      </a:lnTo>
                      <a:lnTo>
                        <a:pt x="298" y="350"/>
                      </a:lnTo>
                      <a:lnTo>
                        <a:pt x="258" y="344"/>
                      </a:lnTo>
                      <a:lnTo>
                        <a:pt x="246" y="348"/>
                      </a:lnTo>
                      <a:lnTo>
                        <a:pt x="228" y="356"/>
                      </a:lnTo>
                      <a:lnTo>
                        <a:pt x="200" y="358"/>
                      </a:lnTo>
                      <a:lnTo>
                        <a:pt x="184" y="368"/>
                      </a:lnTo>
                      <a:lnTo>
                        <a:pt x="172" y="372"/>
                      </a:lnTo>
                      <a:lnTo>
                        <a:pt x="170" y="380"/>
                      </a:lnTo>
                      <a:lnTo>
                        <a:pt x="164" y="386"/>
                      </a:lnTo>
                      <a:lnTo>
                        <a:pt x="108" y="386"/>
                      </a:lnTo>
                      <a:lnTo>
                        <a:pt x="100" y="394"/>
                      </a:lnTo>
                      <a:lnTo>
                        <a:pt x="90" y="394"/>
                      </a:lnTo>
                      <a:lnTo>
                        <a:pt x="80" y="406"/>
                      </a:lnTo>
                      <a:lnTo>
                        <a:pt x="54" y="408"/>
                      </a:lnTo>
                      <a:lnTo>
                        <a:pt x="42" y="400"/>
                      </a:lnTo>
                      <a:lnTo>
                        <a:pt x="30" y="394"/>
                      </a:lnTo>
                      <a:lnTo>
                        <a:pt x="28" y="384"/>
                      </a:lnTo>
                      <a:lnTo>
                        <a:pt x="40" y="378"/>
                      </a:lnTo>
                      <a:lnTo>
                        <a:pt x="40" y="356"/>
                      </a:lnTo>
                      <a:lnTo>
                        <a:pt x="40" y="342"/>
                      </a:lnTo>
                      <a:lnTo>
                        <a:pt x="30" y="328"/>
                      </a:lnTo>
                      <a:lnTo>
                        <a:pt x="30" y="310"/>
                      </a:lnTo>
                      <a:lnTo>
                        <a:pt x="18" y="280"/>
                      </a:lnTo>
                      <a:lnTo>
                        <a:pt x="10" y="264"/>
                      </a:lnTo>
                      <a:lnTo>
                        <a:pt x="4" y="254"/>
                      </a:lnTo>
                      <a:lnTo>
                        <a:pt x="0" y="246"/>
                      </a:lnTo>
                      <a:lnTo>
                        <a:pt x="6" y="248"/>
                      </a:lnTo>
                      <a:lnTo>
                        <a:pt x="10" y="254"/>
                      </a:lnTo>
                      <a:lnTo>
                        <a:pt x="18" y="254"/>
                      </a:lnTo>
                      <a:lnTo>
                        <a:pt x="20" y="244"/>
                      </a:lnTo>
                      <a:lnTo>
                        <a:pt x="12" y="238"/>
                      </a:lnTo>
                      <a:lnTo>
                        <a:pt x="6" y="218"/>
                      </a:lnTo>
                      <a:lnTo>
                        <a:pt x="6" y="204"/>
                      </a:lnTo>
                      <a:lnTo>
                        <a:pt x="12" y="188"/>
                      </a:lnTo>
                      <a:lnTo>
                        <a:pt x="14" y="180"/>
                      </a:lnTo>
                      <a:lnTo>
                        <a:pt x="20" y="186"/>
                      </a:lnTo>
                      <a:lnTo>
                        <a:pt x="24" y="178"/>
                      </a:lnTo>
                      <a:lnTo>
                        <a:pt x="34" y="178"/>
                      </a:lnTo>
                      <a:lnTo>
                        <a:pt x="48" y="162"/>
                      </a:lnTo>
                      <a:lnTo>
                        <a:pt x="62" y="158"/>
                      </a:lnTo>
                      <a:lnTo>
                        <a:pt x="86" y="154"/>
                      </a:lnTo>
                      <a:lnTo>
                        <a:pt x="110" y="146"/>
                      </a:lnTo>
                      <a:lnTo>
                        <a:pt x="122" y="144"/>
                      </a:lnTo>
                      <a:lnTo>
                        <a:pt x="144" y="118"/>
                      </a:lnTo>
                      <a:lnTo>
                        <a:pt x="142" y="106"/>
                      </a:lnTo>
                      <a:lnTo>
                        <a:pt x="146" y="98"/>
                      </a:lnTo>
                      <a:lnTo>
                        <a:pt x="156" y="92"/>
                      </a:lnTo>
                      <a:lnTo>
                        <a:pt x="160" y="98"/>
                      </a:lnTo>
                      <a:lnTo>
                        <a:pt x="164" y="102"/>
                      </a:lnTo>
                      <a:lnTo>
                        <a:pt x="168" y="96"/>
                      </a:lnTo>
                      <a:lnTo>
                        <a:pt x="168" y="84"/>
                      </a:lnTo>
                      <a:lnTo>
                        <a:pt x="176" y="88"/>
                      </a:lnTo>
                      <a:lnTo>
                        <a:pt x="180" y="84"/>
                      </a:lnTo>
                      <a:lnTo>
                        <a:pt x="182" y="72"/>
                      </a:lnTo>
                      <a:lnTo>
                        <a:pt x="192" y="66"/>
                      </a:lnTo>
                      <a:lnTo>
                        <a:pt x="198" y="60"/>
                      </a:lnTo>
                      <a:lnTo>
                        <a:pt x="204" y="60"/>
                      </a:lnTo>
                      <a:lnTo>
                        <a:pt x="220" y="48"/>
                      </a:lnTo>
                      <a:lnTo>
                        <a:pt x="230" y="54"/>
                      </a:lnTo>
                      <a:lnTo>
                        <a:pt x="236" y="60"/>
                      </a:lnTo>
                      <a:lnTo>
                        <a:pt x="242" y="66"/>
                      </a:lnTo>
                      <a:lnTo>
                        <a:pt x="254" y="64"/>
                      </a:lnTo>
                      <a:lnTo>
                        <a:pt x="262" y="62"/>
                      </a:lnTo>
                      <a:lnTo>
                        <a:pt x="256" y="52"/>
                      </a:lnTo>
                      <a:lnTo>
                        <a:pt x="268" y="40"/>
                      </a:lnTo>
                      <a:lnTo>
                        <a:pt x="274" y="28"/>
                      </a:lnTo>
                      <a:lnTo>
                        <a:pt x="282" y="24"/>
                      </a:lnTo>
                      <a:lnTo>
                        <a:pt x="286" y="2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0" name="Freeform 272"/>
                <p:cNvSpPr>
                  <a:spLocks/>
                </p:cNvSpPr>
                <p:nvPr/>
              </p:nvSpPr>
              <p:spPr bwMode="gray">
                <a:xfrm>
                  <a:off x="4603" y="2273"/>
                  <a:ext cx="70" cy="96"/>
                </a:xfrm>
                <a:custGeom>
                  <a:avLst/>
                  <a:gdLst/>
                  <a:ahLst/>
                  <a:cxnLst>
                    <a:cxn ang="0">
                      <a:pos x="4" y="58"/>
                    </a:cxn>
                    <a:cxn ang="0">
                      <a:pos x="14" y="64"/>
                    </a:cxn>
                    <a:cxn ang="0">
                      <a:pos x="16" y="76"/>
                    </a:cxn>
                    <a:cxn ang="0">
                      <a:pos x="24" y="78"/>
                    </a:cxn>
                    <a:cxn ang="0">
                      <a:pos x="30" y="72"/>
                    </a:cxn>
                    <a:cxn ang="0">
                      <a:pos x="38" y="74"/>
                    </a:cxn>
                    <a:cxn ang="0">
                      <a:pos x="40" y="82"/>
                    </a:cxn>
                    <a:cxn ang="0">
                      <a:pos x="48" y="80"/>
                    </a:cxn>
                    <a:cxn ang="0">
                      <a:pos x="52" y="84"/>
                    </a:cxn>
                    <a:cxn ang="0">
                      <a:pos x="62" y="90"/>
                    </a:cxn>
                    <a:cxn ang="0">
                      <a:pos x="66" y="96"/>
                    </a:cxn>
                    <a:cxn ang="0">
                      <a:pos x="70" y="90"/>
                    </a:cxn>
                    <a:cxn ang="0">
                      <a:pos x="62" y="84"/>
                    </a:cxn>
                    <a:cxn ang="0">
                      <a:pos x="62" y="78"/>
                    </a:cxn>
                    <a:cxn ang="0">
                      <a:pos x="58" y="72"/>
                    </a:cxn>
                    <a:cxn ang="0">
                      <a:pos x="50" y="72"/>
                    </a:cxn>
                    <a:cxn ang="0">
                      <a:pos x="46" y="68"/>
                    </a:cxn>
                    <a:cxn ang="0">
                      <a:pos x="40" y="70"/>
                    </a:cxn>
                    <a:cxn ang="0">
                      <a:pos x="32" y="66"/>
                    </a:cxn>
                    <a:cxn ang="0">
                      <a:pos x="28" y="62"/>
                    </a:cxn>
                    <a:cxn ang="0">
                      <a:pos x="26" y="54"/>
                    </a:cxn>
                    <a:cxn ang="0">
                      <a:pos x="28" y="42"/>
                    </a:cxn>
                    <a:cxn ang="0">
                      <a:pos x="34" y="40"/>
                    </a:cxn>
                    <a:cxn ang="0">
                      <a:pos x="40" y="26"/>
                    </a:cxn>
                    <a:cxn ang="0">
                      <a:pos x="38" y="14"/>
                    </a:cxn>
                    <a:cxn ang="0">
                      <a:pos x="38" y="4"/>
                    </a:cxn>
                    <a:cxn ang="0">
                      <a:pos x="28" y="2"/>
                    </a:cxn>
                    <a:cxn ang="0">
                      <a:pos x="12" y="0"/>
                    </a:cxn>
                    <a:cxn ang="0">
                      <a:pos x="10" y="16"/>
                    </a:cxn>
                    <a:cxn ang="0">
                      <a:pos x="10" y="28"/>
                    </a:cxn>
                    <a:cxn ang="0">
                      <a:pos x="12" y="36"/>
                    </a:cxn>
                    <a:cxn ang="0">
                      <a:pos x="0" y="38"/>
                    </a:cxn>
                    <a:cxn ang="0">
                      <a:pos x="2" y="44"/>
                    </a:cxn>
                    <a:cxn ang="0">
                      <a:pos x="4" y="48"/>
                    </a:cxn>
                    <a:cxn ang="0">
                      <a:pos x="4" y="58"/>
                    </a:cxn>
                  </a:cxnLst>
                  <a:rect l="0" t="0" r="r" b="b"/>
                  <a:pathLst>
                    <a:path w="70" h="96">
                      <a:moveTo>
                        <a:pt x="4" y="58"/>
                      </a:moveTo>
                      <a:lnTo>
                        <a:pt x="14" y="64"/>
                      </a:lnTo>
                      <a:lnTo>
                        <a:pt x="16" y="76"/>
                      </a:lnTo>
                      <a:lnTo>
                        <a:pt x="24" y="78"/>
                      </a:lnTo>
                      <a:lnTo>
                        <a:pt x="30" y="72"/>
                      </a:lnTo>
                      <a:lnTo>
                        <a:pt x="38" y="74"/>
                      </a:lnTo>
                      <a:lnTo>
                        <a:pt x="40" y="82"/>
                      </a:lnTo>
                      <a:lnTo>
                        <a:pt x="48" y="80"/>
                      </a:lnTo>
                      <a:lnTo>
                        <a:pt x="52" y="84"/>
                      </a:lnTo>
                      <a:lnTo>
                        <a:pt x="62" y="90"/>
                      </a:lnTo>
                      <a:lnTo>
                        <a:pt x="66" y="96"/>
                      </a:lnTo>
                      <a:lnTo>
                        <a:pt x="70" y="90"/>
                      </a:lnTo>
                      <a:lnTo>
                        <a:pt x="62" y="84"/>
                      </a:lnTo>
                      <a:lnTo>
                        <a:pt x="62" y="78"/>
                      </a:lnTo>
                      <a:lnTo>
                        <a:pt x="58" y="72"/>
                      </a:lnTo>
                      <a:lnTo>
                        <a:pt x="50" y="72"/>
                      </a:lnTo>
                      <a:lnTo>
                        <a:pt x="46" y="68"/>
                      </a:lnTo>
                      <a:lnTo>
                        <a:pt x="40" y="70"/>
                      </a:lnTo>
                      <a:lnTo>
                        <a:pt x="32" y="66"/>
                      </a:lnTo>
                      <a:lnTo>
                        <a:pt x="28" y="62"/>
                      </a:lnTo>
                      <a:lnTo>
                        <a:pt x="26" y="54"/>
                      </a:lnTo>
                      <a:lnTo>
                        <a:pt x="28" y="42"/>
                      </a:lnTo>
                      <a:lnTo>
                        <a:pt x="34" y="40"/>
                      </a:lnTo>
                      <a:lnTo>
                        <a:pt x="40" y="26"/>
                      </a:lnTo>
                      <a:lnTo>
                        <a:pt x="38" y="14"/>
                      </a:lnTo>
                      <a:lnTo>
                        <a:pt x="38" y="4"/>
                      </a:lnTo>
                      <a:lnTo>
                        <a:pt x="28" y="2"/>
                      </a:lnTo>
                      <a:lnTo>
                        <a:pt x="12" y="0"/>
                      </a:lnTo>
                      <a:lnTo>
                        <a:pt x="10" y="16"/>
                      </a:lnTo>
                      <a:lnTo>
                        <a:pt x="10" y="28"/>
                      </a:lnTo>
                      <a:lnTo>
                        <a:pt x="12" y="36"/>
                      </a:lnTo>
                      <a:lnTo>
                        <a:pt x="0" y="38"/>
                      </a:lnTo>
                      <a:lnTo>
                        <a:pt x="2" y="44"/>
                      </a:lnTo>
                      <a:lnTo>
                        <a:pt x="4" y="48"/>
                      </a:lnTo>
                      <a:lnTo>
                        <a:pt x="4" y="5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1" name="Freeform 273"/>
                <p:cNvSpPr>
                  <a:spLocks/>
                </p:cNvSpPr>
                <p:nvPr/>
              </p:nvSpPr>
              <p:spPr bwMode="gray">
                <a:xfrm>
                  <a:off x="4561" y="2391"/>
                  <a:ext cx="42" cy="46"/>
                </a:xfrm>
                <a:custGeom>
                  <a:avLst/>
                  <a:gdLst/>
                  <a:ahLst/>
                  <a:cxnLst>
                    <a:cxn ang="0">
                      <a:pos x="0" y="46"/>
                    </a:cxn>
                    <a:cxn ang="0">
                      <a:pos x="8" y="34"/>
                    </a:cxn>
                    <a:cxn ang="0">
                      <a:pos x="20" y="20"/>
                    </a:cxn>
                    <a:cxn ang="0">
                      <a:pos x="32" y="10"/>
                    </a:cxn>
                    <a:cxn ang="0">
                      <a:pos x="36" y="0"/>
                    </a:cxn>
                    <a:cxn ang="0">
                      <a:pos x="38" y="6"/>
                    </a:cxn>
                    <a:cxn ang="0">
                      <a:pos x="42" y="12"/>
                    </a:cxn>
                    <a:cxn ang="0">
                      <a:pos x="32" y="16"/>
                    </a:cxn>
                    <a:cxn ang="0">
                      <a:pos x="20" y="30"/>
                    </a:cxn>
                    <a:cxn ang="0">
                      <a:pos x="14" y="38"/>
                    </a:cxn>
                    <a:cxn ang="0">
                      <a:pos x="0" y="46"/>
                    </a:cxn>
                  </a:cxnLst>
                  <a:rect l="0" t="0" r="r" b="b"/>
                  <a:pathLst>
                    <a:path w="42" h="46">
                      <a:moveTo>
                        <a:pt x="0" y="46"/>
                      </a:moveTo>
                      <a:lnTo>
                        <a:pt x="8" y="34"/>
                      </a:lnTo>
                      <a:lnTo>
                        <a:pt x="20" y="20"/>
                      </a:lnTo>
                      <a:lnTo>
                        <a:pt x="32" y="10"/>
                      </a:lnTo>
                      <a:lnTo>
                        <a:pt x="36" y="0"/>
                      </a:lnTo>
                      <a:lnTo>
                        <a:pt x="38" y="6"/>
                      </a:lnTo>
                      <a:lnTo>
                        <a:pt x="42" y="12"/>
                      </a:lnTo>
                      <a:lnTo>
                        <a:pt x="32" y="16"/>
                      </a:lnTo>
                      <a:lnTo>
                        <a:pt x="20" y="30"/>
                      </a:lnTo>
                      <a:lnTo>
                        <a:pt x="14" y="38"/>
                      </a:lnTo>
                      <a:lnTo>
                        <a:pt x="0" y="4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2" name="Freeform 274"/>
                <p:cNvSpPr>
                  <a:spLocks/>
                </p:cNvSpPr>
                <p:nvPr/>
              </p:nvSpPr>
              <p:spPr bwMode="gray">
                <a:xfrm>
                  <a:off x="4635" y="2415"/>
                  <a:ext cx="74" cy="60"/>
                </a:xfrm>
                <a:custGeom>
                  <a:avLst/>
                  <a:gdLst/>
                  <a:ahLst/>
                  <a:cxnLst>
                    <a:cxn ang="0">
                      <a:pos x="58" y="58"/>
                    </a:cxn>
                    <a:cxn ang="0">
                      <a:pos x="40" y="60"/>
                    </a:cxn>
                    <a:cxn ang="0">
                      <a:pos x="34" y="48"/>
                    </a:cxn>
                    <a:cxn ang="0">
                      <a:pos x="34" y="38"/>
                    </a:cxn>
                    <a:cxn ang="0">
                      <a:pos x="40" y="36"/>
                    </a:cxn>
                    <a:cxn ang="0">
                      <a:pos x="32" y="30"/>
                    </a:cxn>
                    <a:cxn ang="0">
                      <a:pos x="24" y="32"/>
                    </a:cxn>
                    <a:cxn ang="0">
                      <a:pos x="18" y="34"/>
                    </a:cxn>
                    <a:cxn ang="0">
                      <a:pos x="12" y="36"/>
                    </a:cxn>
                    <a:cxn ang="0">
                      <a:pos x="8" y="44"/>
                    </a:cxn>
                    <a:cxn ang="0">
                      <a:pos x="4" y="50"/>
                    </a:cxn>
                    <a:cxn ang="0">
                      <a:pos x="0" y="38"/>
                    </a:cxn>
                    <a:cxn ang="0">
                      <a:pos x="4" y="28"/>
                    </a:cxn>
                    <a:cxn ang="0">
                      <a:pos x="14" y="24"/>
                    </a:cxn>
                    <a:cxn ang="0">
                      <a:pos x="22" y="20"/>
                    </a:cxn>
                    <a:cxn ang="0">
                      <a:pos x="26" y="14"/>
                    </a:cxn>
                    <a:cxn ang="0">
                      <a:pos x="32" y="22"/>
                    </a:cxn>
                    <a:cxn ang="0">
                      <a:pos x="36" y="24"/>
                    </a:cxn>
                    <a:cxn ang="0">
                      <a:pos x="42" y="18"/>
                    </a:cxn>
                    <a:cxn ang="0">
                      <a:pos x="50" y="8"/>
                    </a:cxn>
                    <a:cxn ang="0">
                      <a:pos x="54" y="10"/>
                    </a:cxn>
                    <a:cxn ang="0">
                      <a:pos x="58" y="10"/>
                    </a:cxn>
                    <a:cxn ang="0">
                      <a:pos x="58" y="4"/>
                    </a:cxn>
                    <a:cxn ang="0">
                      <a:pos x="62" y="0"/>
                    </a:cxn>
                    <a:cxn ang="0">
                      <a:pos x="68" y="6"/>
                    </a:cxn>
                    <a:cxn ang="0">
                      <a:pos x="72" y="14"/>
                    </a:cxn>
                    <a:cxn ang="0">
                      <a:pos x="74" y="28"/>
                    </a:cxn>
                    <a:cxn ang="0">
                      <a:pos x="74" y="42"/>
                    </a:cxn>
                    <a:cxn ang="0">
                      <a:pos x="66" y="44"/>
                    </a:cxn>
                    <a:cxn ang="0">
                      <a:pos x="64" y="36"/>
                    </a:cxn>
                    <a:cxn ang="0">
                      <a:pos x="58" y="42"/>
                    </a:cxn>
                    <a:cxn ang="0">
                      <a:pos x="54" y="46"/>
                    </a:cxn>
                    <a:cxn ang="0">
                      <a:pos x="58" y="58"/>
                    </a:cxn>
                  </a:cxnLst>
                  <a:rect l="0" t="0" r="r" b="b"/>
                  <a:pathLst>
                    <a:path w="74" h="60">
                      <a:moveTo>
                        <a:pt x="58" y="58"/>
                      </a:moveTo>
                      <a:lnTo>
                        <a:pt x="40" y="60"/>
                      </a:lnTo>
                      <a:lnTo>
                        <a:pt x="34" y="48"/>
                      </a:lnTo>
                      <a:lnTo>
                        <a:pt x="34" y="38"/>
                      </a:lnTo>
                      <a:lnTo>
                        <a:pt x="40" y="36"/>
                      </a:lnTo>
                      <a:lnTo>
                        <a:pt x="32" y="30"/>
                      </a:lnTo>
                      <a:lnTo>
                        <a:pt x="24" y="32"/>
                      </a:lnTo>
                      <a:lnTo>
                        <a:pt x="18" y="34"/>
                      </a:lnTo>
                      <a:lnTo>
                        <a:pt x="12" y="36"/>
                      </a:lnTo>
                      <a:lnTo>
                        <a:pt x="8" y="44"/>
                      </a:lnTo>
                      <a:lnTo>
                        <a:pt x="4" y="50"/>
                      </a:lnTo>
                      <a:lnTo>
                        <a:pt x="0" y="38"/>
                      </a:lnTo>
                      <a:lnTo>
                        <a:pt x="4" y="28"/>
                      </a:lnTo>
                      <a:lnTo>
                        <a:pt x="14" y="24"/>
                      </a:lnTo>
                      <a:lnTo>
                        <a:pt x="22" y="20"/>
                      </a:lnTo>
                      <a:lnTo>
                        <a:pt x="26" y="14"/>
                      </a:lnTo>
                      <a:lnTo>
                        <a:pt x="32" y="22"/>
                      </a:lnTo>
                      <a:lnTo>
                        <a:pt x="36" y="24"/>
                      </a:lnTo>
                      <a:lnTo>
                        <a:pt x="42" y="18"/>
                      </a:lnTo>
                      <a:lnTo>
                        <a:pt x="50" y="8"/>
                      </a:lnTo>
                      <a:lnTo>
                        <a:pt x="54" y="10"/>
                      </a:lnTo>
                      <a:lnTo>
                        <a:pt x="58" y="10"/>
                      </a:lnTo>
                      <a:lnTo>
                        <a:pt x="58" y="4"/>
                      </a:lnTo>
                      <a:lnTo>
                        <a:pt x="62" y="0"/>
                      </a:lnTo>
                      <a:lnTo>
                        <a:pt x="68" y="6"/>
                      </a:lnTo>
                      <a:lnTo>
                        <a:pt x="72" y="14"/>
                      </a:lnTo>
                      <a:lnTo>
                        <a:pt x="74" y="28"/>
                      </a:lnTo>
                      <a:lnTo>
                        <a:pt x="74" y="42"/>
                      </a:lnTo>
                      <a:lnTo>
                        <a:pt x="66" y="44"/>
                      </a:lnTo>
                      <a:lnTo>
                        <a:pt x="64" y="36"/>
                      </a:lnTo>
                      <a:lnTo>
                        <a:pt x="58" y="42"/>
                      </a:lnTo>
                      <a:lnTo>
                        <a:pt x="54" y="46"/>
                      </a:lnTo>
                      <a:lnTo>
                        <a:pt x="58" y="5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3" name="Freeform 275"/>
                <p:cNvSpPr>
                  <a:spLocks/>
                </p:cNvSpPr>
                <p:nvPr/>
              </p:nvSpPr>
              <p:spPr bwMode="gray">
                <a:xfrm>
                  <a:off x="4675" y="2369"/>
                  <a:ext cx="18" cy="22"/>
                </a:xfrm>
                <a:custGeom>
                  <a:avLst/>
                  <a:gdLst/>
                  <a:ahLst/>
                  <a:cxnLst>
                    <a:cxn ang="0">
                      <a:pos x="0" y="4"/>
                    </a:cxn>
                    <a:cxn ang="0">
                      <a:pos x="12" y="0"/>
                    </a:cxn>
                    <a:cxn ang="0">
                      <a:pos x="18" y="2"/>
                    </a:cxn>
                    <a:cxn ang="0">
                      <a:pos x="18" y="16"/>
                    </a:cxn>
                    <a:cxn ang="0">
                      <a:pos x="18" y="22"/>
                    </a:cxn>
                    <a:cxn ang="0">
                      <a:pos x="10" y="18"/>
                    </a:cxn>
                    <a:cxn ang="0">
                      <a:pos x="4" y="12"/>
                    </a:cxn>
                    <a:cxn ang="0">
                      <a:pos x="0" y="4"/>
                    </a:cxn>
                  </a:cxnLst>
                  <a:rect l="0" t="0" r="r" b="b"/>
                  <a:pathLst>
                    <a:path w="18" h="22">
                      <a:moveTo>
                        <a:pt x="0" y="4"/>
                      </a:moveTo>
                      <a:lnTo>
                        <a:pt x="12" y="0"/>
                      </a:lnTo>
                      <a:lnTo>
                        <a:pt x="18" y="2"/>
                      </a:lnTo>
                      <a:lnTo>
                        <a:pt x="18" y="16"/>
                      </a:lnTo>
                      <a:lnTo>
                        <a:pt x="18" y="22"/>
                      </a:lnTo>
                      <a:lnTo>
                        <a:pt x="10" y="18"/>
                      </a:lnTo>
                      <a:lnTo>
                        <a:pt x="4" y="12"/>
                      </a:lnTo>
                      <a:lnTo>
                        <a:pt x="0" y="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4" name="Freeform 276"/>
                <p:cNvSpPr>
                  <a:spLocks/>
                </p:cNvSpPr>
                <p:nvPr/>
              </p:nvSpPr>
              <p:spPr bwMode="gray">
                <a:xfrm>
                  <a:off x="4611" y="2353"/>
                  <a:ext cx="20" cy="24"/>
                </a:xfrm>
                <a:custGeom>
                  <a:avLst/>
                  <a:gdLst/>
                  <a:ahLst/>
                  <a:cxnLst>
                    <a:cxn ang="0">
                      <a:pos x="0" y="0"/>
                    </a:cxn>
                    <a:cxn ang="0">
                      <a:pos x="10" y="2"/>
                    </a:cxn>
                    <a:cxn ang="0">
                      <a:pos x="20" y="10"/>
                    </a:cxn>
                    <a:cxn ang="0">
                      <a:pos x="18" y="22"/>
                    </a:cxn>
                    <a:cxn ang="0">
                      <a:pos x="12" y="24"/>
                    </a:cxn>
                    <a:cxn ang="0">
                      <a:pos x="6" y="10"/>
                    </a:cxn>
                    <a:cxn ang="0">
                      <a:pos x="2" y="6"/>
                    </a:cxn>
                    <a:cxn ang="0">
                      <a:pos x="0" y="0"/>
                    </a:cxn>
                  </a:cxnLst>
                  <a:rect l="0" t="0" r="r" b="b"/>
                  <a:pathLst>
                    <a:path w="20" h="24">
                      <a:moveTo>
                        <a:pt x="0" y="0"/>
                      </a:moveTo>
                      <a:lnTo>
                        <a:pt x="10" y="2"/>
                      </a:lnTo>
                      <a:lnTo>
                        <a:pt x="20" y="10"/>
                      </a:lnTo>
                      <a:lnTo>
                        <a:pt x="18" y="22"/>
                      </a:lnTo>
                      <a:lnTo>
                        <a:pt x="12" y="24"/>
                      </a:lnTo>
                      <a:lnTo>
                        <a:pt x="6" y="10"/>
                      </a:lnTo>
                      <a:lnTo>
                        <a:pt x="2" y="6"/>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5" name="Freeform 277"/>
                <p:cNvSpPr>
                  <a:spLocks/>
                </p:cNvSpPr>
                <p:nvPr/>
              </p:nvSpPr>
              <p:spPr bwMode="gray">
                <a:xfrm>
                  <a:off x="4637" y="2383"/>
                  <a:ext cx="22" cy="20"/>
                </a:xfrm>
                <a:custGeom>
                  <a:avLst/>
                  <a:gdLst/>
                  <a:ahLst/>
                  <a:cxnLst>
                    <a:cxn ang="0">
                      <a:pos x="0" y="0"/>
                    </a:cxn>
                    <a:cxn ang="0">
                      <a:pos x="0" y="10"/>
                    </a:cxn>
                    <a:cxn ang="0">
                      <a:pos x="0" y="20"/>
                    </a:cxn>
                    <a:cxn ang="0">
                      <a:pos x="6" y="16"/>
                    </a:cxn>
                    <a:cxn ang="0">
                      <a:pos x="18" y="8"/>
                    </a:cxn>
                    <a:cxn ang="0">
                      <a:pos x="22" y="2"/>
                    </a:cxn>
                    <a:cxn ang="0">
                      <a:pos x="14" y="0"/>
                    </a:cxn>
                    <a:cxn ang="0">
                      <a:pos x="8" y="2"/>
                    </a:cxn>
                    <a:cxn ang="0">
                      <a:pos x="0" y="0"/>
                    </a:cxn>
                  </a:cxnLst>
                  <a:rect l="0" t="0" r="r" b="b"/>
                  <a:pathLst>
                    <a:path w="22" h="20">
                      <a:moveTo>
                        <a:pt x="0" y="0"/>
                      </a:moveTo>
                      <a:lnTo>
                        <a:pt x="0" y="10"/>
                      </a:lnTo>
                      <a:lnTo>
                        <a:pt x="0" y="20"/>
                      </a:lnTo>
                      <a:lnTo>
                        <a:pt x="6" y="16"/>
                      </a:lnTo>
                      <a:lnTo>
                        <a:pt x="18" y="8"/>
                      </a:lnTo>
                      <a:lnTo>
                        <a:pt x="22" y="2"/>
                      </a:lnTo>
                      <a:lnTo>
                        <a:pt x="14" y="0"/>
                      </a:lnTo>
                      <a:lnTo>
                        <a:pt x="8" y="2"/>
                      </a:lnTo>
                      <a:lnTo>
                        <a:pt x="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6" name="Freeform 278"/>
                <p:cNvSpPr>
                  <a:spLocks/>
                </p:cNvSpPr>
                <p:nvPr/>
              </p:nvSpPr>
              <p:spPr bwMode="gray">
                <a:xfrm>
                  <a:off x="4643" y="2395"/>
                  <a:ext cx="24" cy="28"/>
                </a:xfrm>
                <a:custGeom>
                  <a:avLst/>
                  <a:gdLst/>
                  <a:ahLst/>
                  <a:cxnLst>
                    <a:cxn ang="0">
                      <a:pos x="0" y="18"/>
                    </a:cxn>
                    <a:cxn ang="0">
                      <a:pos x="6" y="26"/>
                    </a:cxn>
                    <a:cxn ang="0">
                      <a:pos x="14" y="28"/>
                    </a:cxn>
                    <a:cxn ang="0">
                      <a:pos x="14" y="16"/>
                    </a:cxn>
                    <a:cxn ang="0">
                      <a:pos x="18" y="12"/>
                    </a:cxn>
                    <a:cxn ang="0">
                      <a:pos x="24" y="8"/>
                    </a:cxn>
                    <a:cxn ang="0">
                      <a:pos x="22" y="4"/>
                    </a:cxn>
                    <a:cxn ang="0">
                      <a:pos x="16" y="0"/>
                    </a:cxn>
                    <a:cxn ang="0">
                      <a:pos x="10" y="2"/>
                    </a:cxn>
                    <a:cxn ang="0">
                      <a:pos x="8" y="10"/>
                    </a:cxn>
                    <a:cxn ang="0">
                      <a:pos x="4" y="16"/>
                    </a:cxn>
                    <a:cxn ang="0">
                      <a:pos x="0" y="18"/>
                    </a:cxn>
                  </a:cxnLst>
                  <a:rect l="0" t="0" r="r" b="b"/>
                  <a:pathLst>
                    <a:path w="24" h="28">
                      <a:moveTo>
                        <a:pt x="0" y="18"/>
                      </a:moveTo>
                      <a:lnTo>
                        <a:pt x="6" y="26"/>
                      </a:lnTo>
                      <a:lnTo>
                        <a:pt x="14" y="28"/>
                      </a:lnTo>
                      <a:lnTo>
                        <a:pt x="14" y="16"/>
                      </a:lnTo>
                      <a:lnTo>
                        <a:pt x="18" y="12"/>
                      </a:lnTo>
                      <a:lnTo>
                        <a:pt x="24" y="8"/>
                      </a:lnTo>
                      <a:lnTo>
                        <a:pt x="22" y="4"/>
                      </a:lnTo>
                      <a:lnTo>
                        <a:pt x="16" y="0"/>
                      </a:lnTo>
                      <a:lnTo>
                        <a:pt x="10" y="2"/>
                      </a:lnTo>
                      <a:lnTo>
                        <a:pt x="8" y="10"/>
                      </a:lnTo>
                      <a:lnTo>
                        <a:pt x="4" y="16"/>
                      </a:lnTo>
                      <a:lnTo>
                        <a:pt x="0" y="1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7" name="Freeform 279"/>
                <p:cNvSpPr>
                  <a:spLocks/>
                </p:cNvSpPr>
                <p:nvPr/>
              </p:nvSpPr>
              <p:spPr bwMode="gray">
                <a:xfrm>
                  <a:off x="4607" y="2161"/>
                  <a:ext cx="30" cy="54"/>
                </a:xfrm>
                <a:custGeom>
                  <a:avLst/>
                  <a:gdLst/>
                  <a:ahLst/>
                  <a:cxnLst>
                    <a:cxn ang="0">
                      <a:pos x="30" y="4"/>
                    </a:cxn>
                    <a:cxn ang="0">
                      <a:pos x="26" y="18"/>
                    </a:cxn>
                    <a:cxn ang="0">
                      <a:pos x="22" y="28"/>
                    </a:cxn>
                    <a:cxn ang="0">
                      <a:pos x="20" y="36"/>
                    </a:cxn>
                    <a:cxn ang="0">
                      <a:pos x="16" y="48"/>
                    </a:cxn>
                    <a:cxn ang="0">
                      <a:pos x="10" y="54"/>
                    </a:cxn>
                    <a:cxn ang="0">
                      <a:pos x="4" y="42"/>
                    </a:cxn>
                    <a:cxn ang="0">
                      <a:pos x="0" y="26"/>
                    </a:cxn>
                    <a:cxn ang="0">
                      <a:pos x="8" y="12"/>
                    </a:cxn>
                    <a:cxn ang="0">
                      <a:pos x="18" y="4"/>
                    </a:cxn>
                    <a:cxn ang="0">
                      <a:pos x="22" y="0"/>
                    </a:cxn>
                    <a:cxn ang="0">
                      <a:pos x="30" y="4"/>
                    </a:cxn>
                  </a:cxnLst>
                  <a:rect l="0" t="0" r="r" b="b"/>
                  <a:pathLst>
                    <a:path w="30" h="54">
                      <a:moveTo>
                        <a:pt x="30" y="4"/>
                      </a:moveTo>
                      <a:lnTo>
                        <a:pt x="26" y="18"/>
                      </a:lnTo>
                      <a:lnTo>
                        <a:pt x="22" y="28"/>
                      </a:lnTo>
                      <a:lnTo>
                        <a:pt x="20" y="36"/>
                      </a:lnTo>
                      <a:lnTo>
                        <a:pt x="16" y="48"/>
                      </a:lnTo>
                      <a:lnTo>
                        <a:pt x="10" y="54"/>
                      </a:lnTo>
                      <a:lnTo>
                        <a:pt x="4" y="42"/>
                      </a:lnTo>
                      <a:lnTo>
                        <a:pt x="0" y="26"/>
                      </a:lnTo>
                      <a:lnTo>
                        <a:pt x="8" y="12"/>
                      </a:lnTo>
                      <a:lnTo>
                        <a:pt x="18" y="4"/>
                      </a:lnTo>
                      <a:lnTo>
                        <a:pt x="22" y="0"/>
                      </a:lnTo>
                      <a:lnTo>
                        <a:pt x="30" y="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8" name="Freeform 280"/>
                <p:cNvSpPr>
                  <a:spLocks/>
                </p:cNvSpPr>
                <p:nvPr/>
              </p:nvSpPr>
              <p:spPr bwMode="gray">
                <a:xfrm>
                  <a:off x="4425" y="2247"/>
                  <a:ext cx="38" cy="30"/>
                </a:xfrm>
                <a:custGeom>
                  <a:avLst/>
                  <a:gdLst/>
                  <a:ahLst/>
                  <a:cxnLst>
                    <a:cxn ang="0">
                      <a:pos x="10" y="6"/>
                    </a:cxn>
                    <a:cxn ang="0">
                      <a:pos x="20" y="0"/>
                    </a:cxn>
                    <a:cxn ang="0">
                      <a:pos x="30" y="0"/>
                    </a:cxn>
                    <a:cxn ang="0">
                      <a:pos x="38" y="2"/>
                    </a:cxn>
                    <a:cxn ang="0">
                      <a:pos x="34" y="8"/>
                    </a:cxn>
                    <a:cxn ang="0">
                      <a:pos x="30" y="14"/>
                    </a:cxn>
                    <a:cxn ang="0">
                      <a:pos x="30" y="24"/>
                    </a:cxn>
                    <a:cxn ang="0">
                      <a:pos x="22" y="26"/>
                    </a:cxn>
                    <a:cxn ang="0">
                      <a:pos x="16" y="30"/>
                    </a:cxn>
                    <a:cxn ang="0">
                      <a:pos x="6" y="28"/>
                    </a:cxn>
                    <a:cxn ang="0">
                      <a:pos x="0" y="20"/>
                    </a:cxn>
                    <a:cxn ang="0">
                      <a:pos x="0" y="10"/>
                    </a:cxn>
                    <a:cxn ang="0">
                      <a:pos x="10" y="6"/>
                    </a:cxn>
                  </a:cxnLst>
                  <a:rect l="0" t="0" r="r" b="b"/>
                  <a:pathLst>
                    <a:path w="38" h="30">
                      <a:moveTo>
                        <a:pt x="10" y="6"/>
                      </a:moveTo>
                      <a:lnTo>
                        <a:pt x="20" y="0"/>
                      </a:lnTo>
                      <a:lnTo>
                        <a:pt x="30" y="0"/>
                      </a:lnTo>
                      <a:lnTo>
                        <a:pt x="38" y="2"/>
                      </a:lnTo>
                      <a:lnTo>
                        <a:pt x="34" y="8"/>
                      </a:lnTo>
                      <a:lnTo>
                        <a:pt x="30" y="14"/>
                      </a:lnTo>
                      <a:lnTo>
                        <a:pt x="30" y="24"/>
                      </a:lnTo>
                      <a:lnTo>
                        <a:pt x="22" y="26"/>
                      </a:lnTo>
                      <a:lnTo>
                        <a:pt x="16" y="30"/>
                      </a:lnTo>
                      <a:lnTo>
                        <a:pt x="6" y="28"/>
                      </a:lnTo>
                      <a:lnTo>
                        <a:pt x="0" y="20"/>
                      </a:lnTo>
                      <a:lnTo>
                        <a:pt x="0" y="10"/>
                      </a:lnTo>
                      <a:lnTo>
                        <a:pt x="10" y="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39" name="Freeform 281"/>
                <p:cNvSpPr>
                  <a:spLocks/>
                </p:cNvSpPr>
                <p:nvPr/>
              </p:nvSpPr>
              <p:spPr bwMode="gray">
                <a:xfrm>
                  <a:off x="4921" y="1795"/>
                  <a:ext cx="92" cy="78"/>
                </a:xfrm>
                <a:custGeom>
                  <a:avLst/>
                  <a:gdLst/>
                  <a:ahLst/>
                  <a:cxnLst>
                    <a:cxn ang="0">
                      <a:pos x="30" y="0"/>
                    </a:cxn>
                    <a:cxn ang="0">
                      <a:pos x="38" y="6"/>
                    </a:cxn>
                    <a:cxn ang="0">
                      <a:pos x="48" y="16"/>
                    </a:cxn>
                    <a:cxn ang="0">
                      <a:pos x="66" y="26"/>
                    </a:cxn>
                    <a:cxn ang="0">
                      <a:pos x="76" y="30"/>
                    </a:cxn>
                    <a:cxn ang="0">
                      <a:pos x="84" y="24"/>
                    </a:cxn>
                    <a:cxn ang="0">
                      <a:pos x="90" y="24"/>
                    </a:cxn>
                    <a:cxn ang="0">
                      <a:pos x="84" y="30"/>
                    </a:cxn>
                    <a:cxn ang="0">
                      <a:pos x="88" y="36"/>
                    </a:cxn>
                    <a:cxn ang="0">
                      <a:pos x="92" y="40"/>
                    </a:cxn>
                    <a:cxn ang="0">
                      <a:pos x="84" y="46"/>
                    </a:cxn>
                    <a:cxn ang="0">
                      <a:pos x="80" y="48"/>
                    </a:cxn>
                    <a:cxn ang="0">
                      <a:pos x="74" y="46"/>
                    </a:cxn>
                    <a:cxn ang="0">
                      <a:pos x="68" y="48"/>
                    </a:cxn>
                    <a:cxn ang="0">
                      <a:pos x="58" y="52"/>
                    </a:cxn>
                    <a:cxn ang="0">
                      <a:pos x="52" y="60"/>
                    </a:cxn>
                    <a:cxn ang="0">
                      <a:pos x="52" y="66"/>
                    </a:cxn>
                    <a:cxn ang="0">
                      <a:pos x="44" y="62"/>
                    </a:cxn>
                    <a:cxn ang="0">
                      <a:pos x="36" y="56"/>
                    </a:cxn>
                    <a:cxn ang="0">
                      <a:pos x="28" y="54"/>
                    </a:cxn>
                    <a:cxn ang="0">
                      <a:pos x="24" y="56"/>
                    </a:cxn>
                    <a:cxn ang="0">
                      <a:pos x="22" y="60"/>
                    </a:cxn>
                    <a:cxn ang="0">
                      <a:pos x="16" y="56"/>
                    </a:cxn>
                    <a:cxn ang="0">
                      <a:pos x="10" y="54"/>
                    </a:cxn>
                    <a:cxn ang="0">
                      <a:pos x="8" y="58"/>
                    </a:cxn>
                    <a:cxn ang="0">
                      <a:pos x="10" y="64"/>
                    </a:cxn>
                    <a:cxn ang="0">
                      <a:pos x="16" y="66"/>
                    </a:cxn>
                    <a:cxn ang="0">
                      <a:pos x="14" y="72"/>
                    </a:cxn>
                    <a:cxn ang="0">
                      <a:pos x="8" y="74"/>
                    </a:cxn>
                    <a:cxn ang="0">
                      <a:pos x="2" y="78"/>
                    </a:cxn>
                    <a:cxn ang="0">
                      <a:pos x="2" y="68"/>
                    </a:cxn>
                    <a:cxn ang="0">
                      <a:pos x="0" y="60"/>
                    </a:cxn>
                    <a:cxn ang="0">
                      <a:pos x="0" y="52"/>
                    </a:cxn>
                    <a:cxn ang="0">
                      <a:pos x="6" y="50"/>
                    </a:cxn>
                    <a:cxn ang="0">
                      <a:pos x="10" y="44"/>
                    </a:cxn>
                    <a:cxn ang="0">
                      <a:pos x="10" y="38"/>
                    </a:cxn>
                    <a:cxn ang="0">
                      <a:pos x="16" y="38"/>
                    </a:cxn>
                    <a:cxn ang="0">
                      <a:pos x="22" y="42"/>
                    </a:cxn>
                    <a:cxn ang="0">
                      <a:pos x="28" y="40"/>
                    </a:cxn>
                    <a:cxn ang="0">
                      <a:pos x="30" y="16"/>
                    </a:cxn>
                    <a:cxn ang="0">
                      <a:pos x="30" y="0"/>
                    </a:cxn>
                  </a:cxnLst>
                  <a:rect l="0" t="0" r="r" b="b"/>
                  <a:pathLst>
                    <a:path w="92" h="78">
                      <a:moveTo>
                        <a:pt x="30" y="0"/>
                      </a:moveTo>
                      <a:lnTo>
                        <a:pt x="38" y="6"/>
                      </a:lnTo>
                      <a:lnTo>
                        <a:pt x="48" y="16"/>
                      </a:lnTo>
                      <a:lnTo>
                        <a:pt x="66" y="26"/>
                      </a:lnTo>
                      <a:lnTo>
                        <a:pt x="76" y="30"/>
                      </a:lnTo>
                      <a:lnTo>
                        <a:pt x="84" y="24"/>
                      </a:lnTo>
                      <a:lnTo>
                        <a:pt x="90" y="24"/>
                      </a:lnTo>
                      <a:lnTo>
                        <a:pt x="84" y="30"/>
                      </a:lnTo>
                      <a:lnTo>
                        <a:pt x="88" y="36"/>
                      </a:lnTo>
                      <a:lnTo>
                        <a:pt x="92" y="40"/>
                      </a:lnTo>
                      <a:lnTo>
                        <a:pt x="84" y="46"/>
                      </a:lnTo>
                      <a:lnTo>
                        <a:pt x="80" y="48"/>
                      </a:lnTo>
                      <a:lnTo>
                        <a:pt x="74" y="46"/>
                      </a:lnTo>
                      <a:lnTo>
                        <a:pt x="68" y="48"/>
                      </a:lnTo>
                      <a:lnTo>
                        <a:pt x="58" y="52"/>
                      </a:lnTo>
                      <a:lnTo>
                        <a:pt x="52" y="60"/>
                      </a:lnTo>
                      <a:lnTo>
                        <a:pt x="52" y="66"/>
                      </a:lnTo>
                      <a:lnTo>
                        <a:pt x="44" y="62"/>
                      </a:lnTo>
                      <a:lnTo>
                        <a:pt x="36" y="56"/>
                      </a:lnTo>
                      <a:lnTo>
                        <a:pt x="28" y="54"/>
                      </a:lnTo>
                      <a:lnTo>
                        <a:pt x="24" y="56"/>
                      </a:lnTo>
                      <a:lnTo>
                        <a:pt x="22" y="60"/>
                      </a:lnTo>
                      <a:lnTo>
                        <a:pt x="16" y="56"/>
                      </a:lnTo>
                      <a:lnTo>
                        <a:pt x="10" y="54"/>
                      </a:lnTo>
                      <a:lnTo>
                        <a:pt x="8" y="58"/>
                      </a:lnTo>
                      <a:lnTo>
                        <a:pt x="10" y="64"/>
                      </a:lnTo>
                      <a:lnTo>
                        <a:pt x="16" y="66"/>
                      </a:lnTo>
                      <a:lnTo>
                        <a:pt x="14" y="72"/>
                      </a:lnTo>
                      <a:lnTo>
                        <a:pt x="8" y="74"/>
                      </a:lnTo>
                      <a:lnTo>
                        <a:pt x="2" y="78"/>
                      </a:lnTo>
                      <a:lnTo>
                        <a:pt x="2" y="68"/>
                      </a:lnTo>
                      <a:lnTo>
                        <a:pt x="0" y="60"/>
                      </a:lnTo>
                      <a:lnTo>
                        <a:pt x="0" y="52"/>
                      </a:lnTo>
                      <a:lnTo>
                        <a:pt x="6" y="50"/>
                      </a:lnTo>
                      <a:lnTo>
                        <a:pt x="10" y="44"/>
                      </a:lnTo>
                      <a:lnTo>
                        <a:pt x="10" y="38"/>
                      </a:lnTo>
                      <a:lnTo>
                        <a:pt x="16" y="38"/>
                      </a:lnTo>
                      <a:lnTo>
                        <a:pt x="22" y="42"/>
                      </a:lnTo>
                      <a:lnTo>
                        <a:pt x="28" y="40"/>
                      </a:lnTo>
                      <a:lnTo>
                        <a:pt x="30" y="16"/>
                      </a:lnTo>
                      <a:lnTo>
                        <a:pt x="30" y="0"/>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40" name="Freeform 282"/>
                <p:cNvSpPr>
                  <a:spLocks/>
                </p:cNvSpPr>
                <p:nvPr/>
              </p:nvSpPr>
              <p:spPr bwMode="gray">
                <a:xfrm>
                  <a:off x="4799" y="2003"/>
                  <a:ext cx="40" cy="26"/>
                </a:xfrm>
                <a:custGeom>
                  <a:avLst/>
                  <a:gdLst/>
                  <a:ahLst/>
                  <a:cxnLst>
                    <a:cxn ang="0">
                      <a:pos x="30" y="16"/>
                    </a:cxn>
                    <a:cxn ang="0">
                      <a:pos x="24" y="14"/>
                    </a:cxn>
                    <a:cxn ang="0">
                      <a:pos x="18" y="18"/>
                    </a:cxn>
                    <a:cxn ang="0">
                      <a:pos x="14" y="26"/>
                    </a:cxn>
                    <a:cxn ang="0">
                      <a:pos x="6" y="24"/>
                    </a:cxn>
                    <a:cxn ang="0">
                      <a:pos x="6" y="18"/>
                    </a:cxn>
                    <a:cxn ang="0">
                      <a:pos x="0" y="14"/>
                    </a:cxn>
                    <a:cxn ang="0">
                      <a:pos x="8" y="8"/>
                    </a:cxn>
                    <a:cxn ang="0">
                      <a:pos x="16" y="8"/>
                    </a:cxn>
                    <a:cxn ang="0">
                      <a:pos x="24" y="6"/>
                    </a:cxn>
                    <a:cxn ang="0">
                      <a:pos x="28" y="0"/>
                    </a:cxn>
                    <a:cxn ang="0">
                      <a:pos x="36" y="0"/>
                    </a:cxn>
                    <a:cxn ang="0">
                      <a:pos x="40" y="6"/>
                    </a:cxn>
                    <a:cxn ang="0">
                      <a:pos x="38" y="8"/>
                    </a:cxn>
                    <a:cxn ang="0">
                      <a:pos x="34" y="14"/>
                    </a:cxn>
                    <a:cxn ang="0">
                      <a:pos x="30" y="16"/>
                    </a:cxn>
                  </a:cxnLst>
                  <a:rect l="0" t="0" r="r" b="b"/>
                  <a:pathLst>
                    <a:path w="40" h="26">
                      <a:moveTo>
                        <a:pt x="30" y="16"/>
                      </a:moveTo>
                      <a:lnTo>
                        <a:pt x="24" y="14"/>
                      </a:lnTo>
                      <a:lnTo>
                        <a:pt x="18" y="18"/>
                      </a:lnTo>
                      <a:lnTo>
                        <a:pt x="14" y="26"/>
                      </a:lnTo>
                      <a:lnTo>
                        <a:pt x="6" y="24"/>
                      </a:lnTo>
                      <a:lnTo>
                        <a:pt x="6" y="18"/>
                      </a:lnTo>
                      <a:lnTo>
                        <a:pt x="0" y="14"/>
                      </a:lnTo>
                      <a:lnTo>
                        <a:pt x="8" y="8"/>
                      </a:lnTo>
                      <a:lnTo>
                        <a:pt x="16" y="8"/>
                      </a:lnTo>
                      <a:lnTo>
                        <a:pt x="24" y="6"/>
                      </a:lnTo>
                      <a:lnTo>
                        <a:pt x="28" y="0"/>
                      </a:lnTo>
                      <a:lnTo>
                        <a:pt x="36" y="0"/>
                      </a:lnTo>
                      <a:lnTo>
                        <a:pt x="40" y="6"/>
                      </a:lnTo>
                      <a:lnTo>
                        <a:pt x="38" y="8"/>
                      </a:lnTo>
                      <a:lnTo>
                        <a:pt x="34" y="14"/>
                      </a:lnTo>
                      <a:lnTo>
                        <a:pt x="30" y="16"/>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41" name="Freeform 283"/>
                <p:cNvSpPr>
                  <a:spLocks/>
                </p:cNvSpPr>
                <p:nvPr/>
              </p:nvSpPr>
              <p:spPr bwMode="gray">
                <a:xfrm>
                  <a:off x="4757" y="2009"/>
                  <a:ext cx="38" cy="50"/>
                </a:xfrm>
                <a:custGeom>
                  <a:avLst/>
                  <a:gdLst/>
                  <a:ahLst/>
                  <a:cxnLst>
                    <a:cxn ang="0">
                      <a:pos x="4" y="12"/>
                    </a:cxn>
                    <a:cxn ang="0">
                      <a:pos x="10" y="8"/>
                    </a:cxn>
                    <a:cxn ang="0">
                      <a:pos x="16" y="0"/>
                    </a:cxn>
                    <a:cxn ang="0">
                      <a:pos x="24" y="0"/>
                    </a:cxn>
                    <a:cxn ang="0">
                      <a:pos x="28" y="6"/>
                    </a:cxn>
                    <a:cxn ang="0">
                      <a:pos x="34" y="10"/>
                    </a:cxn>
                    <a:cxn ang="0">
                      <a:pos x="38" y="16"/>
                    </a:cxn>
                    <a:cxn ang="0">
                      <a:pos x="36" y="24"/>
                    </a:cxn>
                    <a:cxn ang="0">
                      <a:pos x="32" y="26"/>
                    </a:cxn>
                    <a:cxn ang="0">
                      <a:pos x="30" y="32"/>
                    </a:cxn>
                    <a:cxn ang="0">
                      <a:pos x="30" y="40"/>
                    </a:cxn>
                    <a:cxn ang="0">
                      <a:pos x="26" y="50"/>
                    </a:cxn>
                    <a:cxn ang="0">
                      <a:pos x="18" y="48"/>
                    </a:cxn>
                    <a:cxn ang="0">
                      <a:pos x="18" y="44"/>
                    </a:cxn>
                    <a:cxn ang="0">
                      <a:pos x="20" y="36"/>
                    </a:cxn>
                    <a:cxn ang="0">
                      <a:pos x="12" y="36"/>
                    </a:cxn>
                    <a:cxn ang="0">
                      <a:pos x="14" y="30"/>
                    </a:cxn>
                    <a:cxn ang="0">
                      <a:pos x="18" y="24"/>
                    </a:cxn>
                    <a:cxn ang="0">
                      <a:pos x="18" y="20"/>
                    </a:cxn>
                    <a:cxn ang="0">
                      <a:pos x="16" y="14"/>
                    </a:cxn>
                    <a:cxn ang="0">
                      <a:pos x="8" y="16"/>
                    </a:cxn>
                    <a:cxn ang="0">
                      <a:pos x="0" y="18"/>
                    </a:cxn>
                    <a:cxn ang="0">
                      <a:pos x="4" y="12"/>
                    </a:cxn>
                  </a:cxnLst>
                  <a:rect l="0" t="0" r="r" b="b"/>
                  <a:pathLst>
                    <a:path w="38" h="50">
                      <a:moveTo>
                        <a:pt x="4" y="12"/>
                      </a:moveTo>
                      <a:lnTo>
                        <a:pt x="10" y="8"/>
                      </a:lnTo>
                      <a:lnTo>
                        <a:pt x="16" y="0"/>
                      </a:lnTo>
                      <a:lnTo>
                        <a:pt x="24" y="0"/>
                      </a:lnTo>
                      <a:lnTo>
                        <a:pt x="28" y="6"/>
                      </a:lnTo>
                      <a:lnTo>
                        <a:pt x="34" y="10"/>
                      </a:lnTo>
                      <a:lnTo>
                        <a:pt x="38" y="16"/>
                      </a:lnTo>
                      <a:lnTo>
                        <a:pt x="36" y="24"/>
                      </a:lnTo>
                      <a:lnTo>
                        <a:pt x="32" y="26"/>
                      </a:lnTo>
                      <a:lnTo>
                        <a:pt x="30" y="32"/>
                      </a:lnTo>
                      <a:lnTo>
                        <a:pt x="30" y="40"/>
                      </a:lnTo>
                      <a:lnTo>
                        <a:pt x="26" y="50"/>
                      </a:lnTo>
                      <a:lnTo>
                        <a:pt x="18" y="48"/>
                      </a:lnTo>
                      <a:lnTo>
                        <a:pt x="18" y="44"/>
                      </a:lnTo>
                      <a:lnTo>
                        <a:pt x="20" y="36"/>
                      </a:lnTo>
                      <a:lnTo>
                        <a:pt x="12" y="36"/>
                      </a:lnTo>
                      <a:lnTo>
                        <a:pt x="14" y="30"/>
                      </a:lnTo>
                      <a:lnTo>
                        <a:pt x="18" y="24"/>
                      </a:lnTo>
                      <a:lnTo>
                        <a:pt x="18" y="20"/>
                      </a:lnTo>
                      <a:lnTo>
                        <a:pt x="16" y="14"/>
                      </a:lnTo>
                      <a:lnTo>
                        <a:pt x="8" y="16"/>
                      </a:lnTo>
                      <a:lnTo>
                        <a:pt x="0" y="18"/>
                      </a:lnTo>
                      <a:lnTo>
                        <a:pt x="4" y="1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42" name="Freeform 284"/>
                <p:cNvSpPr>
                  <a:spLocks/>
                </p:cNvSpPr>
                <p:nvPr/>
              </p:nvSpPr>
              <p:spPr bwMode="gray">
                <a:xfrm>
                  <a:off x="4781" y="1869"/>
                  <a:ext cx="174" cy="148"/>
                </a:xfrm>
                <a:custGeom>
                  <a:avLst/>
                  <a:gdLst/>
                  <a:ahLst/>
                  <a:cxnLst>
                    <a:cxn ang="0">
                      <a:pos x="12" y="128"/>
                    </a:cxn>
                    <a:cxn ang="0">
                      <a:pos x="32" y="112"/>
                    </a:cxn>
                    <a:cxn ang="0">
                      <a:pos x="60" y="110"/>
                    </a:cxn>
                    <a:cxn ang="0">
                      <a:pos x="80" y="100"/>
                    </a:cxn>
                    <a:cxn ang="0">
                      <a:pos x="92" y="82"/>
                    </a:cxn>
                    <a:cxn ang="0">
                      <a:pos x="100" y="80"/>
                    </a:cxn>
                    <a:cxn ang="0">
                      <a:pos x="110" y="82"/>
                    </a:cxn>
                    <a:cxn ang="0">
                      <a:pos x="140" y="52"/>
                    </a:cxn>
                    <a:cxn ang="0">
                      <a:pos x="144" y="30"/>
                    </a:cxn>
                    <a:cxn ang="0">
                      <a:pos x="146" y="10"/>
                    </a:cxn>
                    <a:cxn ang="0">
                      <a:pos x="160" y="12"/>
                    </a:cxn>
                    <a:cxn ang="0">
                      <a:pos x="158" y="2"/>
                    </a:cxn>
                    <a:cxn ang="0">
                      <a:pos x="166" y="10"/>
                    </a:cxn>
                    <a:cxn ang="0">
                      <a:pos x="172" y="28"/>
                    </a:cxn>
                    <a:cxn ang="0">
                      <a:pos x="168" y="48"/>
                    </a:cxn>
                    <a:cxn ang="0">
                      <a:pos x="158" y="66"/>
                    </a:cxn>
                    <a:cxn ang="0">
                      <a:pos x="154" y="86"/>
                    </a:cxn>
                    <a:cxn ang="0">
                      <a:pos x="152" y="98"/>
                    </a:cxn>
                    <a:cxn ang="0">
                      <a:pos x="152" y="108"/>
                    </a:cxn>
                    <a:cxn ang="0">
                      <a:pos x="148" y="118"/>
                    </a:cxn>
                    <a:cxn ang="0">
                      <a:pos x="138" y="116"/>
                    </a:cxn>
                    <a:cxn ang="0">
                      <a:pos x="126" y="116"/>
                    </a:cxn>
                    <a:cxn ang="0">
                      <a:pos x="126" y="128"/>
                    </a:cxn>
                    <a:cxn ang="0">
                      <a:pos x="116" y="126"/>
                    </a:cxn>
                    <a:cxn ang="0">
                      <a:pos x="102" y="126"/>
                    </a:cxn>
                    <a:cxn ang="0">
                      <a:pos x="90" y="122"/>
                    </a:cxn>
                    <a:cxn ang="0">
                      <a:pos x="92" y="132"/>
                    </a:cxn>
                    <a:cxn ang="0">
                      <a:pos x="80" y="144"/>
                    </a:cxn>
                    <a:cxn ang="0">
                      <a:pos x="68" y="140"/>
                    </a:cxn>
                    <a:cxn ang="0">
                      <a:pos x="70" y="130"/>
                    </a:cxn>
                    <a:cxn ang="0">
                      <a:pos x="56" y="124"/>
                    </a:cxn>
                    <a:cxn ang="0">
                      <a:pos x="38" y="130"/>
                    </a:cxn>
                    <a:cxn ang="0">
                      <a:pos x="18" y="134"/>
                    </a:cxn>
                    <a:cxn ang="0">
                      <a:pos x="2" y="138"/>
                    </a:cxn>
                  </a:cxnLst>
                  <a:rect l="0" t="0" r="r" b="b"/>
                  <a:pathLst>
                    <a:path w="174" h="148">
                      <a:moveTo>
                        <a:pt x="0" y="134"/>
                      </a:moveTo>
                      <a:lnTo>
                        <a:pt x="12" y="128"/>
                      </a:lnTo>
                      <a:lnTo>
                        <a:pt x="26" y="118"/>
                      </a:lnTo>
                      <a:lnTo>
                        <a:pt x="32" y="112"/>
                      </a:lnTo>
                      <a:lnTo>
                        <a:pt x="44" y="110"/>
                      </a:lnTo>
                      <a:lnTo>
                        <a:pt x="60" y="110"/>
                      </a:lnTo>
                      <a:lnTo>
                        <a:pt x="76" y="110"/>
                      </a:lnTo>
                      <a:lnTo>
                        <a:pt x="80" y="100"/>
                      </a:lnTo>
                      <a:lnTo>
                        <a:pt x="88" y="90"/>
                      </a:lnTo>
                      <a:lnTo>
                        <a:pt x="92" y="82"/>
                      </a:lnTo>
                      <a:lnTo>
                        <a:pt x="98" y="74"/>
                      </a:lnTo>
                      <a:lnTo>
                        <a:pt x="100" y="80"/>
                      </a:lnTo>
                      <a:lnTo>
                        <a:pt x="100" y="86"/>
                      </a:lnTo>
                      <a:lnTo>
                        <a:pt x="110" y="82"/>
                      </a:lnTo>
                      <a:lnTo>
                        <a:pt x="126" y="72"/>
                      </a:lnTo>
                      <a:lnTo>
                        <a:pt x="140" y="52"/>
                      </a:lnTo>
                      <a:lnTo>
                        <a:pt x="146" y="36"/>
                      </a:lnTo>
                      <a:lnTo>
                        <a:pt x="144" y="30"/>
                      </a:lnTo>
                      <a:lnTo>
                        <a:pt x="142" y="18"/>
                      </a:lnTo>
                      <a:lnTo>
                        <a:pt x="146" y="10"/>
                      </a:lnTo>
                      <a:lnTo>
                        <a:pt x="150" y="8"/>
                      </a:lnTo>
                      <a:lnTo>
                        <a:pt x="160" y="12"/>
                      </a:lnTo>
                      <a:lnTo>
                        <a:pt x="162" y="6"/>
                      </a:lnTo>
                      <a:lnTo>
                        <a:pt x="158" y="2"/>
                      </a:lnTo>
                      <a:lnTo>
                        <a:pt x="164" y="0"/>
                      </a:lnTo>
                      <a:lnTo>
                        <a:pt x="166" y="10"/>
                      </a:lnTo>
                      <a:lnTo>
                        <a:pt x="166" y="18"/>
                      </a:lnTo>
                      <a:lnTo>
                        <a:pt x="172" y="28"/>
                      </a:lnTo>
                      <a:lnTo>
                        <a:pt x="174" y="36"/>
                      </a:lnTo>
                      <a:lnTo>
                        <a:pt x="168" y="48"/>
                      </a:lnTo>
                      <a:lnTo>
                        <a:pt x="160" y="58"/>
                      </a:lnTo>
                      <a:lnTo>
                        <a:pt x="158" y="66"/>
                      </a:lnTo>
                      <a:lnTo>
                        <a:pt x="158" y="80"/>
                      </a:lnTo>
                      <a:lnTo>
                        <a:pt x="154" y="86"/>
                      </a:lnTo>
                      <a:lnTo>
                        <a:pt x="152" y="96"/>
                      </a:lnTo>
                      <a:lnTo>
                        <a:pt x="152" y="98"/>
                      </a:lnTo>
                      <a:lnTo>
                        <a:pt x="152" y="102"/>
                      </a:lnTo>
                      <a:lnTo>
                        <a:pt x="152" y="108"/>
                      </a:lnTo>
                      <a:lnTo>
                        <a:pt x="152" y="110"/>
                      </a:lnTo>
                      <a:lnTo>
                        <a:pt x="148" y="118"/>
                      </a:lnTo>
                      <a:lnTo>
                        <a:pt x="142" y="122"/>
                      </a:lnTo>
                      <a:lnTo>
                        <a:pt x="138" y="116"/>
                      </a:lnTo>
                      <a:lnTo>
                        <a:pt x="132" y="114"/>
                      </a:lnTo>
                      <a:lnTo>
                        <a:pt x="126" y="116"/>
                      </a:lnTo>
                      <a:lnTo>
                        <a:pt x="128" y="124"/>
                      </a:lnTo>
                      <a:lnTo>
                        <a:pt x="126" y="128"/>
                      </a:lnTo>
                      <a:lnTo>
                        <a:pt x="118" y="122"/>
                      </a:lnTo>
                      <a:lnTo>
                        <a:pt x="116" y="126"/>
                      </a:lnTo>
                      <a:lnTo>
                        <a:pt x="110" y="126"/>
                      </a:lnTo>
                      <a:lnTo>
                        <a:pt x="102" y="126"/>
                      </a:lnTo>
                      <a:lnTo>
                        <a:pt x="92" y="126"/>
                      </a:lnTo>
                      <a:lnTo>
                        <a:pt x="90" y="122"/>
                      </a:lnTo>
                      <a:lnTo>
                        <a:pt x="88" y="126"/>
                      </a:lnTo>
                      <a:lnTo>
                        <a:pt x="92" y="132"/>
                      </a:lnTo>
                      <a:lnTo>
                        <a:pt x="84" y="136"/>
                      </a:lnTo>
                      <a:lnTo>
                        <a:pt x="80" y="144"/>
                      </a:lnTo>
                      <a:lnTo>
                        <a:pt x="74" y="148"/>
                      </a:lnTo>
                      <a:lnTo>
                        <a:pt x="68" y="140"/>
                      </a:lnTo>
                      <a:lnTo>
                        <a:pt x="62" y="136"/>
                      </a:lnTo>
                      <a:lnTo>
                        <a:pt x="70" y="130"/>
                      </a:lnTo>
                      <a:lnTo>
                        <a:pt x="72" y="124"/>
                      </a:lnTo>
                      <a:lnTo>
                        <a:pt x="56" y="124"/>
                      </a:lnTo>
                      <a:lnTo>
                        <a:pt x="50" y="128"/>
                      </a:lnTo>
                      <a:lnTo>
                        <a:pt x="38" y="130"/>
                      </a:lnTo>
                      <a:lnTo>
                        <a:pt x="28" y="134"/>
                      </a:lnTo>
                      <a:lnTo>
                        <a:pt x="18" y="134"/>
                      </a:lnTo>
                      <a:lnTo>
                        <a:pt x="10" y="140"/>
                      </a:lnTo>
                      <a:lnTo>
                        <a:pt x="2" y="138"/>
                      </a:lnTo>
                      <a:lnTo>
                        <a:pt x="0" y="13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43" name="Freeform 285"/>
                <p:cNvSpPr>
                  <a:spLocks/>
                </p:cNvSpPr>
                <p:nvPr/>
              </p:nvSpPr>
              <p:spPr bwMode="gray">
                <a:xfrm>
                  <a:off x="4707" y="1927"/>
                  <a:ext cx="50" cy="72"/>
                </a:xfrm>
                <a:custGeom>
                  <a:avLst/>
                  <a:gdLst/>
                  <a:ahLst/>
                  <a:cxnLst>
                    <a:cxn ang="0">
                      <a:pos x="2" y="32"/>
                    </a:cxn>
                    <a:cxn ang="0">
                      <a:pos x="2" y="28"/>
                    </a:cxn>
                    <a:cxn ang="0">
                      <a:pos x="8" y="30"/>
                    </a:cxn>
                    <a:cxn ang="0">
                      <a:pos x="12" y="28"/>
                    </a:cxn>
                    <a:cxn ang="0">
                      <a:pos x="10" y="22"/>
                    </a:cxn>
                    <a:cxn ang="0">
                      <a:pos x="6" y="20"/>
                    </a:cxn>
                    <a:cxn ang="0">
                      <a:pos x="10" y="6"/>
                    </a:cxn>
                    <a:cxn ang="0">
                      <a:pos x="20" y="2"/>
                    </a:cxn>
                    <a:cxn ang="0">
                      <a:pos x="30" y="0"/>
                    </a:cxn>
                    <a:cxn ang="0">
                      <a:pos x="38" y="8"/>
                    </a:cxn>
                    <a:cxn ang="0">
                      <a:pos x="44" y="18"/>
                    </a:cxn>
                    <a:cxn ang="0">
                      <a:pos x="48" y="30"/>
                    </a:cxn>
                    <a:cxn ang="0">
                      <a:pos x="50" y="40"/>
                    </a:cxn>
                    <a:cxn ang="0">
                      <a:pos x="48" y="54"/>
                    </a:cxn>
                    <a:cxn ang="0">
                      <a:pos x="50" y="54"/>
                    </a:cxn>
                    <a:cxn ang="0">
                      <a:pos x="50" y="56"/>
                    </a:cxn>
                    <a:cxn ang="0">
                      <a:pos x="46" y="58"/>
                    </a:cxn>
                    <a:cxn ang="0">
                      <a:pos x="38" y="62"/>
                    </a:cxn>
                    <a:cxn ang="0">
                      <a:pos x="34" y="64"/>
                    </a:cxn>
                    <a:cxn ang="0">
                      <a:pos x="28" y="60"/>
                    </a:cxn>
                    <a:cxn ang="0">
                      <a:pos x="24" y="64"/>
                    </a:cxn>
                    <a:cxn ang="0">
                      <a:pos x="16" y="70"/>
                    </a:cxn>
                    <a:cxn ang="0">
                      <a:pos x="12" y="68"/>
                    </a:cxn>
                    <a:cxn ang="0">
                      <a:pos x="2" y="72"/>
                    </a:cxn>
                    <a:cxn ang="0">
                      <a:pos x="0" y="66"/>
                    </a:cxn>
                    <a:cxn ang="0">
                      <a:pos x="2" y="58"/>
                    </a:cxn>
                    <a:cxn ang="0">
                      <a:pos x="2" y="48"/>
                    </a:cxn>
                    <a:cxn ang="0">
                      <a:pos x="6" y="46"/>
                    </a:cxn>
                    <a:cxn ang="0">
                      <a:pos x="6" y="38"/>
                    </a:cxn>
                    <a:cxn ang="0">
                      <a:pos x="2" y="32"/>
                    </a:cxn>
                  </a:cxnLst>
                  <a:rect l="0" t="0" r="r" b="b"/>
                  <a:pathLst>
                    <a:path w="50" h="72">
                      <a:moveTo>
                        <a:pt x="2" y="32"/>
                      </a:moveTo>
                      <a:lnTo>
                        <a:pt x="2" y="28"/>
                      </a:lnTo>
                      <a:lnTo>
                        <a:pt x="8" y="30"/>
                      </a:lnTo>
                      <a:lnTo>
                        <a:pt x="12" y="28"/>
                      </a:lnTo>
                      <a:lnTo>
                        <a:pt x="10" y="22"/>
                      </a:lnTo>
                      <a:lnTo>
                        <a:pt x="6" y="20"/>
                      </a:lnTo>
                      <a:lnTo>
                        <a:pt x="10" y="6"/>
                      </a:lnTo>
                      <a:lnTo>
                        <a:pt x="20" y="2"/>
                      </a:lnTo>
                      <a:lnTo>
                        <a:pt x="30" y="0"/>
                      </a:lnTo>
                      <a:lnTo>
                        <a:pt x="38" y="8"/>
                      </a:lnTo>
                      <a:lnTo>
                        <a:pt x="44" y="18"/>
                      </a:lnTo>
                      <a:lnTo>
                        <a:pt x="48" y="30"/>
                      </a:lnTo>
                      <a:lnTo>
                        <a:pt x="50" y="40"/>
                      </a:lnTo>
                      <a:lnTo>
                        <a:pt x="48" y="54"/>
                      </a:lnTo>
                      <a:lnTo>
                        <a:pt x="50" y="54"/>
                      </a:lnTo>
                      <a:lnTo>
                        <a:pt x="50" y="56"/>
                      </a:lnTo>
                      <a:lnTo>
                        <a:pt x="46" y="58"/>
                      </a:lnTo>
                      <a:lnTo>
                        <a:pt x="38" y="62"/>
                      </a:lnTo>
                      <a:lnTo>
                        <a:pt x="34" y="64"/>
                      </a:lnTo>
                      <a:lnTo>
                        <a:pt x="28" y="60"/>
                      </a:lnTo>
                      <a:lnTo>
                        <a:pt x="24" y="64"/>
                      </a:lnTo>
                      <a:lnTo>
                        <a:pt x="16" y="70"/>
                      </a:lnTo>
                      <a:lnTo>
                        <a:pt x="12" y="68"/>
                      </a:lnTo>
                      <a:lnTo>
                        <a:pt x="2" y="72"/>
                      </a:lnTo>
                      <a:lnTo>
                        <a:pt x="0" y="66"/>
                      </a:lnTo>
                      <a:lnTo>
                        <a:pt x="2" y="58"/>
                      </a:lnTo>
                      <a:lnTo>
                        <a:pt x="2" y="48"/>
                      </a:lnTo>
                      <a:lnTo>
                        <a:pt x="6" y="46"/>
                      </a:lnTo>
                      <a:lnTo>
                        <a:pt x="6" y="38"/>
                      </a:lnTo>
                      <a:lnTo>
                        <a:pt x="2" y="3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44" name="Freeform 286"/>
                <p:cNvSpPr>
                  <a:spLocks/>
                </p:cNvSpPr>
                <p:nvPr/>
              </p:nvSpPr>
              <p:spPr bwMode="gray">
                <a:xfrm>
                  <a:off x="4677" y="1843"/>
                  <a:ext cx="98" cy="96"/>
                </a:xfrm>
                <a:custGeom>
                  <a:avLst/>
                  <a:gdLst/>
                  <a:ahLst/>
                  <a:cxnLst>
                    <a:cxn ang="0">
                      <a:pos x="24" y="92"/>
                    </a:cxn>
                    <a:cxn ang="0">
                      <a:pos x="12" y="94"/>
                    </a:cxn>
                    <a:cxn ang="0">
                      <a:pos x="8" y="88"/>
                    </a:cxn>
                    <a:cxn ang="0">
                      <a:pos x="12" y="80"/>
                    </a:cxn>
                    <a:cxn ang="0">
                      <a:pos x="12" y="70"/>
                    </a:cxn>
                    <a:cxn ang="0">
                      <a:pos x="16" y="60"/>
                    </a:cxn>
                    <a:cxn ang="0">
                      <a:pos x="6" y="60"/>
                    </a:cxn>
                    <a:cxn ang="0">
                      <a:pos x="0" y="56"/>
                    </a:cxn>
                    <a:cxn ang="0">
                      <a:pos x="6" y="48"/>
                    </a:cxn>
                    <a:cxn ang="0">
                      <a:pos x="22" y="38"/>
                    </a:cxn>
                    <a:cxn ang="0">
                      <a:pos x="28" y="32"/>
                    </a:cxn>
                    <a:cxn ang="0">
                      <a:pos x="36" y="24"/>
                    </a:cxn>
                    <a:cxn ang="0">
                      <a:pos x="40" y="22"/>
                    </a:cxn>
                    <a:cxn ang="0">
                      <a:pos x="50" y="26"/>
                    </a:cxn>
                    <a:cxn ang="0">
                      <a:pos x="60" y="24"/>
                    </a:cxn>
                    <a:cxn ang="0">
                      <a:pos x="62" y="16"/>
                    </a:cxn>
                    <a:cxn ang="0">
                      <a:pos x="72" y="16"/>
                    </a:cxn>
                    <a:cxn ang="0">
                      <a:pos x="80" y="10"/>
                    </a:cxn>
                    <a:cxn ang="0">
                      <a:pos x="82" y="4"/>
                    </a:cxn>
                    <a:cxn ang="0">
                      <a:pos x="88" y="0"/>
                    </a:cxn>
                    <a:cxn ang="0">
                      <a:pos x="98" y="8"/>
                    </a:cxn>
                    <a:cxn ang="0">
                      <a:pos x="92" y="12"/>
                    </a:cxn>
                    <a:cxn ang="0">
                      <a:pos x="84" y="18"/>
                    </a:cxn>
                    <a:cxn ang="0">
                      <a:pos x="80" y="28"/>
                    </a:cxn>
                    <a:cxn ang="0">
                      <a:pos x="78" y="38"/>
                    </a:cxn>
                    <a:cxn ang="0">
                      <a:pos x="76" y="42"/>
                    </a:cxn>
                    <a:cxn ang="0">
                      <a:pos x="68" y="46"/>
                    </a:cxn>
                    <a:cxn ang="0">
                      <a:pos x="52" y="52"/>
                    </a:cxn>
                    <a:cxn ang="0">
                      <a:pos x="48" y="58"/>
                    </a:cxn>
                    <a:cxn ang="0">
                      <a:pos x="48" y="66"/>
                    </a:cxn>
                    <a:cxn ang="0">
                      <a:pos x="52" y="76"/>
                    </a:cxn>
                    <a:cxn ang="0">
                      <a:pos x="56" y="80"/>
                    </a:cxn>
                    <a:cxn ang="0">
                      <a:pos x="60" y="84"/>
                    </a:cxn>
                    <a:cxn ang="0">
                      <a:pos x="50" y="86"/>
                    </a:cxn>
                    <a:cxn ang="0">
                      <a:pos x="40" y="90"/>
                    </a:cxn>
                    <a:cxn ang="0">
                      <a:pos x="36" y="96"/>
                    </a:cxn>
                    <a:cxn ang="0">
                      <a:pos x="24" y="92"/>
                    </a:cxn>
                  </a:cxnLst>
                  <a:rect l="0" t="0" r="r" b="b"/>
                  <a:pathLst>
                    <a:path w="98" h="96">
                      <a:moveTo>
                        <a:pt x="24" y="92"/>
                      </a:moveTo>
                      <a:lnTo>
                        <a:pt x="12" y="94"/>
                      </a:lnTo>
                      <a:lnTo>
                        <a:pt x="8" y="88"/>
                      </a:lnTo>
                      <a:lnTo>
                        <a:pt x="12" y="80"/>
                      </a:lnTo>
                      <a:lnTo>
                        <a:pt x="12" y="70"/>
                      </a:lnTo>
                      <a:lnTo>
                        <a:pt x="16" y="60"/>
                      </a:lnTo>
                      <a:lnTo>
                        <a:pt x="6" y="60"/>
                      </a:lnTo>
                      <a:lnTo>
                        <a:pt x="0" y="56"/>
                      </a:lnTo>
                      <a:lnTo>
                        <a:pt x="6" y="48"/>
                      </a:lnTo>
                      <a:lnTo>
                        <a:pt x="22" y="38"/>
                      </a:lnTo>
                      <a:lnTo>
                        <a:pt x="28" y="32"/>
                      </a:lnTo>
                      <a:lnTo>
                        <a:pt x="36" y="24"/>
                      </a:lnTo>
                      <a:lnTo>
                        <a:pt x="40" y="22"/>
                      </a:lnTo>
                      <a:lnTo>
                        <a:pt x="50" y="26"/>
                      </a:lnTo>
                      <a:lnTo>
                        <a:pt x="60" y="24"/>
                      </a:lnTo>
                      <a:lnTo>
                        <a:pt x="62" y="16"/>
                      </a:lnTo>
                      <a:lnTo>
                        <a:pt x="72" y="16"/>
                      </a:lnTo>
                      <a:lnTo>
                        <a:pt x="80" y="10"/>
                      </a:lnTo>
                      <a:lnTo>
                        <a:pt x="82" y="4"/>
                      </a:lnTo>
                      <a:lnTo>
                        <a:pt x="88" y="0"/>
                      </a:lnTo>
                      <a:lnTo>
                        <a:pt x="98" y="8"/>
                      </a:lnTo>
                      <a:lnTo>
                        <a:pt x="92" y="12"/>
                      </a:lnTo>
                      <a:lnTo>
                        <a:pt x="84" y="18"/>
                      </a:lnTo>
                      <a:lnTo>
                        <a:pt x="80" y="28"/>
                      </a:lnTo>
                      <a:lnTo>
                        <a:pt x="78" y="38"/>
                      </a:lnTo>
                      <a:lnTo>
                        <a:pt x="76" y="42"/>
                      </a:lnTo>
                      <a:lnTo>
                        <a:pt x="68" y="46"/>
                      </a:lnTo>
                      <a:lnTo>
                        <a:pt x="52" y="52"/>
                      </a:lnTo>
                      <a:lnTo>
                        <a:pt x="48" y="58"/>
                      </a:lnTo>
                      <a:lnTo>
                        <a:pt x="48" y="66"/>
                      </a:lnTo>
                      <a:lnTo>
                        <a:pt x="52" y="76"/>
                      </a:lnTo>
                      <a:lnTo>
                        <a:pt x="56" y="80"/>
                      </a:lnTo>
                      <a:lnTo>
                        <a:pt x="60" y="84"/>
                      </a:lnTo>
                      <a:lnTo>
                        <a:pt x="50" y="86"/>
                      </a:lnTo>
                      <a:lnTo>
                        <a:pt x="40" y="90"/>
                      </a:lnTo>
                      <a:lnTo>
                        <a:pt x="36" y="96"/>
                      </a:lnTo>
                      <a:lnTo>
                        <a:pt x="24" y="9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45" name="Freeform 287"/>
                <p:cNvSpPr>
                  <a:spLocks/>
                </p:cNvSpPr>
                <p:nvPr/>
              </p:nvSpPr>
              <p:spPr bwMode="gray">
                <a:xfrm>
                  <a:off x="3869" y="1627"/>
                  <a:ext cx="972" cy="612"/>
                </a:xfrm>
                <a:custGeom>
                  <a:avLst/>
                  <a:gdLst/>
                  <a:ahLst/>
                  <a:cxnLst>
                    <a:cxn ang="0">
                      <a:pos x="108" y="176"/>
                    </a:cxn>
                    <a:cxn ang="0">
                      <a:pos x="170" y="134"/>
                    </a:cxn>
                    <a:cxn ang="0">
                      <a:pos x="210" y="104"/>
                    </a:cxn>
                    <a:cxn ang="0">
                      <a:pos x="258" y="116"/>
                    </a:cxn>
                    <a:cxn ang="0">
                      <a:pos x="278" y="170"/>
                    </a:cxn>
                    <a:cxn ang="0">
                      <a:pos x="358" y="212"/>
                    </a:cxn>
                    <a:cxn ang="0">
                      <a:pos x="506" y="240"/>
                    </a:cxn>
                    <a:cxn ang="0">
                      <a:pos x="608" y="200"/>
                    </a:cxn>
                    <a:cxn ang="0">
                      <a:pos x="654" y="164"/>
                    </a:cxn>
                    <a:cxn ang="0">
                      <a:pos x="736" y="144"/>
                    </a:cxn>
                    <a:cxn ang="0">
                      <a:pos x="668" y="116"/>
                    </a:cxn>
                    <a:cxn ang="0">
                      <a:pos x="714" y="76"/>
                    </a:cxn>
                    <a:cxn ang="0">
                      <a:pos x="750" y="20"/>
                    </a:cxn>
                    <a:cxn ang="0">
                      <a:pos x="798" y="0"/>
                    </a:cxn>
                    <a:cxn ang="0">
                      <a:pos x="856" y="68"/>
                    </a:cxn>
                    <a:cxn ang="0">
                      <a:pos x="908" y="100"/>
                    </a:cxn>
                    <a:cxn ang="0">
                      <a:pos x="970" y="110"/>
                    </a:cxn>
                    <a:cxn ang="0">
                      <a:pos x="934" y="174"/>
                    </a:cxn>
                    <a:cxn ang="0">
                      <a:pos x="896" y="216"/>
                    </a:cxn>
                    <a:cxn ang="0">
                      <a:pos x="848" y="238"/>
                    </a:cxn>
                    <a:cxn ang="0">
                      <a:pos x="798" y="274"/>
                    </a:cxn>
                    <a:cxn ang="0">
                      <a:pos x="772" y="266"/>
                    </a:cxn>
                    <a:cxn ang="0">
                      <a:pos x="724" y="286"/>
                    </a:cxn>
                    <a:cxn ang="0">
                      <a:pos x="720" y="316"/>
                    </a:cxn>
                    <a:cxn ang="0">
                      <a:pos x="758" y="316"/>
                    </a:cxn>
                    <a:cxn ang="0">
                      <a:pos x="752" y="334"/>
                    </a:cxn>
                    <a:cxn ang="0">
                      <a:pos x="736" y="372"/>
                    </a:cxn>
                    <a:cxn ang="0">
                      <a:pos x="766" y="422"/>
                    </a:cxn>
                    <a:cxn ang="0">
                      <a:pos x="760" y="438"/>
                    </a:cxn>
                    <a:cxn ang="0">
                      <a:pos x="766" y="450"/>
                    </a:cxn>
                    <a:cxn ang="0">
                      <a:pos x="714" y="542"/>
                    </a:cxn>
                    <a:cxn ang="0">
                      <a:pos x="638" y="568"/>
                    </a:cxn>
                    <a:cxn ang="0">
                      <a:pos x="586" y="596"/>
                    </a:cxn>
                    <a:cxn ang="0">
                      <a:pos x="576" y="594"/>
                    </a:cxn>
                    <a:cxn ang="0">
                      <a:pos x="528" y="590"/>
                    </a:cxn>
                    <a:cxn ang="0">
                      <a:pos x="492" y="576"/>
                    </a:cxn>
                    <a:cxn ang="0">
                      <a:pos x="450" y="590"/>
                    </a:cxn>
                    <a:cxn ang="0">
                      <a:pos x="420" y="594"/>
                    </a:cxn>
                    <a:cxn ang="0">
                      <a:pos x="402" y="552"/>
                    </a:cxn>
                    <a:cxn ang="0">
                      <a:pos x="392" y="490"/>
                    </a:cxn>
                    <a:cxn ang="0">
                      <a:pos x="352" y="464"/>
                    </a:cxn>
                    <a:cxn ang="0">
                      <a:pos x="292" y="488"/>
                    </a:cxn>
                    <a:cxn ang="0">
                      <a:pos x="230" y="488"/>
                    </a:cxn>
                    <a:cxn ang="0">
                      <a:pos x="146" y="456"/>
                    </a:cxn>
                    <a:cxn ang="0">
                      <a:pos x="80" y="418"/>
                    </a:cxn>
                    <a:cxn ang="0">
                      <a:pos x="84" y="380"/>
                    </a:cxn>
                    <a:cxn ang="0">
                      <a:pos x="70" y="352"/>
                    </a:cxn>
                    <a:cxn ang="0">
                      <a:pos x="20" y="318"/>
                    </a:cxn>
                    <a:cxn ang="0">
                      <a:pos x="2" y="284"/>
                    </a:cxn>
                    <a:cxn ang="0">
                      <a:pos x="32" y="266"/>
                    </a:cxn>
                    <a:cxn ang="0">
                      <a:pos x="102" y="232"/>
                    </a:cxn>
                  </a:cxnLst>
                  <a:rect l="0" t="0" r="r" b="b"/>
                  <a:pathLst>
                    <a:path w="972" h="612">
                      <a:moveTo>
                        <a:pt x="108" y="228"/>
                      </a:moveTo>
                      <a:lnTo>
                        <a:pt x="108" y="218"/>
                      </a:lnTo>
                      <a:lnTo>
                        <a:pt x="116" y="210"/>
                      </a:lnTo>
                      <a:lnTo>
                        <a:pt x="110" y="194"/>
                      </a:lnTo>
                      <a:lnTo>
                        <a:pt x="108" y="176"/>
                      </a:lnTo>
                      <a:lnTo>
                        <a:pt x="120" y="170"/>
                      </a:lnTo>
                      <a:lnTo>
                        <a:pt x="138" y="170"/>
                      </a:lnTo>
                      <a:lnTo>
                        <a:pt x="142" y="156"/>
                      </a:lnTo>
                      <a:lnTo>
                        <a:pt x="152" y="132"/>
                      </a:lnTo>
                      <a:lnTo>
                        <a:pt x="170" y="134"/>
                      </a:lnTo>
                      <a:lnTo>
                        <a:pt x="184" y="134"/>
                      </a:lnTo>
                      <a:lnTo>
                        <a:pt x="194" y="132"/>
                      </a:lnTo>
                      <a:lnTo>
                        <a:pt x="194" y="118"/>
                      </a:lnTo>
                      <a:lnTo>
                        <a:pt x="198" y="104"/>
                      </a:lnTo>
                      <a:lnTo>
                        <a:pt x="210" y="104"/>
                      </a:lnTo>
                      <a:lnTo>
                        <a:pt x="212" y="94"/>
                      </a:lnTo>
                      <a:lnTo>
                        <a:pt x="228" y="94"/>
                      </a:lnTo>
                      <a:lnTo>
                        <a:pt x="232" y="104"/>
                      </a:lnTo>
                      <a:lnTo>
                        <a:pt x="242" y="114"/>
                      </a:lnTo>
                      <a:lnTo>
                        <a:pt x="258" y="116"/>
                      </a:lnTo>
                      <a:lnTo>
                        <a:pt x="272" y="130"/>
                      </a:lnTo>
                      <a:lnTo>
                        <a:pt x="280" y="142"/>
                      </a:lnTo>
                      <a:lnTo>
                        <a:pt x="280" y="150"/>
                      </a:lnTo>
                      <a:lnTo>
                        <a:pt x="274" y="158"/>
                      </a:lnTo>
                      <a:lnTo>
                        <a:pt x="278" y="170"/>
                      </a:lnTo>
                      <a:lnTo>
                        <a:pt x="286" y="174"/>
                      </a:lnTo>
                      <a:lnTo>
                        <a:pt x="320" y="176"/>
                      </a:lnTo>
                      <a:lnTo>
                        <a:pt x="330" y="186"/>
                      </a:lnTo>
                      <a:lnTo>
                        <a:pt x="352" y="198"/>
                      </a:lnTo>
                      <a:lnTo>
                        <a:pt x="358" y="212"/>
                      </a:lnTo>
                      <a:lnTo>
                        <a:pt x="364" y="220"/>
                      </a:lnTo>
                      <a:lnTo>
                        <a:pt x="418" y="222"/>
                      </a:lnTo>
                      <a:lnTo>
                        <a:pt x="446" y="224"/>
                      </a:lnTo>
                      <a:lnTo>
                        <a:pt x="470" y="236"/>
                      </a:lnTo>
                      <a:lnTo>
                        <a:pt x="506" y="240"/>
                      </a:lnTo>
                      <a:lnTo>
                        <a:pt x="528" y="226"/>
                      </a:lnTo>
                      <a:lnTo>
                        <a:pt x="572" y="226"/>
                      </a:lnTo>
                      <a:lnTo>
                        <a:pt x="590" y="216"/>
                      </a:lnTo>
                      <a:lnTo>
                        <a:pt x="590" y="210"/>
                      </a:lnTo>
                      <a:lnTo>
                        <a:pt x="608" y="200"/>
                      </a:lnTo>
                      <a:lnTo>
                        <a:pt x="602" y="188"/>
                      </a:lnTo>
                      <a:lnTo>
                        <a:pt x="608" y="176"/>
                      </a:lnTo>
                      <a:lnTo>
                        <a:pt x="622" y="176"/>
                      </a:lnTo>
                      <a:lnTo>
                        <a:pt x="640" y="178"/>
                      </a:lnTo>
                      <a:lnTo>
                        <a:pt x="654" y="164"/>
                      </a:lnTo>
                      <a:lnTo>
                        <a:pt x="670" y="164"/>
                      </a:lnTo>
                      <a:lnTo>
                        <a:pt x="688" y="150"/>
                      </a:lnTo>
                      <a:lnTo>
                        <a:pt x="708" y="142"/>
                      </a:lnTo>
                      <a:lnTo>
                        <a:pt x="720" y="142"/>
                      </a:lnTo>
                      <a:lnTo>
                        <a:pt x="736" y="144"/>
                      </a:lnTo>
                      <a:lnTo>
                        <a:pt x="734" y="134"/>
                      </a:lnTo>
                      <a:lnTo>
                        <a:pt x="714" y="114"/>
                      </a:lnTo>
                      <a:lnTo>
                        <a:pt x="704" y="112"/>
                      </a:lnTo>
                      <a:lnTo>
                        <a:pt x="696" y="118"/>
                      </a:lnTo>
                      <a:lnTo>
                        <a:pt x="668" y="116"/>
                      </a:lnTo>
                      <a:lnTo>
                        <a:pt x="672" y="102"/>
                      </a:lnTo>
                      <a:lnTo>
                        <a:pt x="680" y="84"/>
                      </a:lnTo>
                      <a:lnTo>
                        <a:pt x="686" y="76"/>
                      </a:lnTo>
                      <a:lnTo>
                        <a:pt x="704" y="86"/>
                      </a:lnTo>
                      <a:lnTo>
                        <a:pt x="714" y="76"/>
                      </a:lnTo>
                      <a:lnTo>
                        <a:pt x="726" y="74"/>
                      </a:lnTo>
                      <a:lnTo>
                        <a:pt x="730" y="58"/>
                      </a:lnTo>
                      <a:lnTo>
                        <a:pt x="740" y="40"/>
                      </a:lnTo>
                      <a:lnTo>
                        <a:pt x="750" y="34"/>
                      </a:lnTo>
                      <a:lnTo>
                        <a:pt x="750" y="20"/>
                      </a:lnTo>
                      <a:lnTo>
                        <a:pt x="738" y="18"/>
                      </a:lnTo>
                      <a:lnTo>
                        <a:pt x="740" y="10"/>
                      </a:lnTo>
                      <a:lnTo>
                        <a:pt x="754" y="4"/>
                      </a:lnTo>
                      <a:lnTo>
                        <a:pt x="780" y="2"/>
                      </a:lnTo>
                      <a:lnTo>
                        <a:pt x="798" y="0"/>
                      </a:lnTo>
                      <a:lnTo>
                        <a:pt x="814" y="6"/>
                      </a:lnTo>
                      <a:lnTo>
                        <a:pt x="828" y="12"/>
                      </a:lnTo>
                      <a:lnTo>
                        <a:pt x="840" y="32"/>
                      </a:lnTo>
                      <a:lnTo>
                        <a:pt x="848" y="52"/>
                      </a:lnTo>
                      <a:lnTo>
                        <a:pt x="856" y="68"/>
                      </a:lnTo>
                      <a:lnTo>
                        <a:pt x="862" y="84"/>
                      </a:lnTo>
                      <a:lnTo>
                        <a:pt x="878" y="84"/>
                      </a:lnTo>
                      <a:lnTo>
                        <a:pt x="888" y="90"/>
                      </a:lnTo>
                      <a:lnTo>
                        <a:pt x="902" y="98"/>
                      </a:lnTo>
                      <a:lnTo>
                        <a:pt x="908" y="100"/>
                      </a:lnTo>
                      <a:lnTo>
                        <a:pt x="912" y="120"/>
                      </a:lnTo>
                      <a:lnTo>
                        <a:pt x="934" y="122"/>
                      </a:lnTo>
                      <a:lnTo>
                        <a:pt x="940" y="114"/>
                      </a:lnTo>
                      <a:lnTo>
                        <a:pt x="954" y="112"/>
                      </a:lnTo>
                      <a:lnTo>
                        <a:pt x="970" y="110"/>
                      </a:lnTo>
                      <a:lnTo>
                        <a:pt x="972" y="124"/>
                      </a:lnTo>
                      <a:lnTo>
                        <a:pt x="964" y="128"/>
                      </a:lnTo>
                      <a:lnTo>
                        <a:pt x="958" y="150"/>
                      </a:lnTo>
                      <a:lnTo>
                        <a:pt x="946" y="172"/>
                      </a:lnTo>
                      <a:lnTo>
                        <a:pt x="934" y="174"/>
                      </a:lnTo>
                      <a:lnTo>
                        <a:pt x="928" y="168"/>
                      </a:lnTo>
                      <a:lnTo>
                        <a:pt x="914" y="178"/>
                      </a:lnTo>
                      <a:lnTo>
                        <a:pt x="914" y="214"/>
                      </a:lnTo>
                      <a:lnTo>
                        <a:pt x="906" y="224"/>
                      </a:lnTo>
                      <a:lnTo>
                        <a:pt x="896" y="216"/>
                      </a:lnTo>
                      <a:lnTo>
                        <a:pt x="880" y="232"/>
                      </a:lnTo>
                      <a:lnTo>
                        <a:pt x="870" y="232"/>
                      </a:lnTo>
                      <a:lnTo>
                        <a:pt x="868" y="240"/>
                      </a:lnTo>
                      <a:lnTo>
                        <a:pt x="858" y="242"/>
                      </a:lnTo>
                      <a:lnTo>
                        <a:pt x="848" y="238"/>
                      </a:lnTo>
                      <a:lnTo>
                        <a:pt x="844" y="240"/>
                      </a:lnTo>
                      <a:lnTo>
                        <a:pt x="830" y="254"/>
                      </a:lnTo>
                      <a:lnTo>
                        <a:pt x="818" y="262"/>
                      </a:lnTo>
                      <a:lnTo>
                        <a:pt x="808" y="272"/>
                      </a:lnTo>
                      <a:lnTo>
                        <a:pt x="798" y="274"/>
                      </a:lnTo>
                      <a:lnTo>
                        <a:pt x="788" y="276"/>
                      </a:lnTo>
                      <a:lnTo>
                        <a:pt x="760" y="294"/>
                      </a:lnTo>
                      <a:lnTo>
                        <a:pt x="758" y="282"/>
                      </a:lnTo>
                      <a:lnTo>
                        <a:pt x="762" y="272"/>
                      </a:lnTo>
                      <a:lnTo>
                        <a:pt x="772" y="266"/>
                      </a:lnTo>
                      <a:lnTo>
                        <a:pt x="770" y="256"/>
                      </a:lnTo>
                      <a:lnTo>
                        <a:pt x="762" y="256"/>
                      </a:lnTo>
                      <a:lnTo>
                        <a:pt x="750" y="258"/>
                      </a:lnTo>
                      <a:lnTo>
                        <a:pt x="728" y="276"/>
                      </a:lnTo>
                      <a:lnTo>
                        <a:pt x="724" y="286"/>
                      </a:lnTo>
                      <a:lnTo>
                        <a:pt x="704" y="286"/>
                      </a:lnTo>
                      <a:lnTo>
                        <a:pt x="700" y="294"/>
                      </a:lnTo>
                      <a:lnTo>
                        <a:pt x="706" y="308"/>
                      </a:lnTo>
                      <a:lnTo>
                        <a:pt x="720" y="310"/>
                      </a:lnTo>
                      <a:lnTo>
                        <a:pt x="720" y="316"/>
                      </a:lnTo>
                      <a:lnTo>
                        <a:pt x="722" y="324"/>
                      </a:lnTo>
                      <a:lnTo>
                        <a:pt x="734" y="322"/>
                      </a:lnTo>
                      <a:lnTo>
                        <a:pt x="742" y="314"/>
                      </a:lnTo>
                      <a:lnTo>
                        <a:pt x="750" y="312"/>
                      </a:lnTo>
                      <a:lnTo>
                        <a:pt x="758" y="316"/>
                      </a:lnTo>
                      <a:lnTo>
                        <a:pt x="774" y="320"/>
                      </a:lnTo>
                      <a:lnTo>
                        <a:pt x="778" y="328"/>
                      </a:lnTo>
                      <a:lnTo>
                        <a:pt x="772" y="330"/>
                      </a:lnTo>
                      <a:lnTo>
                        <a:pt x="760" y="330"/>
                      </a:lnTo>
                      <a:lnTo>
                        <a:pt x="752" y="334"/>
                      </a:lnTo>
                      <a:lnTo>
                        <a:pt x="750" y="340"/>
                      </a:lnTo>
                      <a:lnTo>
                        <a:pt x="740" y="344"/>
                      </a:lnTo>
                      <a:lnTo>
                        <a:pt x="730" y="358"/>
                      </a:lnTo>
                      <a:lnTo>
                        <a:pt x="726" y="368"/>
                      </a:lnTo>
                      <a:lnTo>
                        <a:pt x="736" y="372"/>
                      </a:lnTo>
                      <a:lnTo>
                        <a:pt x="742" y="378"/>
                      </a:lnTo>
                      <a:lnTo>
                        <a:pt x="750" y="398"/>
                      </a:lnTo>
                      <a:lnTo>
                        <a:pt x="752" y="406"/>
                      </a:lnTo>
                      <a:lnTo>
                        <a:pt x="768" y="418"/>
                      </a:lnTo>
                      <a:lnTo>
                        <a:pt x="766" y="422"/>
                      </a:lnTo>
                      <a:lnTo>
                        <a:pt x="756" y="418"/>
                      </a:lnTo>
                      <a:lnTo>
                        <a:pt x="752" y="426"/>
                      </a:lnTo>
                      <a:lnTo>
                        <a:pt x="764" y="430"/>
                      </a:lnTo>
                      <a:lnTo>
                        <a:pt x="768" y="436"/>
                      </a:lnTo>
                      <a:lnTo>
                        <a:pt x="760" y="438"/>
                      </a:lnTo>
                      <a:lnTo>
                        <a:pt x="750" y="440"/>
                      </a:lnTo>
                      <a:lnTo>
                        <a:pt x="744" y="444"/>
                      </a:lnTo>
                      <a:lnTo>
                        <a:pt x="742" y="446"/>
                      </a:lnTo>
                      <a:lnTo>
                        <a:pt x="756" y="448"/>
                      </a:lnTo>
                      <a:lnTo>
                        <a:pt x="766" y="450"/>
                      </a:lnTo>
                      <a:lnTo>
                        <a:pt x="766" y="462"/>
                      </a:lnTo>
                      <a:lnTo>
                        <a:pt x="758" y="480"/>
                      </a:lnTo>
                      <a:lnTo>
                        <a:pt x="738" y="504"/>
                      </a:lnTo>
                      <a:lnTo>
                        <a:pt x="724" y="524"/>
                      </a:lnTo>
                      <a:lnTo>
                        <a:pt x="714" y="542"/>
                      </a:lnTo>
                      <a:lnTo>
                        <a:pt x="692" y="560"/>
                      </a:lnTo>
                      <a:lnTo>
                        <a:pt x="678" y="572"/>
                      </a:lnTo>
                      <a:lnTo>
                        <a:pt x="656" y="576"/>
                      </a:lnTo>
                      <a:lnTo>
                        <a:pt x="644" y="576"/>
                      </a:lnTo>
                      <a:lnTo>
                        <a:pt x="638" y="568"/>
                      </a:lnTo>
                      <a:lnTo>
                        <a:pt x="632" y="570"/>
                      </a:lnTo>
                      <a:lnTo>
                        <a:pt x="632" y="584"/>
                      </a:lnTo>
                      <a:lnTo>
                        <a:pt x="618" y="588"/>
                      </a:lnTo>
                      <a:lnTo>
                        <a:pt x="598" y="594"/>
                      </a:lnTo>
                      <a:lnTo>
                        <a:pt x="586" y="596"/>
                      </a:lnTo>
                      <a:lnTo>
                        <a:pt x="582" y="604"/>
                      </a:lnTo>
                      <a:lnTo>
                        <a:pt x="584" y="612"/>
                      </a:lnTo>
                      <a:lnTo>
                        <a:pt x="576" y="608"/>
                      </a:lnTo>
                      <a:lnTo>
                        <a:pt x="576" y="600"/>
                      </a:lnTo>
                      <a:lnTo>
                        <a:pt x="576" y="594"/>
                      </a:lnTo>
                      <a:lnTo>
                        <a:pt x="566" y="594"/>
                      </a:lnTo>
                      <a:lnTo>
                        <a:pt x="556" y="590"/>
                      </a:lnTo>
                      <a:lnTo>
                        <a:pt x="546" y="594"/>
                      </a:lnTo>
                      <a:lnTo>
                        <a:pt x="536" y="594"/>
                      </a:lnTo>
                      <a:lnTo>
                        <a:pt x="528" y="590"/>
                      </a:lnTo>
                      <a:lnTo>
                        <a:pt x="526" y="574"/>
                      </a:lnTo>
                      <a:lnTo>
                        <a:pt x="514" y="572"/>
                      </a:lnTo>
                      <a:lnTo>
                        <a:pt x="508" y="568"/>
                      </a:lnTo>
                      <a:lnTo>
                        <a:pt x="500" y="568"/>
                      </a:lnTo>
                      <a:lnTo>
                        <a:pt x="492" y="576"/>
                      </a:lnTo>
                      <a:lnTo>
                        <a:pt x="458" y="576"/>
                      </a:lnTo>
                      <a:lnTo>
                        <a:pt x="456" y="580"/>
                      </a:lnTo>
                      <a:lnTo>
                        <a:pt x="444" y="580"/>
                      </a:lnTo>
                      <a:lnTo>
                        <a:pt x="444" y="588"/>
                      </a:lnTo>
                      <a:lnTo>
                        <a:pt x="450" y="590"/>
                      </a:lnTo>
                      <a:lnTo>
                        <a:pt x="448" y="598"/>
                      </a:lnTo>
                      <a:lnTo>
                        <a:pt x="440" y="598"/>
                      </a:lnTo>
                      <a:lnTo>
                        <a:pt x="436" y="594"/>
                      </a:lnTo>
                      <a:lnTo>
                        <a:pt x="428" y="594"/>
                      </a:lnTo>
                      <a:lnTo>
                        <a:pt x="420" y="594"/>
                      </a:lnTo>
                      <a:lnTo>
                        <a:pt x="420" y="588"/>
                      </a:lnTo>
                      <a:lnTo>
                        <a:pt x="412" y="586"/>
                      </a:lnTo>
                      <a:lnTo>
                        <a:pt x="412" y="570"/>
                      </a:lnTo>
                      <a:lnTo>
                        <a:pt x="402" y="566"/>
                      </a:lnTo>
                      <a:lnTo>
                        <a:pt x="402" y="552"/>
                      </a:lnTo>
                      <a:lnTo>
                        <a:pt x="382" y="546"/>
                      </a:lnTo>
                      <a:lnTo>
                        <a:pt x="382" y="542"/>
                      </a:lnTo>
                      <a:lnTo>
                        <a:pt x="398" y="520"/>
                      </a:lnTo>
                      <a:lnTo>
                        <a:pt x="400" y="496"/>
                      </a:lnTo>
                      <a:lnTo>
                        <a:pt x="392" y="490"/>
                      </a:lnTo>
                      <a:lnTo>
                        <a:pt x="386" y="480"/>
                      </a:lnTo>
                      <a:lnTo>
                        <a:pt x="378" y="478"/>
                      </a:lnTo>
                      <a:lnTo>
                        <a:pt x="362" y="476"/>
                      </a:lnTo>
                      <a:lnTo>
                        <a:pt x="362" y="462"/>
                      </a:lnTo>
                      <a:lnTo>
                        <a:pt x="352" y="464"/>
                      </a:lnTo>
                      <a:lnTo>
                        <a:pt x="330" y="464"/>
                      </a:lnTo>
                      <a:lnTo>
                        <a:pt x="324" y="472"/>
                      </a:lnTo>
                      <a:lnTo>
                        <a:pt x="312" y="472"/>
                      </a:lnTo>
                      <a:lnTo>
                        <a:pt x="302" y="486"/>
                      </a:lnTo>
                      <a:lnTo>
                        <a:pt x="292" y="488"/>
                      </a:lnTo>
                      <a:lnTo>
                        <a:pt x="278" y="486"/>
                      </a:lnTo>
                      <a:lnTo>
                        <a:pt x="266" y="482"/>
                      </a:lnTo>
                      <a:lnTo>
                        <a:pt x="256" y="482"/>
                      </a:lnTo>
                      <a:lnTo>
                        <a:pt x="250" y="488"/>
                      </a:lnTo>
                      <a:lnTo>
                        <a:pt x="230" y="488"/>
                      </a:lnTo>
                      <a:lnTo>
                        <a:pt x="208" y="486"/>
                      </a:lnTo>
                      <a:lnTo>
                        <a:pt x="192" y="484"/>
                      </a:lnTo>
                      <a:lnTo>
                        <a:pt x="174" y="472"/>
                      </a:lnTo>
                      <a:lnTo>
                        <a:pt x="162" y="464"/>
                      </a:lnTo>
                      <a:lnTo>
                        <a:pt x="146" y="456"/>
                      </a:lnTo>
                      <a:lnTo>
                        <a:pt x="132" y="442"/>
                      </a:lnTo>
                      <a:lnTo>
                        <a:pt x="118" y="448"/>
                      </a:lnTo>
                      <a:lnTo>
                        <a:pt x="106" y="438"/>
                      </a:lnTo>
                      <a:lnTo>
                        <a:pt x="80" y="426"/>
                      </a:lnTo>
                      <a:lnTo>
                        <a:pt x="80" y="418"/>
                      </a:lnTo>
                      <a:lnTo>
                        <a:pt x="84" y="408"/>
                      </a:lnTo>
                      <a:lnTo>
                        <a:pt x="94" y="406"/>
                      </a:lnTo>
                      <a:lnTo>
                        <a:pt x="96" y="398"/>
                      </a:lnTo>
                      <a:lnTo>
                        <a:pt x="84" y="390"/>
                      </a:lnTo>
                      <a:lnTo>
                        <a:pt x="84" y="380"/>
                      </a:lnTo>
                      <a:lnTo>
                        <a:pt x="100" y="372"/>
                      </a:lnTo>
                      <a:lnTo>
                        <a:pt x="108" y="364"/>
                      </a:lnTo>
                      <a:lnTo>
                        <a:pt x="108" y="356"/>
                      </a:lnTo>
                      <a:lnTo>
                        <a:pt x="90" y="344"/>
                      </a:lnTo>
                      <a:lnTo>
                        <a:pt x="70" y="352"/>
                      </a:lnTo>
                      <a:lnTo>
                        <a:pt x="58" y="350"/>
                      </a:lnTo>
                      <a:lnTo>
                        <a:pt x="38" y="342"/>
                      </a:lnTo>
                      <a:lnTo>
                        <a:pt x="38" y="332"/>
                      </a:lnTo>
                      <a:lnTo>
                        <a:pt x="20" y="326"/>
                      </a:lnTo>
                      <a:lnTo>
                        <a:pt x="20" y="318"/>
                      </a:lnTo>
                      <a:lnTo>
                        <a:pt x="20" y="298"/>
                      </a:lnTo>
                      <a:lnTo>
                        <a:pt x="8" y="300"/>
                      </a:lnTo>
                      <a:lnTo>
                        <a:pt x="2" y="298"/>
                      </a:lnTo>
                      <a:lnTo>
                        <a:pt x="0" y="290"/>
                      </a:lnTo>
                      <a:lnTo>
                        <a:pt x="2" y="284"/>
                      </a:lnTo>
                      <a:lnTo>
                        <a:pt x="4" y="274"/>
                      </a:lnTo>
                      <a:lnTo>
                        <a:pt x="16" y="266"/>
                      </a:lnTo>
                      <a:lnTo>
                        <a:pt x="18" y="260"/>
                      </a:lnTo>
                      <a:lnTo>
                        <a:pt x="32" y="260"/>
                      </a:lnTo>
                      <a:lnTo>
                        <a:pt x="32" y="266"/>
                      </a:lnTo>
                      <a:lnTo>
                        <a:pt x="48" y="262"/>
                      </a:lnTo>
                      <a:lnTo>
                        <a:pt x="52" y="252"/>
                      </a:lnTo>
                      <a:lnTo>
                        <a:pt x="72" y="252"/>
                      </a:lnTo>
                      <a:lnTo>
                        <a:pt x="76" y="244"/>
                      </a:lnTo>
                      <a:lnTo>
                        <a:pt x="102" y="232"/>
                      </a:lnTo>
                      <a:lnTo>
                        <a:pt x="108" y="228"/>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46" name="Freeform 288"/>
                <p:cNvSpPr>
                  <a:spLocks/>
                </p:cNvSpPr>
                <p:nvPr/>
              </p:nvSpPr>
              <p:spPr bwMode="gray">
                <a:xfrm>
                  <a:off x="4285" y="2207"/>
                  <a:ext cx="124" cy="136"/>
                </a:xfrm>
                <a:custGeom>
                  <a:avLst/>
                  <a:gdLst/>
                  <a:ahLst/>
                  <a:cxnLst>
                    <a:cxn ang="0">
                      <a:pos x="12" y="14"/>
                    </a:cxn>
                    <a:cxn ang="0">
                      <a:pos x="20" y="14"/>
                    </a:cxn>
                    <a:cxn ang="0">
                      <a:pos x="24" y="18"/>
                    </a:cxn>
                    <a:cxn ang="0">
                      <a:pos x="32" y="18"/>
                    </a:cxn>
                    <a:cxn ang="0">
                      <a:pos x="34" y="10"/>
                    </a:cxn>
                    <a:cxn ang="0">
                      <a:pos x="28" y="8"/>
                    </a:cxn>
                    <a:cxn ang="0">
                      <a:pos x="28" y="0"/>
                    </a:cxn>
                    <a:cxn ang="0">
                      <a:pos x="40" y="0"/>
                    </a:cxn>
                    <a:cxn ang="0">
                      <a:pos x="40" y="4"/>
                    </a:cxn>
                    <a:cxn ang="0">
                      <a:pos x="50" y="14"/>
                    </a:cxn>
                    <a:cxn ang="0">
                      <a:pos x="52" y="24"/>
                    </a:cxn>
                    <a:cxn ang="0">
                      <a:pos x="52" y="28"/>
                    </a:cxn>
                    <a:cxn ang="0">
                      <a:pos x="74" y="26"/>
                    </a:cxn>
                    <a:cxn ang="0">
                      <a:pos x="80" y="36"/>
                    </a:cxn>
                    <a:cxn ang="0">
                      <a:pos x="82" y="46"/>
                    </a:cxn>
                    <a:cxn ang="0">
                      <a:pos x="68" y="46"/>
                    </a:cxn>
                    <a:cxn ang="0">
                      <a:pos x="68" y="56"/>
                    </a:cxn>
                    <a:cxn ang="0">
                      <a:pos x="76" y="60"/>
                    </a:cxn>
                    <a:cxn ang="0">
                      <a:pos x="100" y="84"/>
                    </a:cxn>
                    <a:cxn ang="0">
                      <a:pos x="120" y="106"/>
                    </a:cxn>
                    <a:cxn ang="0">
                      <a:pos x="124" y="120"/>
                    </a:cxn>
                    <a:cxn ang="0">
                      <a:pos x="122" y="134"/>
                    </a:cxn>
                    <a:cxn ang="0">
                      <a:pos x="112" y="134"/>
                    </a:cxn>
                    <a:cxn ang="0">
                      <a:pos x="110" y="128"/>
                    </a:cxn>
                    <a:cxn ang="0">
                      <a:pos x="104" y="128"/>
                    </a:cxn>
                    <a:cxn ang="0">
                      <a:pos x="102" y="136"/>
                    </a:cxn>
                    <a:cxn ang="0">
                      <a:pos x="90" y="136"/>
                    </a:cxn>
                    <a:cxn ang="0">
                      <a:pos x="90" y="130"/>
                    </a:cxn>
                    <a:cxn ang="0">
                      <a:pos x="94" y="118"/>
                    </a:cxn>
                    <a:cxn ang="0">
                      <a:pos x="94" y="108"/>
                    </a:cxn>
                    <a:cxn ang="0">
                      <a:pos x="84" y="98"/>
                    </a:cxn>
                    <a:cxn ang="0">
                      <a:pos x="80" y="82"/>
                    </a:cxn>
                    <a:cxn ang="0">
                      <a:pos x="64" y="64"/>
                    </a:cxn>
                    <a:cxn ang="0">
                      <a:pos x="52" y="72"/>
                    </a:cxn>
                    <a:cxn ang="0">
                      <a:pos x="40" y="68"/>
                    </a:cxn>
                    <a:cxn ang="0">
                      <a:pos x="20" y="80"/>
                    </a:cxn>
                    <a:cxn ang="0">
                      <a:pos x="20" y="66"/>
                    </a:cxn>
                    <a:cxn ang="0">
                      <a:pos x="24" y="62"/>
                    </a:cxn>
                    <a:cxn ang="0">
                      <a:pos x="20" y="48"/>
                    </a:cxn>
                    <a:cxn ang="0">
                      <a:pos x="12" y="46"/>
                    </a:cxn>
                    <a:cxn ang="0">
                      <a:pos x="12" y="38"/>
                    </a:cxn>
                    <a:cxn ang="0">
                      <a:pos x="0" y="32"/>
                    </a:cxn>
                    <a:cxn ang="0">
                      <a:pos x="14" y="24"/>
                    </a:cxn>
                    <a:cxn ang="0">
                      <a:pos x="12" y="14"/>
                    </a:cxn>
                  </a:cxnLst>
                  <a:rect l="0" t="0" r="r" b="b"/>
                  <a:pathLst>
                    <a:path w="124" h="136">
                      <a:moveTo>
                        <a:pt x="12" y="14"/>
                      </a:moveTo>
                      <a:lnTo>
                        <a:pt x="20" y="14"/>
                      </a:lnTo>
                      <a:lnTo>
                        <a:pt x="24" y="18"/>
                      </a:lnTo>
                      <a:lnTo>
                        <a:pt x="32" y="18"/>
                      </a:lnTo>
                      <a:lnTo>
                        <a:pt x="34" y="10"/>
                      </a:lnTo>
                      <a:lnTo>
                        <a:pt x="28" y="8"/>
                      </a:lnTo>
                      <a:lnTo>
                        <a:pt x="28" y="0"/>
                      </a:lnTo>
                      <a:lnTo>
                        <a:pt x="40" y="0"/>
                      </a:lnTo>
                      <a:lnTo>
                        <a:pt x="40" y="4"/>
                      </a:lnTo>
                      <a:lnTo>
                        <a:pt x="50" y="14"/>
                      </a:lnTo>
                      <a:lnTo>
                        <a:pt x="52" y="24"/>
                      </a:lnTo>
                      <a:lnTo>
                        <a:pt x="52" y="28"/>
                      </a:lnTo>
                      <a:lnTo>
                        <a:pt x="74" y="26"/>
                      </a:lnTo>
                      <a:lnTo>
                        <a:pt x="80" y="36"/>
                      </a:lnTo>
                      <a:lnTo>
                        <a:pt x="82" y="46"/>
                      </a:lnTo>
                      <a:lnTo>
                        <a:pt x="68" y="46"/>
                      </a:lnTo>
                      <a:lnTo>
                        <a:pt x="68" y="56"/>
                      </a:lnTo>
                      <a:lnTo>
                        <a:pt x="76" y="60"/>
                      </a:lnTo>
                      <a:lnTo>
                        <a:pt x="100" y="84"/>
                      </a:lnTo>
                      <a:lnTo>
                        <a:pt x="120" y="106"/>
                      </a:lnTo>
                      <a:lnTo>
                        <a:pt x="124" y="120"/>
                      </a:lnTo>
                      <a:lnTo>
                        <a:pt x="122" y="134"/>
                      </a:lnTo>
                      <a:lnTo>
                        <a:pt x="112" y="134"/>
                      </a:lnTo>
                      <a:lnTo>
                        <a:pt x="110" y="128"/>
                      </a:lnTo>
                      <a:lnTo>
                        <a:pt x="104" y="128"/>
                      </a:lnTo>
                      <a:lnTo>
                        <a:pt x="102" y="136"/>
                      </a:lnTo>
                      <a:lnTo>
                        <a:pt x="90" y="136"/>
                      </a:lnTo>
                      <a:lnTo>
                        <a:pt x="90" y="130"/>
                      </a:lnTo>
                      <a:lnTo>
                        <a:pt x="94" y="118"/>
                      </a:lnTo>
                      <a:lnTo>
                        <a:pt x="94" y="108"/>
                      </a:lnTo>
                      <a:lnTo>
                        <a:pt x="84" y="98"/>
                      </a:lnTo>
                      <a:lnTo>
                        <a:pt x="80" y="82"/>
                      </a:lnTo>
                      <a:lnTo>
                        <a:pt x="64" y="64"/>
                      </a:lnTo>
                      <a:lnTo>
                        <a:pt x="52" y="72"/>
                      </a:lnTo>
                      <a:lnTo>
                        <a:pt x="40" y="68"/>
                      </a:lnTo>
                      <a:lnTo>
                        <a:pt x="20" y="80"/>
                      </a:lnTo>
                      <a:lnTo>
                        <a:pt x="20" y="66"/>
                      </a:lnTo>
                      <a:lnTo>
                        <a:pt x="24" y="62"/>
                      </a:lnTo>
                      <a:lnTo>
                        <a:pt x="20" y="48"/>
                      </a:lnTo>
                      <a:lnTo>
                        <a:pt x="12" y="46"/>
                      </a:lnTo>
                      <a:lnTo>
                        <a:pt x="12" y="38"/>
                      </a:lnTo>
                      <a:lnTo>
                        <a:pt x="0" y="32"/>
                      </a:lnTo>
                      <a:lnTo>
                        <a:pt x="14" y="24"/>
                      </a:lnTo>
                      <a:lnTo>
                        <a:pt x="12" y="14"/>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sp>
              <p:nvSpPr>
                <p:cNvPr id="347" name="Freeform 289"/>
                <p:cNvSpPr>
                  <a:spLocks/>
                </p:cNvSpPr>
                <p:nvPr/>
              </p:nvSpPr>
              <p:spPr bwMode="gray">
                <a:xfrm>
                  <a:off x="4097" y="1659"/>
                  <a:ext cx="508" cy="208"/>
                </a:xfrm>
                <a:custGeom>
                  <a:avLst/>
                  <a:gdLst/>
                  <a:ahLst/>
                  <a:cxnLst>
                    <a:cxn ang="0">
                      <a:pos x="8" y="54"/>
                    </a:cxn>
                    <a:cxn ang="0">
                      <a:pos x="30" y="44"/>
                    </a:cxn>
                    <a:cxn ang="0">
                      <a:pos x="80" y="28"/>
                    </a:cxn>
                    <a:cxn ang="0">
                      <a:pos x="112" y="44"/>
                    </a:cxn>
                    <a:cxn ang="0">
                      <a:pos x="152" y="50"/>
                    </a:cxn>
                    <a:cxn ang="0">
                      <a:pos x="166" y="32"/>
                    </a:cxn>
                    <a:cxn ang="0">
                      <a:pos x="168" y="4"/>
                    </a:cxn>
                    <a:cxn ang="0">
                      <a:pos x="186" y="2"/>
                    </a:cxn>
                    <a:cxn ang="0">
                      <a:pos x="224" y="14"/>
                    </a:cxn>
                    <a:cxn ang="0">
                      <a:pos x="236" y="36"/>
                    </a:cxn>
                    <a:cxn ang="0">
                      <a:pos x="276" y="32"/>
                    </a:cxn>
                    <a:cxn ang="0">
                      <a:pos x="306" y="42"/>
                    </a:cxn>
                    <a:cxn ang="0">
                      <a:pos x="322" y="52"/>
                    </a:cxn>
                    <a:cxn ang="0">
                      <a:pos x="350" y="60"/>
                    </a:cxn>
                    <a:cxn ang="0">
                      <a:pos x="398" y="52"/>
                    </a:cxn>
                    <a:cxn ang="0">
                      <a:pos x="416" y="38"/>
                    </a:cxn>
                    <a:cxn ang="0">
                      <a:pos x="434" y="42"/>
                    </a:cxn>
                    <a:cxn ang="0">
                      <a:pos x="458" y="44"/>
                    </a:cxn>
                    <a:cxn ang="0">
                      <a:pos x="448" y="60"/>
                    </a:cxn>
                    <a:cxn ang="0">
                      <a:pos x="468" y="86"/>
                    </a:cxn>
                    <a:cxn ang="0">
                      <a:pos x="486" y="82"/>
                    </a:cxn>
                    <a:cxn ang="0">
                      <a:pos x="508" y="112"/>
                    </a:cxn>
                    <a:cxn ang="0">
                      <a:pos x="480" y="110"/>
                    </a:cxn>
                    <a:cxn ang="0">
                      <a:pos x="442" y="132"/>
                    </a:cxn>
                    <a:cxn ang="0">
                      <a:pos x="412" y="146"/>
                    </a:cxn>
                    <a:cxn ang="0">
                      <a:pos x="380" y="144"/>
                    </a:cxn>
                    <a:cxn ang="0">
                      <a:pos x="380" y="168"/>
                    </a:cxn>
                    <a:cxn ang="0">
                      <a:pos x="362" y="184"/>
                    </a:cxn>
                    <a:cxn ang="0">
                      <a:pos x="300" y="194"/>
                    </a:cxn>
                    <a:cxn ang="0">
                      <a:pos x="242" y="204"/>
                    </a:cxn>
                    <a:cxn ang="0">
                      <a:pos x="190" y="190"/>
                    </a:cxn>
                    <a:cxn ang="0">
                      <a:pos x="130" y="178"/>
                    </a:cxn>
                    <a:cxn ang="0">
                      <a:pos x="102" y="154"/>
                    </a:cxn>
                    <a:cxn ang="0">
                      <a:pos x="58" y="142"/>
                    </a:cxn>
                    <a:cxn ang="0">
                      <a:pos x="46" y="126"/>
                    </a:cxn>
                    <a:cxn ang="0">
                      <a:pos x="52" y="110"/>
                    </a:cxn>
                    <a:cxn ang="0">
                      <a:pos x="30" y="84"/>
                    </a:cxn>
                    <a:cxn ang="0">
                      <a:pos x="4" y="72"/>
                    </a:cxn>
                  </a:cxnLst>
                  <a:rect l="0" t="0" r="r" b="b"/>
                  <a:pathLst>
                    <a:path w="508" h="208">
                      <a:moveTo>
                        <a:pt x="0" y="62"/>
                      </a:moveTo>
                      <a:lnTo>
                        <a:pt x="8" y="54"/>
                      </a:lnTo>
                      <a:lnTo>
                        <a:pt x="22" y="52"/>
                      </a:lnTo>
                      <a:lnTo>
                        <a:pt x="30" y="44"/>
                      </a:lnTo>
                      <a:lnTo>
                        <a:pt x="64" y="26"/>
                      </a:lnTo>
                      <a:lnTo>
                        <a:pt x="80" y="28"/>
                      </a:lnTo>
                      <a:lnTo>
                        <a:pt x="102" y="32"/>
                      </a:lnTo>
                      <a:lnTo>
                        <a:pt x="112" y="44"/>
                      </a:lnTo>
                      <a:lnTo>
                        <a:pt x="144" y="44"/>
                      </a:lnTo>
                      <a:lnTo>
                        <a:pt x="152" y="50"/>
                      </a:lnTo>
                      <a:lnTo>
                        <a:pt x="164" y="40"/>
                      </a:lnTo>
                      <a:lnTo>
                        <a:pt x="166" y="32"/>
                      </a:lnTo>
                      <a:lnTo>
                        <a:pt x="154" y="18"/>
                      </a:lnTo>
                      <a:lnTo>
                        <a:pt x="168" y="4"/>
                      </a:lnTo>
                      <a:lnTo>
                        <a:pt x="172" y="0"/>
                      </a:lnTo>
                      <a:lnTo>
                        <a:pt x="186" y="2"/>
                      </a:lnTo>
                      <a:lnTo>
                        <a:pt x="200" y="6"/>
                      </a:lnTo>
                      <a:lnTo>
                        <a:pt x="224" y="14"/>
                      </a:lnTo>
                      <a:lnTo>
                        <a:pt x="226" y="24"/>
                      </a:lnTo>
                      <a:lnTo>
                        <a:pt x="236" y="36"/>
                      </a:lnTo>
                      <a:lnTo>
                        <a:pt x="262" y="40"/>
                      </a:lnTo>
                      <a:lnTo>
                        <a:pt x="276" y="32"/>
                      </a:lnTo>
                      <a:lnTo>
                        <a:pt x="300" y="36"/>
                      </a:lnTo>
                      <a:lnTo>
                        <a:pt x="306" y="42"/>
                      </a:lnTo>
                      <a:lnTo>
                        <a:pt x="316" y="44"/>
                      </a:lnTo>
                      <a:lnTo>
                        <a:pt x="322" y="52"/>
                      </a:lnTo>
                      <a:lnTo>
                        <a:pt x="328" y="58"/>
                      </a:lnTo>
                      <a:lnTo>
                        <a:pt x="350" y="60"/>
                      </a:lnTo>
                      <a:lnTo>
                        <a:pt x="368" y="58"/>
                      </a:lnTo>
                      <a:lnTo>
                        <a:pt x="398" y="52"/>
                      </a:lnTo>
                      <a:lnTo>
                        <a:pt x="408" y="44"/>
                      </a:lnTo>
                      <a:lnTo>
                        <a:pt x="416" y="38"/>
                      </a:lnTo>
                      <a:lnTo>
                        <a:pt x="426" y="36"/>
                      </a:lnTo>
                      <a:lnTo>
                        <a:pt x="434" y="42"/>
                      </a:lnTo>
                      <a:lnTo>
                        <a:pt x="442" y="42"/>
                      </a:lnTo>
                      <a:lnTo>
                        <a:pt x="458" y="44"/>
                      </a:lnTo>
                      <a:lnTo>
                        <a:pt x="452" y="52"/>
                      </a:lnTo>
                      <a:lnTo>
                        <a:pt x="448" y="60"/>
                      </a:lnTo>
                      <a:lnTo>
                        <a:pt x="440" y="84"/>
                      </a:lnTo>
                      <a:lnTo>
                        <a:pt x="468" y="86"/>
                      </a:lnTo>
                      <a:lnTo>
                        <a:pt x="476" y="80"/>
                      </a:lnTo>
                      <a:lnTo>
                        <a:pt x="486" y="82"/>
                      </a:lnTo>
                      <a:lnTo>
                        <a:pt x="506" y="102"/>
                      </a:lnTo>
                      <a:lnTo>
                        <a:pt x="508" y="112"/>
                      </a:lnTo>
                      <a:lnTo>
                        <a:pt x="494" y="110"/>
                      </a:lnTo>
                      <a:lnTo>
                        <a:pt x="480" y="110"/>
                      </a:lnTo>
                      <a:lnTo>
                        <a:pt x="460" y="118"/>
                      </a:lnTo>
                      <a:lnTo>
                        <a:pt x="442" y="132"/>
                      </a:lnTo>
                      <a:lnTo>
                        <a:pt x="426" y="132"/>
                      </a:lnTo>
                      <a:lnTo>
                        <a:pt x="412" y="146"/>
                      </a:lnTo>
                      <a:lnTo>
                        <a:pt x="394" y="144"/>
                      </a:lnTo>
                      <a:lnTo>
                        <a:pt x="380" y="144"/>
                      </a:lnTo>
                      <a:lnTo>
                        <a:pt x="374" y="156"/>
                      </a:lnTo>
                      <a:lnTo>
                        <a:pt x="380" y="168"/>
                      </a:lnTo>
                      <a:lnTo>
                        <a:pt x="362" y="178"/>
                      </a:lnTo>
                      <a:lnTo>
                        <a:pt x="362" y="184"/>
                      </a:lnTo>
                      <a:lnTo>
                        <a:pt x="344" y="194"/>
                      </a:lnTo>
                      <a:lnTo>
                        <a:pt x="300" y="194"/>
                      </a:lnTo>
                      <a:lnTo>
                        <a:pt x="278" y="208"/>
                      </a:lnTo>
                      <a:lnTo>
                        <a:pt x="242" y="204"/>
                      </a:lnTo>
                      <a:lnTo>
                        <a:pt x="218" y="192"/>
                      </a:lnTo>
                      <a:lnTo>
                        <a:pt x="190" y="190"/>
                      </a:lnTo>
                      <a:lnTo>
                        <a:pt x="136" y="188"/>
                      </a:lnTo>
                      <a:lnTo>
                        <a:pt x="130" y="178"/>
                      </a:lnTo>
                      <a:lnTo>
                        <a:pt x="124" y="166"/>
                      </a:lnTo>
                      <a:lnTo>
                        <a:pt x="102" y="154"/>
                      </a:lnTo>
                      <a:lnTo>
                        <a:pt x="92" y="144"/>
                      </a:lnTo>
                      <a:lnTo>
                        <a:pt x="58" y="142"/>
                      </a:lnTo>
                      <a:lnTo>
                        <a:pt x="50" y="138"/>
                      </a:lnTo>
                      <a:lnTo>
                        <a:pt x="46" y="126"/>
                      </a:lnTo>
                      <a:lnTo>
                        <a:pt x="52" y="118"/>
                      </a:lnTo>
                      <a:lnTo>
                        <a:pt x="52" y="110"/>
                      </a:lnTo>
                      <a:lnTo>
                        <a:pt x="44" y="98"/>
                      </a:lnTo>
                      <a:lnTo>
                        <a:pt x="30" y="84"/>
                      </a:lnTo>
                      <a:lnTo>
                        <a:pt x="14" y="82"/>
                      </a:lnTo>
                      <a:lnTo>
                        <a:pt x="4" y="72"/>
                      </a:lnTo>
                      <a:lnTo>
                        <a:pt x="0" y="62"/>
                      </a:lnTo>
                      <a:close/>
                    </a:path>
                  </a:pathLst>
                </a:custGeom>
                <a:grpFill/>
                <a:ln w="3175">
                  <a:solidFill>
                    <a:srgbClr val="E6E6E6"/>
                  </a:solidFill>
                  <a:prstDash val="solid"/>
                  <a:round/>
                  <a:headEnd/>
                  <a:tailEnd/>
                </a:ln>
              </p:spPr>
              <p:txBody>
                <a:bodyPr/>
                <a:lstStyle/>
                <a:p>
                  <a:pPr fontAlgn="auto">
                    <a:spcBef>
                      <a:spcPts val="0"/>
                    </a:spcBef>
                    <a:spcAft>
                      <a:spcPts val="0"/>
                    </a:spcAft>
                    <a:defRPr/>
                  </a:pPr>
                  <a:endParaRPr lang="en-GB">
                    <a:latin typeface="+mn-lt"/>
                    <a:cs typeface="+mn-cs"/>
                  </a:endParaRPr>
                </a:p>
              </p:txBody>
            </p:sp>
          </p:grpSp>
        </p:grpSp>
        <p:sp>
          <p:nvSpPr>
            <p:cNvPr id="152" name="Rectangle 151"/>
            <p:cNvSpPr/>
            <p:nvPr/>
          </p:nvSpPr>
          <p:spPr>
            <a:xfrm>
              <a:off x="293077" y="4560888"/>
              <a:ext cx="332398" cy="17226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84" name="Rectangle 200"/>
          <p:cNvSpPr>
            <a:spLocks noChangeArrowheads="1"/>
          </p:cNvSpPr>
          <p:nvPr userDrawn="1"/>
        </p:nvSpPr>
        <p:spPr bwMode="gray">
          <a:xfrm>
            <a:off x="6664325" y="3236913"/>
            <a:ext cx="104775" cy="104775"/>
          </a:xfrm>
          <a:prstGeom prst="rect">
            <a:avLst/>
          </a:prstGeom>
          <a:solidFill>
            <a:srgbClr val="FF0000"/>
          </a:solidFill>
          <a:ln w="9525">
            <a:noFill/>
            <a:miter lim="800000"/>
            <a:headEnd/>
            <a:tailEnd/>
          </a:ln>
        </p:spPr>
        <p:txBody>
          <a:bodyPr/>
          <a:lstStyle/>
          <a:p>
            <a:pPr algn="just" fontAlgn="auto">
              <a:spcBef>
                <a:spcPts val="0"/>
              </a:spcBef>
              <a:spcAft>
                <a:spcPts val="0"/>
              </a:spcAft>
              <a:defRPr/>
            </a:pPr>
            <a:endParaRPr lang="en-GB">
              <a:latin typeface="+mn-lt"/>
              <a:cs typeface="+mn-cs"/>
            </a:endParaRPr>
          </a:p>
        </p:txBody>
      </p:sp>
      <p:sp>
        <p:nvSpPr>
          <p:cNvPr id="385" name="Rectangle 201"/>
          <p:cNvSpPr>
            <a:spLocks noChangeArrowheads="1"/>
          </p:cNvSpPr>
          <p:nvPr userDrawn="1"/>
        </p:nvSpPr>
        <p:spPr bwMode="gray">
          <a:xfrm>
            <a:off x="6711950" y="3446463"/>
            <a:ext cx="104775" cy="104775"/>
          </a:xfrm>
          <a:prstGeom prst="rect">
            <a:avLst/>
          </a:prstGeom>
          <a:solidFill>
            <a:srgbClr val="FF0000"/>
          </a:solidFill>
          <a:ln w="9525">
            <a:noFill/>
            <a:miter lim="800000"/>
            <a:headEnd/>
            <a:tailEnd/>
          </a:ln>
        </p:spPr>
        <p:txBody>
          <a:bodyPr/>
          <a:lstStyle/>
          <a:p>
            <a:pPr algn="just" fontAlgn="auto">
              <a:spcBef>
                <a:spcPts val="0"/>
              </a:spcBef>
              <a:spcAft>
                <a:spcPts val="0"/>
              </a:spcAft>
              <a:defRPr/>
            </a:pPr>
            <a:endParaRPr lang="en-GB">
              <a:latin typeface="+mn-lt"/>
              <a:cs typeface="+mn-cs"/>
            </a:endParaRPr>
          </a:p>
        </p:txBody>
      </p:sp>
      <p:sp>
        <p:nvSpPr>
          <p:cNvPr id="386" name="Rectangle 202"/>
          <p:cNvSpPr>
            <a:spLocks noChangeArrowheads="1"/>
          </p:cNvSpPr>
          <p:nvPr userDrawn="1"/>
        </p:nvSpPr>
        <p:spPr bwMode="gray">
          <a:xfrm>
            <a:off x="6962775" y="2733675"/>
            <a:ext cx="104775" cy="103188"/>
          </a:xfrm>
          <a:prstGeom prst="rect">
            <a:avLst/>
          </a:prstGeom>
          <a:solidFill>
            <a:srgbClr val="FF0000"/>
          </a:solidFill>
          <a:ln w="9525">
            <a:noFill/>
            <a:miter lim="800000"/>
            <a:headEnd/>
            <a:tailEnd/>
          </a:ln>
        </p:spPr>
        <p:txBody>
          <a:bodyPr/>
          <a:lstStyle/>
          <a:p>
            <a:pPr algn="just" fontAlgn="auto">
              <a:spcBef>
                <a:spcPts val="0"/>
              </a:spcBef>
              <a:spcAft>
                <a:spcPts val="0"/>
              </a:spcAft>
              <a:defRPr/>
            </a:pPr>
            <a:endParaRPr lang="en-GB">
              <a:latin typeface="+mn-lt"/>
              <a:cs typeface="+mn-cs"/>
            </a:endParaRPr>
          </a:p>
        </p:txBody>
      </p:sp>
      <p:sp>
        <p:nvSpPr>
          <p:cNvPr id="387" name="Rectangle 203"/>
          <p:cNvSpPr>
            <a:spLocks noChangeArrowheads="1"/>
          </p:cNvSpPr>
          <p:nvPr userDrawn="1"/>
        </p:nvSpPr>
        <p:spPr bwMode="gray">
          <a:xfrm>
            <a:off x="6911975" y="3057525"/>
            <a:ext cx="104775" cy="104775"/>
          </a:xfrm>
          <a:prstGeom prst="rect">
            <a:avLst/>
          </a:prstGeom>
          <a:solidFill>
            <a:srgbClr val="FF0000"/>
          </a:solidFill>
          <a:ln w="9525">
            <a:noFill/>
            <a:miter lim="800000"/>
            <a:headEnd/>
            <a:tailEnd/>
          </a:ln>
        </p:spPr>
        <p:txBody>
          <a:bodyPr/>
          <a:lstStyle/>
          <a:p>
            <a:pPr algn="just" fontAlgn="auto">
              <a:spcBef>
                <a:spcPts val="0"/>
              </a:spcBef>
              <a:spcAft>
                <a:spcPts val="0"/>
              </a:spcAft>
              <a:defRPr/>
            </a:pPr>
            <a:endParaRPr lang="en-GB">
              <a:latin typeface="+mn-lt"/>
              <a:cs typeface="+mn-cs"/>
            </a:endParaRPr>
          </a:p>
        </p:txBody>
      </p:sp>
      <p:sp>
        <p:nvSpPr>
          <p:cNvPr id="388" name="Rectangle 204"/>
          <p:cNvSpPr>
            <a:spLocks noChangeArrowheads="1"/>
          </p:cNvSpPr>
          <p:nvPr userDrawn="1"/>
        </p:nvSpPr>
        <p:spPr bwMode="gray">
          <a:xfrm>
            <a:off x="7021513" y="2895600"/>
            <a:ext cx="104775" cy="104775"/>
          </a:xfrm>
          <a:prstGeom prst="rect">
            <a:avLst/>
          </a:prstGeom>
          <a:solidFill>
            <a:srgbClr val="FF0000"/>
          </a:solidFill>
          <a:ln w="9525">
            <a:noFill/>
            <a:miter lim="800000"/>
            <a:headEnd/>
            <a:tailEnd/>
          </a:ln>
        </p:spPr>
        <p:txBody>
          <a:bodyPr/>
          <a:lstStyle/>
          <a:p>
            <a:pPr algn="just" fontAlgn="auto">
              <a:spcBef>
                <a:spcPts val="0"/>
              </a:spcBef>
              <a:spcAft>
                <a:spcPts val="0"/>
              </a:spcAft>
              <a:defRPr/>
            </a:pPr>
            <a:endParaRPr lang="en-GB">
              <a:latin typeface="+mn-lt"/>
              <a:cs typeface="+mn-cs"/>
            </a:endParaRPr>
          </a:p>
        </p:txBody>
      </p:sp>
      <p:sp>
        <p:nvSpPr>
          <p:cNvPr id="389" name="Rectangle 206"/>
          <p:cNvSpPr>
            <a:spLocks noChangeArrowheads="1"/>
          </p:cNvSpPr>
          <p:nvPr userDrawn="1"/>
        </p:nvSpPr>
        <p:spPr bwMode="gray">
          <a:xfrm>
            <a:off x="7348538" y="2801938"/>
            <a:ext cx="104775" cy="104775"/>
          </a:xfrm>
          <a:prstGeom prst="rect">
            <a:avLst/>
          </a:prstGeom>
          <a:solidFill>
            <a:srgbClr val="FF0000"/>
          </a:solidFill>
          <a:ln w="9525">
            <a:noFill/>
            <a:miter lim="800000"/>
            <a:headEnd/>
            <a:tailEnd/>
          </a:ln>
        </p:spPr>
        <p:txBody>
          <a:bodyPr/>
          <a:lstStyle/>
          <a:p>
            <a:pPr algn="just" fontAlgn="auto">
              <a:spcBef>
                <a:spcPts val="0"/>
              </a:spcBef>
              <a:spcAft>
                <a:spcPts val="0"/>
              </a:spcAft>
              <a:defRPr/>
            </a:pPr>
            <a:endParaRPr lang="en-GB">
              <a:latin typeface="+mn-lt"/>
              <a:cs typeface="+mn-cs"/>
            </a:endParaRPr>
          </a:p>
        </p:txBody>
      </p:sp>
      <p:sp>
        <p:nvSpPr>
          <p:cNvPr id="390" name="Rectangle 141"/>
          <p:cNvSpPr>
            <a:spLocks noChangeArrowheads="1"/>
          </p:cNvSpPr>
          <p:nvPr userDrawn="1"/>
        </p:nvSpPr>
        <p:spPr bwMode="auto">
          <a:xfrm>
            <a:off x="6964363" y="4097338"/>
            <a:ext cx="104775" cy="104775"/>
          </a:xfrm>
          <a:prstGeom prst="rect">
            <a:avLst/>
          </a:prstGeom>
          <a:solidFill>
            <a:srgbClr val="FF0000"/>
          </a:solidFill>
          <a:ln w="9525" algn="ctr">
            <a:noFill/>
            <a:round/>
            <a:headEnd/>
            <a:tailEnd/>
          </a:ln>
        </p:spPr>
        <p:txBody>
          <a:bodyPr/>
          <a:lstStyle/>
          <a:p>
            <a:pPr eaLnBrk="0" hangingPunct="0">
              <a:defRPr/>
            </a:pPr>
            <a:endParaRPr lang="en-GB" sz="2400">
              <a:solidFill>
                <a:srgbClr val="000000"/>
              </a:solidFill>
              <a:latin typeface="Times" charset="0"/>
              <a:cs typeface="+mn-cs"/>
            </a:endParaRPr>
          </a:p>
        </p:txBody>
      </p:sp>
      <p:sp>
        <p:nvSpPr>
          <p:cNvPr id="391" name="Rectangle 390"/>
          <p:cNvSpPr/>
          <p:nvPr userDrawn="1"/>
        </p:nvSpPr>
        <p:spPr>
          <a:xfrm>
            <a:off x="5689600" y="1565275"/>
            <a:ext cx="3000375" cy="3000375"/>
          </a:xfrm>
          <a:prstGeom prst="rect">
            <a:avLst/>
          </a:prstGeom>
          <a:noFill/>
          <a:ln w="25400" cap="flat" cmpd="sng" algn="ctr">
            <a:solidFill>
              <a:schemeClr val="accent1"/>
            </a:solidFill>
            <a:prstDash val="solid"/>
          </a:ln>
          <a:effectLst/>
        </p:spPr>
        <p:txBody>
          <a:bodyPr anchor="ctr"/>
          <a:lstStyle/>
          <a:p>
            <a:pPr algn="ctr" eaLnBrk="0" hangingPunct="0">
              <a:defRPr/>
            </a:pPr>
            <a:endParaRPr lang="en-GB" sz="2400">
              <a:solidFill>
                <a:srgbClr val="FFFFFF"/>
              </a:solidFill>
              <a:latin typeface="Times"/>
              <a:cs typeface="+mn-cs"/>
            </a:endParaRPr>
          </a:p>
        </p:txBody>
      </p:sp>
      <p:sp>
        <p:nvSpPr>
          <p:cNvPr id="392" name="Rectangle 141"/>
          <p:cNvSpPr>
            <a:spLocks noChangeArrowheads="1"/>
          </p:cNvSpPr>
          <p:nvPr userDrawn="1"/>
        </p:nvSpPr>
        <p:spPr bwMode="auto">
          <a:xfrm>
            <a:off x="7610475" y="4149725"/>
            <a:ext cx="104775" cy="104775"/>
          </a:xfrm>
          <a:prstGeom prst="rect">
            <a:avLst/>
          </a:prstGeom>
          <a:solidFill>
            <a:srgbClr val="FF0000"/>
          </a:solidFill>
          <a:ln w="9525" algn="ctr">
            <a:noFill/>
            <a:round/>
            <a:headEnd/>
            <a:tailEnd/>
          </a:ln>
        </p:spPr>
        <p:txBody>
          <a:bodyPr/>
          <a:lstStyle/>
          <a:p>
            <a:pPr eaLnBrk="0" hangingPunct="0">
              <a:defRPr/>
            </a:pPr>
            <a:endParaRPr lang="en-GB" sz="2400">
              <a:solidFill>
                <a:srgbClr val="000000"/>
              </a:solidFill>
              <a:latin typeface="Times" charset="0"/>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Abacus image">
    <p:spTree>
      <p:nvGrpSpPr>
        <p:cNvPr id="1" name=""/>
        <p:cNvGrpSpPr/>
        <p:nvPr/>
      </p:nvGrpSpPr>
      <p:grpSpPr>
        <a:xfrm>
          <a:off x="0" y="0"/>
          <a:ext cx="0" cy="0"/>
          <a:chOff x="0" y="0"/>
          <a:chExt cx="0" cy="0"/>
        </a:xfrm>
      </p:grpSpPr>
      <p:pic>
        <p:nvPicPr>
          <p:cNvPr id="10" name="Abacas" descr="V:\CORPORATE IDENTITY\CI Projects\PPT\MASTER PROTOTYPE DOCS\Photo options\Abacas.JPG"/>
          <p:cNvPicPr>
            <a:picLocks noChangeAspect="1" noChangeArrowheads="1"/>
          </p:cNvPicPr>
          <p:nvPr userDrawn="1"/>
        </p:nvPicPr>
        <p:blipFill>
          <a:blip r:embed="rId2" cstate="print"/>
          <a:srcRect l="12061" r="6691"/>
          <a:stretch>
            <a:fillRect/>
          </a:stretch>
        </p:blipFill>
        <p:spPr bwMode="auto">
          <a:xfrm>
            <a:off x="0" y="0"/>
            <a:ext cx="4587875" cy="6858000"/>
          </a:xfrm>
          <a:prstGeom prst="rect">
            <a:avLst/>
          </a:prstGeom>
          <a:noFill/>
        </p:spPr>
      </p:pic>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resentationTitle"/>
          <p:cNvSpPr>
            <a:spLocks noGrp="1"/>
          </p:cNvSpPr>
          <p:nvPr>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3" name="Subtitle 2"/>
          <p:cNvSpPr>
            <a:spLocks noGrp="1"/>
          </p:cNvSpPr>
          <p:nvPr>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9" name="PresentationDate"/>
          <p:cNvSpPr>
            <a:spLocks noGrp="1"/>
          </p:cNvSpPr>
          <p:nvPr>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6" name="Text Placeholder 15"/>
          <p:cNvSpPr>
            <a:spLocks noGrp="1"/>
          </p:cNvSpPr>
          <p:nvPr>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1"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ing">
    <p:spTree>
      <p:nvGrpSpPr>
        <p:cNvPr id="1" name=""/>
        <p:cNvGrpSpPr/>
        <p:nvPr/>
      </p:nvGrpSpPr>
      <p:grpSpPr>
        <a:xfrm>
          <a:off x="0" y="0"/>
          <a:ext cx="0" cy="0"/>
          <a:chOff x="0" y="0"/>
          <a:chExt cx="0" cy="0"/>
        </a:xfrm>
      </p:grpSpPr>
      <p:sp>
        <p:nvSpPr>
          <p:cNvPr id="10" name="Rectangle 9"/>
          <p:cNvSpPr/>
          <p:nvPr userDrawn="1"/>
        </p:nvSpPr>
        <p:spPr>
          <a:xfrm>
            <a:off x="0" y="0"/>
            <a:ext cx="4568400" cy="622004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p:cNvSpPr>
            <a:spLocks noGrp="1"/>
          </p:cNvSpPr>
          <p:nvPr>
            <p:ph type="ctrTitle"/>
          </p:nvPr>
        </p:nvSpPr>
        <p:spPr>
          <a:xfrm>
            <a:off x="4647600" y="2401200"/>
            <a:ext cx="39708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7" name="Date Placeholder 6"/>
          <p:cNvSpPr>
            <a:spLocks noGrp="1"/>
          </p:cNvSpPr>
          <p:nvPr>
            <p:ph type="dt" sz="half" idx="10"/>
          </p:nvPr>
        </p:nvSpPr>
        <p:spPr/>
        <p:txBody>
          <a:bodyPr/>
          <a:lstStyle/>
          <a:p>
            <a:r>
              <a:rPr lang="en-US" smtClean="0"/>
              <a:t>September 08</a:t>
            </a:r>
            <a:endParaRPr lang="en-GB"/>
          </a:p>
        </p:txBody>
      </p:sp>
      <p:sp>
        <p:nvSpPr>
          <p:cNvPr id="8" name="Slide Number Placeholder 7"/>
          <p:cNvSpPr>
            <a:spLocks noGrp="1"/>
          </p:cNvSpPr>
          <p:nvPr>
            <p:ph type="sldNum" sz="quarter" idx="11"/>
          </p:nvPr>
        </p:nvSpPr>
        <p:spPr/>
        <p:txBody>
          <a:bodyPr/>
          <a:lstStyle/>
          <a:p>
            <a:fld id="{FFE12322-D087-44B8-85E4-9150902A0088}" type="slidenum">
              <a:rPr lang="en-GB" smtClean="0"/>
              <a:pPr/>
              <a:t>‹#›</a:t>
            </a:fld>
            <a:endParaRPr lang="en-GB" dirty="0"/>
          </a:p>
        </p:txBody>
      </p:sp>
      <p:sp>
        <p:nvSpPr>
          <p:cNvPr id="9" name="Footer Placeholder 8"/>
          <p:cNvSpPr>
            <a:spLocks noGrp="1"/>
          </p:cNvSpPr>
          <p:nvPr>
            <p:ph type="ftr" sz="quarter" idx="12"/>
          </p:nvPr>
        </p:nvSpPr>
        <p:spPr/>
        <p:txBody>
          <a:bodyPr/>
          <a:lstStyle/>
          <a:p>
            <a:endParaRPr lang="en-GB"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sp>
        <p:nvSpPr>
          <p:cNvPr id="10" name="Rectangle 9"/>
          <p:cNvSpPr/>
          <p:nvPr userDrawn="1"/>
        </p:nvSpPr>
        <p:spPr>
          <a:xfrm>
            <a:off x="0" y="0"/>
            <a:ext cx="456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resentationTitle"/>
          <p:cNvSpPr>
            <a:spLocks noGrp="1"/>
          </p:cNvSpPr>
          <p:nvPr>
            <p:ph type="ctrTitle"/>
          </p:nvPr>
        </p:nvSpPr>
        <p:spPr>
          <a:xfrm>
            <a:off x="4647600" y="2401650"/>
            <a:ext cx="39708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6" name="Rectangle 15"/>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fficeImprint"/>
          <p:cNvSpPr txBox="1"/>
          <p:nvPr userDrawn="1"/>
        </p:nvSpPr>
        <p:spPr>
          <a:xfrm>
            <a:off x="4692300" y="5775810"/>
            <a:ext cx="4262400" cy="745200"/>
          </a:xfrm>
          <a:prstGeom prst="rect">
            <a:avLst/>
          </a:prstGeom>
          <a:noFill/>
        </p:spPr>
        <p:txBody>
          <a:bodyPr wrap="square" rtlCol="0">
            <a:noAutofit/>
          </a:bodyPr>
          <a:lstStyle/>
          <a:p>
            <a:pPr algn="l"/>
            <a:r>
              <a:rPr lang="en-US" sz="700" kern="1200" dirty="0" smtClean="0">
                <a:solidFill>
                  <a:schemeClr val="tx1"/>
                </a:solidFill>
                <a:latin typeface="Arial" pitchFamily="34" charset="0"/>
                <a:ea typeface="+mn-ea"/>
                <a:cs typeface="Arial" pitchFamily="34" charset="0"/>
              </a:rPr>
              <a:t>Clifford Chance, 9 Place </a:t>
            </a:r>
            <a:r>
              <a:rPr lang="en-US" sz="700" kern="1200" dirty="0" err="1" smtClean="0">
                <a:solidFill>
                  <a:schemeClr val="tx1"/>
                </a:solidFill>
                <a:latin typeface="Arial" pitchFamily="34" charset="0"/>
                <a:ea typeface="+mn-ea"/>
                <a:cs typeface="Arial" pitchFamily="34" charset="0"/>
              </a:rPr>
              <a:t>Vendôme</a:t>
            </a:r>
            <a:r>
              <a:rPr lang="en-US" sz="700" kern="1200" dirty="0" smtClean="0">
                <a:solidFill>
                  <a:schemeClr val="tx1"/>
                </a:solidFill>
                <a:latin typeface="Arial" pitchFamily="34" charset="0"/>
                <a:ea typeface="+mn-ea"/>
                <a:cs typeface="Arial" pitchFamily="34" charset="0"/>
              </a:rPr>
              <a:t>, CS 50018, 75038 Paris </a:t>
            </a:r>
            <a:r>
              <a:rPr lang="en-US" sz="700" kern="1200" dirty="0" err="1" smtClean="0">
                <a:solidFill>
                  <a:schemeClr val="tx1"/>
                </a:solidFill>
                <a:latin typeface="Arial" pitchFamily="34" charset="0"/>
                <a:ea typeface="+mn-ea"/>
                <a:cs typeface="Arial" pitchFamily="34" charset="0"/>
              </a:rPr>
              <a:t>Cedex</a:t>
            </a:r>
            <a:r>
              <a:rPr lang="en-US" sz="700" kern="1200" dirty="0" smtClean="0">
                <a:solidFill>
                  <a:schemeClr val="tx1"/>
                </a:solidFill>
                <a:latin typeface="Arial" pitchFamily="34" charset="0"/>
                <a:ea typeface="+mn-ea"/>
                <a:cs typeface="Arial" pitchFamily="34" charset="0"/>
              </a:rPr>
              <a:t> 01, France
© Clifford Chance Europe LLP 2012
Clifford Chance Europe LLP is a limited liability partnership registered in England and Wales under number OC323571
Registered office: 10 Upper Bank Street, London, E14 5JJ
We use the word 'partner' to refer to a member of Clifford Chance LLP, or an employee or consultant with equivalent standing and qualifications</a:t>
            </a:r>
            <a:endParaRPr lang="en-GB" sz="700" kern="1200" dirty="0">
              <a:solidFill>
                <a:schemeClr val="tx1"/>
              </a:solidFill>
              <a:latin typeface="Arial" pitchFamily="34" charset="0"/>
              <a:ea typeface="+mn-ea"/>
              <a:cs typeface="Arial" pitchFamily="34" charset="0"/>
            </a:endParaRPr>
          </a:p>
        </p:txBody>
      </p:sp>
      <p:sp>
        <p:nvSpPr>
          <p:cNvPr id="8" name="CCDocID"/>
          <p:cNvSpPr txBox="1"/>
          <p:nvPr userDrawn="1"/>
        </p:nvSpPr>
        <p:spPr>
          <a:xfrm>
            <a:off x="4313027" y="6585428"/>
            <a:ext cx="4324793" cy="256243"/>
          </a:xfrm>
          <a:prstGeom prst="rect">
            <a:avLst/>
          </a:prstGeom>
          <a:noFill/>
        </p:spPr>
        <p:txBody>
          <a:bodyPr wrap="square" rtlCol="0">
            <a:noAutofit/>
          </a:bodyPr>
          <a:lstStyle/>
          <a:p>
            <a:pPr algn="r"/>
            <a:endParaRPr lang="en-GB" sz="800" kern="1200" dirty="0">
              <a:solidFill>
                <a:schemeClr val="tx1"/>
              </a:solidFill>
              <a:latin typeface="+mn-lt"/>
              <a:ea typeface="+mn-ea"/>
              <a:cs typeface="+mn-cs"/>
            </a:endParaRPr>
          </a:p>
        </p:txBody>
      </p:sp>
      <p:sp>
        <p:nvSpPr>
          <p:cNvPr id="13" name="TextBox 12"/>
          <p:cNvSpPr txBox="1"/>
          <p:nvPr userDrawn="1"/>
        </p:nvSpPr>
        <p:spPr>
          <a:xfrm>
            <a:off x="4647600" y="4805073"/>
            <a:ext cx="3970800" cy="477054"/>
          </a:xfrm>
          <a:prstGeom prst="rect">
            <a:avLst/>
          </a:prstGeom>
          <a:noFill/>
        </p:spPr>
        <p:txBody>
          <a:bodyPr wrap="square" rtlCol="0">
            <a:spAutoFit/>
          </a:bodyPr>
          <a:lstStyle/>
          <a:p>
            <a:r>
              <a:rPr lang="en-GB" sz="2500" dirty="0" smtClean="0">
                <a:solidFill>
                  <a:schemeClr val="bg1"/>
                </a:solidFill>
                <a:latin typeface="Arial" pitchFamily="34" charset="0"/>
                <a:cs typeface="Arial" pitchFamily="34" charset="0"/>
              </a:rPr>
              <a:t>www.cliffordchance.com</a:t>
            </a:r>
            <a:endParaRPr lang="en-GB" sz="2500" dirty="0">
              <a:solidFill>
                <a:schemeClr val="bg1"/>
              </a:solidFill>
              <a:latin typeface="Arial" pitchFamily="34" charset="0"/>
              <a:cs typeface="Arial" pitchFamily="34" charset="0"/>
            </a:endParaRPr>
          </a:p>
        </p:txBody>
      </p:sp>
      <p:pic>
        <p:nvPicPr>
          <p:cNvPr id="12" name="LogoWhiteLarge" descr="C:\Program Files\Microsoft Office\Templates\CCTemplates\images\KremerlogoWhite.png"/>
          <p:cNvPicPr>
            <a:picLocks/>
          </p:cNvPicPr>
          <p:nvPr userDrawn="1"/>
        </p:nvPicPr>
        <p:blipFill>
          <a:blip r:embed="rId2" cstate="print"/>
          <a:stretch>
            <a:fillRect/>
          </a:stretch>
        </p:blipFill>
        <p:spPr>
          <a:xfrm>
            <a:off x="28739" y="4401579"/>
            <a:ext cx="2880366" cy="125882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urple ribbon)">
    <p:spTree>
      <p:nvGrpSpPr>
        <p:cNvPr id="1" name=""/>
        <p:cNvGrpSpPr/>
        <p:nvPr/>
      </p:nvGrpSpPr>
      <p:grpSpPr>
        <a:xfrm>
          <a:off x="0" y="0"/>
          <a:ext cx="0" cy="0"/>
          <a:chOff x="0" y="0"/>
          <a:chExt cx="0" cy="0"/>
        </a:xfrm>
      </p:grpSpPr>
      <p:sp>
        <p:nvSpPr>
          <p:cNvPr id="9" name="Content Placeholder 8"/>
          <p:cNvSpPr>
            <a:spLocks noGrp="1"/>
          </p:cNvSpPr>
          <p:nvPr>
            <p:ph sz="quarter" idx="13"/>
          </p:nvPr>
        </p:nvSpPr>
        <p:spPr bwMode="gray">
          <a:xfrm>
            <a:off x="716577" y="1403350"/>
            <a:ext cx="4919296" cy="4752976"/>
          </a:xfrm>
        </p:spPr>
        <p:txBody>
          <a:bodyPr/>
          <a:lstStyle>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8" name="Title 7"/>
          <p:cNvSpPr>
            <a:spLocks noGrp="1"/>
          </p:cNvSpPr>
          <p:nvPr>
            <p:ph type="title"/>
          </p:nvPr>
        </p:nvSpPr>
        <p:spPr bwMode="gray"/>
        <p:txBody>
          <a:bodyPr/>
          <a:lstStyle/>
          <a:p>
            <a:r>
              <a:rPr lang="en-US" noProof="0" smtClean="0"/>
              <a:t>Click to edit Master title style</a:t>
            </a:r>
            <a:endParaRPr lang="en-GB" noProof="0"/>
          </a:p>
        </p:txBody>
      </p:sp>
      <p:sp>
        <p:nvSpPr>
          <p:cNvPr id="14" name="Content Placeholder 8"/>
          <p:cNvSpPr>
            <a:spLocks noGrp="1"/>
          </p:cNvSpPr>
          <p:nvPr>
            <p:ph sz="quarter" idx="14"/>
          </p:nvPr>
        </p:nvSpPr>
        <p:spPr bwMode="gray">
          <a:xfrm>
            <a:off x="5835165" y="1403350"/>
            <a:ext cx="2592267" cy="4762499"/>
          </a:xfrm>
        </p:spPr>
        <p:txBody>
          <a:bodyPr/>
          <a:lstStyle>
            <a:lvl5pP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 name="Date Placeholder 1"/>
          <p:cNvSpPr>
            <a:spLocks noGrp="1"/>
          </p:cNvSpPr>
          <p:nvPr>
            <p:ph type="dt" sz="half" idx="15"/>
          </p:nvPr>
        </p:nvSpPr>
        <p:spPr/>
        <p:txBody>
          <a:bodyPr/>
          <a:lstStyle/>
          <a:p>
            <a:r>
              <a:rPr lang="en-US">
                <a:solidFill>
                  <a:srgbClr val="4D4D4F"/>
                </a:solidFill>
              </a:rPr>
              <a:t>Insert date with 'Insert - Header &amp; Footer'</a:t>
            </a:r>
            <a:endParaRPr dirty="0">
              <a:solidFill>
                <a:srgbClr val="4D4D4F"/>
              </a:solidFill>
            </a:endParaRPr>
          </a:p>
        </p:txBody>
      </p:sp>
      <p:sp>
        <p:nvSpPr>
          <p:cNvPr id="3" name="Footer Placeholder 2"/>
          <p:cNvSpPr>
            <a:spLocks noGrp="1"/>
          </p:cNvSpPr>
          <p:nvPr>
            <p:ph type="ftr" sz="quarter" idx="16"/>
          </p:nvPr>
        </p:nvSpPr>
        <p:spPr/>
        <p:txBody>
          <a:bodyPr/>
          <a:lstStyle/>
          <a:p>
            <a:r>
              <a:rPr smtClean="0">
                <a:solidFill>
                  <a:srgbClr val="4D4D4F"/>
                </a:solidFill>
              </a:rPr>
              <a:t>Insert presentation title with 'Insert - Header &amp; Footer'</a:t>
            </a:r>
            <a:endParaRPr>
              <a:solidFill>
                <a:srgbClr val="4D4D4F"/>
              </a:solidFill>
            </a:endParaRPr>
          </a:p>
        </p:txBody>
      </p:sp>
      <p:sp>
        <p:nvSpPr>
          <p:cNvPr id="4" name="Slide Number Placeholder 3"/>
          <p:cNvSpPr>
            <a:spLocks noGrp="1"/>
          </p:cNvSpPr>
          <p:nvPr>
            <p:ph type="sldNum" sz="quarter" idx="17"/>
          </p:nvPr>
        </p:nvSpPr>
        <p:spPr/>
        <p:txBody>
          <a:bodyPr/>
          <a:lstStyle/>
          <a:p>
            <a:pPr algn="r"/>
            <a:fld id="{51C03584-9F88-4F24-AB92-6DB5E02D2227}" type="slidenum">
              <a:rPr>
                <a:solidFill>
                  <a:srgbClr val="4D4D4F"/>
                </a:solidFill>
              </a:rPr>
              <a:pPr algn="r"/>
              <a:t>‹#›</a:t>
            </a:fld>
            <a:endParaRPr>
              <a:solidFill>
                <a:srgbClr val="4D4D4F"/>
              </a:solidFill>
            </a:endParaRPr>
          </a:p>
        </p:txBody>
      </p:sp>
      <p:pic>
        <p:nvPicPr>
          <p:cNvPr id="16"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44772" y="3175"/>
            <a:ext cx="2499468" cy="851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126223"/>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Chess image">
    <p:spTree>
      <p:nvGrpSpPr>
        <p:cNvPr id="1" name=""/>
        <p:cNvGrpSpPr/>
        <p:nvPr/>
      </p:nvGrpSpPr>
      <p:grpSpPr>
        <a:xfrm>
          <a:off x="0" y="0"/>
          <a:ext cx="0" cy="0"/>
          <a:chOff x="0" y="0"/>
          <a:chExt cx="0" cy="0"/>
        </a:xfrm>
      </p:grpSpPr>
      <p:grpSp>
        <p:nvGrpSpPr>
          <p:cNvPr id="18" name="Group 17"/>
          <p:cNvGrpSpPr/>
          <p:nvPr userDrawn="1"/>
        </p:nvGrpSpPr>
        <p:grpSpPr>
          <a:xfrm>
            <a:off x="0" y="0"/>
            <a:ext cx="4568825" cy="6858000"/>
            <a:chOff x="0" y="0"/>
            <a:chExt cx="4568825" cy="6858000"/>
          </a:xfrm>
        </p:grpSpPr>
        <p:pic>
          <p:nvPicPr>
            <p:cNvPr id="14" name="Picture 6" descr="V:\CORPORATE IDENTITY\CI Projects\PPT\MASTER PROTOTYPE DOCS\Photo options\chess.jpg"/>
            <p:cNvPicPr>
              <a:picLocks noChangeAspect="1" noChangeArrowheads="1"/>
            </p:cNvPicPr>
            <p:nvPr/>
          </p:nvPicPr>
          <p:blipFill>
            <a:blip r:embed="rId2" cstate="print"/>
            <a:srcRect l="9750" t="15012" r="20125" b="20570"/>
            <a:stretch>
              <a:fillRect/>
            </a:stretch>
          </p:blipFill>
          <p:spPr bwMode="auto">
            <a:xfrm>
              <a:off x="0" y="0"/>
              <a:ext cx="4568825" cy="4911725"/>
            </a:xfrm>
            <a:prstGeom prst="rect">
              <a:avLst/>
            </a:prstGeom>
            <a:noFill/>
          </p:spPr>
        </p:pic>
        <p:pic>
          <p:nvPicPr>
            <p:cNvPr id="15" name="Picture 7" descr="V:\CORPORATE IDENTITY\CI Projects\PPT\MASTER PROTOTYPE DOCS\Photo options\chess.jpg"/>
            <p:cNvPicPr>
              <a:picLocks noChangeAspect="1" noChangeArrowheads="1"/>
            </p:cNvPicPr>
            <p:nvPr/>
          </p:nvPicPr>
          <p:blipFill>
            <a:blip r:embed="rId2" cstate="print"/>
            <a:srcRect l="9750" t="87134" r="20125"/>
            <a:stretch>
              <a:fillRect/>
            </a:stretch>
          </p:blipFill>
          <p:spPr bwMode="auto">
            <a:xfrm>
              <a:off x="0" y="5663821"/>
              <a:ext cx="4568825" cy="1194179"/>
            </a:xfrm>
            <a:prstGeom prst="rect">
              <a:avLst/>
            </a:prstGeom>
            <a:noFill/>
          </p:spPr>
        </p:pic>
      </p:grpSp>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resentationTitle"/>
          <p:cNvSpPr>
            <a:spLocks noGrp="1"/>
          </p:cNvSpPr>
          <p:nvPr userDrawn="1">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7" name="Subtitle 2"/>
          <p:cNvSpPr>
            <a:spLocks noGrp="1"/>
          </p:cNvSpPr>
          <p:nvPr userDrawn="1">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11" name="PresentationDate"/>
          <p:cNvSpPr>
            <a:spLocks noGrp="1"/>
          </p:cNvSpPr>
          <p:nvPr userDrawn="1">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20" name="Text Placeholder 15"/>
          <p:cNvSpPr>
            <a:spLocks noGrp="1"/>
          </p:cNvSpPr>
          <p:nvPr userDrawn="1">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6"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Jigsaw image">
    <p:spTree>
      <p:nvGrpSpPr>
        <p:cNvPr id="1" name=""/>
        <p:cNvGrpSpPr/>
        <p:nvPr/>
      </p:nvGrpSpPr>
      <p:grpSpPr>
        <a:xfrm>
          <a:off x="0" y="0"/>
          <a:ext cx="0" cy="0"/>
          <a:chOff x="0" y="0"/>
          <a:chExt cx="0" cy="0"/>
        </a:xfrm>
      </p:grpSpPr>
      <p:pic>
        <p:nvPicPr>
          <p:cNvPr id="9" name="Jigsaw" descr="V:\CORPORATE IDENTITY\CI Projects\PPT\MASTER PROTOTYPE DOCS\Photo options\jigsaw.jpeg"/>
          <p:cNvPicPr>
            <a:picLocks noChangeAspect="1" noChangeArrowheads="1"/>
          </p:cNvPicPr>
          <p:nvPr userDrawn="1"/>
        </p:nvPicPr>
        <p:blipFill>
          <a:blip r:embed="rId2" cstate="print"/>
          <a:srcRect l="10527" r="8731"/>
          <a:stretch>
            <a:fillRect/>
          </a:stretch>
        </p:blipFill>
        <p:spPr bwMode="auto">
          <a:xfrm>
            <a:off x="0" y="0"/>
            <a:ext cx="4565650" cy="6858000"/>
          </a:xfrm>
          <a:prstGeom prst="rect">
            <a:avLst/>
          </a:prstGeom>
          <a:noFill/>
        </p:spPr>
      </p:pic>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resentationTitle"/>
          <p:cNvSpPr>
            <a:spLocks noGrp="1"/>
          </p:cNvSpPr>
          <p:nvPr>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5" name="PresentationDate"/>
          <p:cNvSpPr>
            <a:spLocks noGrp="1"/>
          </p:cNvSpPr>
          <p:nvPr>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6" name="Text Placeholder 15"/>
          <p:cNvSpPr>
            <a:spLocks noGrp="1"/>
          </p:cNvSpPr>
          <p:nvPr>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sp>
        <p:nvSpPr>
          <p:cNvPr id="17" name="Subtitle 2"/>
          <p:cNvSpPr>
            <a:spLocks noGrp="1"/>
          </p:cNvSpPr>
          <p:nvPr>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pic>
        <p:nvPicPr>
          <p:cNvPr id="11"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Writing image">
    <p:spTree>
      <p:nvGrpSpPr>
        <p:cNvPr id="1" name=""/>
        <p:cNvGrpSpPr/>
        <p:nvPr/>
      </p:nvGrpSpPr>
      <p:grpSpPr>
        <a:xfrm>
          <a:off x="0" y="0"/>
          <a:ext cx="0" cy="0"/>
          <a:chOff x="0" y="0"/>
          <a:chExt cx="0" cy="0"/>
        </a:xfrm>
      </p:grpSpPr>
      <p:pic>
        <p:nvPicPr>
          <p:cNvPr id="10" name="Signature" descr="C:\Documents and Settings\009484\My Documents\My Pictures\signature.JPG"/>
          <p:cNvPicPr>
            <a:picLocks noChangeAspect="1" noChangeArrowheads="1"/>
          </p:cNvPicPr>
          <p:nvPr userDrawn="1"/>
        </p:nvPicPr>
        <p:blipFill>
          <a:blip r:embed="rId2" cstate="print"/>
          <a:srcRect/>
          <a:stretch>
            <a:fillRect/>
          </a:stretch>
        </p:blipFill>
        <p:spPr bwMode="auto">
          <a:xfrm>
            <a:off x="0" y="0"/>
            <a:ext cx="4567238" cy="6858000"/>
          </a:xfrm>
          <a:prstGeom prst="rect">
            <a:avLst/>
          </a:prstGeom>
          <a:noFill/>
        </p:spPr>
      </p:pic>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resentationTitle"/>
          <p:cNvSpPr>
            <a:spLocks noGrp="1"/>
          </p:cNvSpPr>
          <p:nvPr>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2" name="Subtitle 2"/>
          <p:cNvSpPr>
            <a:spLocks noGrp="1"/>
          </p:cNvSpPr>
          <p:nvPr>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9" name="PresentationDate"/>
          <p:cNvSpPr>
            <a:spLocks noGrp="1"/>
          </p:cNvSpPr>
          <p:nvPr>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6" name="Text Placeholder 15"/>
          <p:cNvSpPr>
            <a:spLocks noGrp="1"/>
          </p:cNvSpPr>
          <p:nvPr>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3"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Magnifierimage">
    <p:spTree>
      <p:nvGrpSpPr>
        <p:cNvPr id="1" name=""/>
        <p:cNvGrpSpPr/>
        <p:nvPr/>
      </p:nvGrpSpPr>
      <p:grpSpPr>
        <a:xfrm>
          <a:off x="0" y="0"/>
          <a:ext cx="0" cy="0"/>
          <a:chOff x="0" y="0"/>
          <a:chExt cx="0" cy="0"/>
        </a:xfrm>
      </p:grpSpPr>
      <p:pic>
        <p:nvPicPr>
          <p:cNvPr id="10" name="Magnifying Glass" descr="V:\CORPORATE IDENTITY\CI Projects\PPT\MASTER PROTOTYPE DOCS\Photo options\magnifying glass.jpg"/>
          <p:cNvPicPr>
            <a:picLocks noChangeAspect="1" noChangeArrowheads="1"/>
          </p:cNvPicPr>
          <p:nvPr userDrawn="1"/>
        </p:nvPicPr>
        <p:blipFill>
          <a:blip r:embed="rId2" cstate="print"/>
          <a:srcRect l="14203" r="2875"/>
          <a:stretch>
            <a:fillRect/>
          </a:stretch>
        </p:blipFill>
        <p:spPr bwMode="auto">
          <a:xfrm>
            <a:off x="0" y="0"/>
            <a:ext cx="4578350" cy="6858000"/>
          </a:xfrm>
          <a:prstGeom prst="rect">
            <a:avLst/>
          </a:prstGeom>
          <a:noFill/>
        </p:spPr>
      </p:pic>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resentationTitle"/>
          <p:cNvSpPr>
            <a:spLocks noGrp="1"/>
          </p:cNvSpPr>
          <p:nvPr>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3" name="Subtitle 2"/>
          <p:cNvSpPr>
            <a:spLocks noGrp="1"/>
          </p:cNvSpPr>
          <p:nvPr>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9" name="PresentationDate"/>
          <p:cNvSpPr>
            <a:spLocks noGrp="1"/>
          </p:cNvSpPr>
          <p:nvPr>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6" name="Text Placeholder 15"/>
          <p:cNvSpPr>
            <a:spLocks noGrp="1"/>
          </p:cNvSpPr>
          <p:nvPr>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1"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Measuring Tape image">
    <p:spTree>
      <p:nvGrpSpPr>
        <p:cNvPr id="1" name=""/>
        <p:cNvGrpSpPr/>
        <p:nvPr/>
      </p:nvGrpSpPr>
      <p:grpSpPr>
        <a:xfrm>
          <a:off x="0" y="0"/>
          <a:ext cx="0" cy="0"/>
          <a:chOff x="0" y="0"/>
          <a:chExt cx="0" cy="0"/>
        </a:xfrm>
      </p:grpSpPr>
      <p:pic>
        <p:nvPicPr>
          <p:cNvPr id="9" name="Measure" descr="V:\CORPORATE IDENTITY\CI Projects\PPT\MASTER PROTOTYPE DOCS\Photo options\Measuring.JPG"/>
          <p:cNvPicPr>
            <a:picLocks noChangeAspect="1" noChangeArrowheads="1"/>
          </p:cNvPicPr>
          <p:nvPr userDrawn="1"/>
        </p:nvPicPr>
        <p:blipFill>
          <a:blip r:embed="rId2" cstate="print"/>
          <a:srcRect r="7899"/>
          <a:stretch>
            <a:fillRect/>
          </a:stretch>
        </p:blipFill>
        <p:spPr bwMode="auto">
          <a:xfrm>
            <a:off x="0" y="0"/>
            <a:ext cx="4572000" cy="6858000"/>
          </a:xfrm>
          <a:prstGeom prst="rect">
            <a:avLst/>
          </a:prstGeom>
          <a:noFill/>
        </p:spPr>
      </p:pic>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resentationTitle"/>
          <p:cNvSpPr>
            <a:spLocks noGrp="1"/>
          </p:cNvSpPr>
          <p:nvPr>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2" name="Subtitle 2"/>
          <p:cNvSpPr>
            <a:spLocks noGrp="1"/>
          </p:cNvSpPr>
          <p:nvPr>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15" name="PresentationDate"/>
          <p:cNvSpPr>
            <a:spLocks noGrp="1"/>
          </p:cNvSpPr>
          <p:nvPr>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6" name="Text Placeholder 15"/>
          <p:cNvSpPr>
            <a:spLocks noGrp="1"/>
          </p:cNvSpPr>
          <p:nvPr>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1"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with Road image">
    <p:spTree>
      <p:nvGrpSpPr>
        <p:cNvPr id="1" name=""/>
        <p:cNvGrpSpPr/>
        <p:nvPr/>
      </p:nvGrpSpPr>
      <p:grpSpPr>
        <a:xfrm>
          <a:off x="0" y="0"/>
          <a:ext cx="0" cy="0"/>
          <a:chOff x="0" y="0"/>
          <a:chExt cx="0" cy="0"/>
        </a:xfrm>
      </p:grpSpPr>
      <p:pic>
        <p:nvPicPr>
          <p:cNvPr id="8" name="Open Road" descr="OpoenRoad"/>
          <p:cNvPicPr>
            <a:picLocks noChangeAspect="1" noChangeArrowheads="1"/>
          </p:cNvPicPr>
          <p:nvPr userDrawn="1"/>
        </p:nvPicPr>
        <p:blipFill>
          <a:blip r:embed="rId2" cstate="print"/>
          <a:srcRect/>
          <a:stretch>
            <a:fillRect/>
          </a:stretch>
        </p:blipFill>
        <p:spPr bwMode="auto">
          <a:xfrm>
            <a:off x="0" y="0"/>
            <a:ext cx="4578350" cy="6858000"/>
          </a:xfrm>
          <a:prstGeom prst="rect">
            <a:avLst/>
          </a:prstGeom>
          <a:noFill/>
        </p:spPr>
      </p:pic>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resentationTitle"/>
          <p:cNvSpPr>
            <a:spLocks noGrp="1"/>
          </p:cNvSpPr>
          <p:nvPr>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1" name="Subtitle 2"/>
          <p:cNvSpPr>
            <a:spLocks noGrp="1"/>
          </p:cNvSpPr>
          <p:nvPr>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14" name="PresentationDate"/>
          <p:cNvSpPr>
            <a:spLocks noGrp="1"/>
          </p:cNvSpPr>
          <p:nvPr>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5" name="Text Placeholder 15"/>
          <p:cNvSpPr>
            <a:spLocks noGrp="1"/>
          </p:cNvSpPr>
          <p:nvPr>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2"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with Paper Airplane image">
    <p:spTree>
      <p:nvGrpSpPr>
        <p:cNvPr id="1" name=""/>
        <p:cNvGrpSpPr/>
        <p:nvPr/>
      </p:nvGrpSpPr>
      <p:grpSpPr>
        <a:xfrm>
          <a:off x="0" y="0"/>
          <a:ext cx="0" cy="0"/>
          <a:chOff x="0" y="0"/>
          <a:chExt cx="0" cy="0"/>
        </a:xfrm>
      </p:grpSpPr>
      <p:grpSp>
        <p:nvGrpSpPr>
          <p:cNvPr id="13" name="Group 12"/>
          <p:cNvGrpSpPr/>
          <p:nvPr userDrawn="1"/>
        </p:nvGrpSpPr>
        <p:grpSpPr>
          <a:xfrm>
            <a:off x="0" y="0"/>
            <a:ext cx="4589463" cy="6858001"/>
            <a:chOff x="0" y="0"/>
            <a:chExt cx="4589463" cy="6858001"/>
          </a:xfrm>
        </p:grpSpPr>
        <p:pic>
          <p:nvPicPr>
            <p:cNvPr id="11" name="Picture 9" descr="V:\CORPORATE IDENTITY\CI Projects\PPT\MASTER PROTOTYPE DOCS\Photo options\Paper plane.JPG"/>
            <p:cNvPicPr>
              <a:picLocks noChangeAspect="1" noChangeArrowheads="1"/>
            </p:cNvPicPr>
            <p:nvPr/>
          </p:nvPicPr>
          <p:blipFill>
            <a:blip r:embed="rId2" cstate="print"/>
            <a:srcRect/>
            <a:stretch>
              <a:fillRect/>
            </a:stretch>
          </p:blipFill>
          <p:spPr bwMode="auto">
            <a:xfrm>
              <a:off x="0" y="0"/>
              <a:ext cx="4589463" cy="4903788"/>
            </a:xfrm>
            <a:prstGeom prst="rect">
              <a:avLst/>
            </a:prstGeom>
            <a:noFill/>
          </p:spPr>
        </p:pic>
        <p:pic>
          <p:nvPicPr>
            <p:cNvPr id="12" name="Picture 10" descr="V:\CORPORATE IDENTITY\CI Projects\PPT\MASTER PROTOTYPE DOCS\Photo options\Paper plane.JPG"/>
            <p:cNvPicPr>
              <a:picLocks noChangeAspect="1" noChangeArrowheads="1"/>
            </p:cNvPicPr>
            <p:nvPr/>
          </p:nvPicPr>
          <p:blipFill>
            <a:blip r:embed="rId2" cstate="print"/>
            <a:srcRect b="79993"/>
            <a:stretch>
              <a:fillRect/>
            </a:stretch>
          </p:blipFill>
          <p:spPr bwMode="auto">
            <a:xfrm>
              <a:off x="0" y="5625549"/>
              <a:ext cx="4589463" cy="1232452"/>
            </a:xfrm>
            <a:prstGeom prst="rect">
              <a:avLst/>
            </a:prstGeom>
            <a:noFill/>
          </p:spPr>
        </p:pic>
      </p:grpSp>
      <p:sp>
        <p:nvSpPr>
          <p:cNvPr id="7" name="Rectangle 6"/>
          <p:cNvSpPr/>
          <p:nvPr userDrawn="1"/>
        </p:nvSpPr>
        <p:spPr>
          <a:xfrm>
            <a:off x="0" y="4413600"/>
            <a:ext cx="91440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resentationTitle"/>
          <p:cNvSpPr>
            <a:spLocks noGrp="1"/>
          </p:cNvSpPr>
          <p:nvPr userDrawn="1">
            <p:ph type="ctrTitle"/>
          </p:nvPr>
        </p:nvSpPr>
        <p:spPr>
          <a:xfrm>
            <a:off x="4647600" y="910800"/>
            <a:ext cx="4046400" cy="1933200"/>
          </a:xfrm>
        </p:spPr>
        <p:txBody>
          <a:bodyPr anchor="b" anchorCtr="0">
            <a:normAutofit/>
          </a:bodyPr>
          <a:lstStyle>
            <a:lvl1pPr algn="l">
              <a:defRPr sz="3500">
                <a:solidFill>
                  <a:schemeClr val="accent1"/>
                </a:solidFill>
              </a:defRPr>
            </a:lvl1pPr>
          </a:lstStyle>
          <a:p>
            <a:r>
              <a:rPr lang="fr-FR" smtClean="0"/>
              <a:t>Cliquez pour modifier le style du titre</a:t>
            </a:r>
            <a:endParaRPr lang="en-GB" dirty="0"/>
          </a:p>
        </p:txBody>
      </p:sp>
      <p:sp>
        <p:nvSpPr>
          <p:cNvPr id="15" name="Subtitle 2"/>
          <p:cNvSpPr>
            <a:spLocks noGrp="1"/>
          </p:cNvSpPr>
          <p:nvPr userDrawn="1">
            <p:ph type="subTitle" idx="1" hasCustomPrompt="1"/>
          </p:nvPr>
        </p:nvSpPr>
        <p:spPr>
          <a:xfrm>
            <a:off x="4647600" y="2890800"/>
            <a:ext cx="4046400" cy="669600"/>
          </a:xfrm>
        </p:spPr>
        <p:txBody>
          <a:bodyPr anchor="b" anchorCtr="0">
            <a:normAutofit/>
          </a:bodyPr>
          <a:lstStyle>
            <a:lvl1pPr marL="0" indent="0" algn="l">
              <a:buNone/>
              <a:defRPr sz="18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Enter Speaker Name</a:t>
            </a:r>
            <a:endParaRPr lang="en-GB" dirty="0"/>
          </a:p>
        </p:txBody>
      </p:sp>
      <p:sp>
        <p:nvSpPr>
          <p:cNvPr id="18" name="PresentationDate"/>
          <p:cNvSpPr>
            <a:spLocks noGrp="1"/>
          </p:cNvSpPr>
          <p:nvPr userDrawn="1">
            <p:ph type="body" sz="quarter" idx="10" hasCustomPrompt="1"/>
          </p:nvPr>
        </p:nvSpPr>
        <p:spPr>
          <a:xfrm>
            <a:off x="4647600" y="3600000"/>
            <a:ext cx="4046400" cy="669600"/>
          </a:xfrm>
        </p:spPr>
        <p:txBody>
          <a:bodyPr anchor="b" anchorCtr="0">
            <a:noAutofit/>
          </a:bodyPr>
          <a:lstStyle>
            <a:lvl1pPr marL="0" indent="0">
              <a:buNone/>
              <a:defRPr sz="1800" i="0"/>
            </a:lvl1pPr>
            <a:lvl2pPr marL="0" indent="0">
              <a:buNone/>
              <a:defRPr sz="1800" i="0"/>
            </a:lvl2pPr>
            <a:lvl3pPr marL="0" indent="0">
              <a:buNone/>
              <a:defRPr sz="1800" i="0"/>
            </a:lvl3pPr>
            <a:lvl4pPr marL="0" indent="0">
              <a:buNone/>
              <a:defRPr sz="1800" i="0"/>
            </a:lvl4pPr>
            <a:lvl5pPr marL="0" indent="0">
              <a:buNone/>
              <a:defRPr sz="1800" i="0"/>
            </a:lvl5pPr>
          </a:lstStyle>
          <a:p>
            <a:pPr lvl="0"/>
            <a:r>
              <a:rPr lang="en-US" smtClean="0"/>
              <a:t>01 octobre 2012</a:t>
            </a:r>
            <a:endParaRPr lang="en-GB" dirty="0"/>
          </a:p>
        </p:txBody>
      </p:sp>
      <p:sp>
        <p:nvSpPr>
          <p:cNvPr id="19" name="Text Placeholder 15"/>
          <p:cNvSpPr>
            <a:spLocks noGrp="1"/>
          </p:cNvSpPr>
          <p:nvPr userDrawn="1">
            <p:ph type="body" sz="quarter" idx="11" hasCustomPrompt="1"/>
          </p:nvPr>
        </p:nvSpPr>
        <p:spPr>
          <a:xfrm>
            <a:off x="4647600" y="4662000"/>
            <a:ext cx="4046400" cy="763200"/>
          </a:xfrm>
        </p:spPr>
        <p:txBody>
          <a:bodyPr anchor="ctr" anchorCtr="0">
            <a:noAutofit/>
          </a:bodyPr>
          <a:lstStyle>
            <a:lvl1pPr marL="0" indent="0">
              <a:buFont typeface="Arial" pitchFamily="34" charset="0"/>
              <a:buNone/>
              <a:defRPr sz="2500">
                <a:solidFill>
                  <a:schemeClr val="bg1"/>
                </a:solidFill>
              </a:defRPr>
            </a:lvl1pPr>
            <a:lvl2pPr marL="0" indent="0">
              <a:buNone/>
              <a:defRPr sz="2500">
                <a:solidFill>
                  <a:schemeClr val="tx1"/>
                </a:solidFill>
              </a:defRPr>
            </a:lvl2pPr>
            <a:lvl3pPr marL="0" indent="0">
              <a:buNone/>
              <a:defRPr sz="2500">
                <a:solidFill>
                  <a:schemeClr val="tx1"/>
                </a:solidFill>
              </a:defRPr>
            </a:lvl3pPr>
            <a:lvl4pPr marL="0" indent="0">
              <a:buNone/>
              <a:defRPr sz="2500">
                <a:solidFill>
                  <a:schemeClr val="tx1"/>
                </a:solidFill>
              </a:defRPr>
            </a:lvl4pPr>
            <a:lvl5pPr marL="0" indent="0">
              <a:buNone/>
              <a:defRPr sz="2500">
                <a:solidFill>
                  <a:schemeClr val="tx1"/>
                </a:solidFill>
              </a:defRPr>
            </a:lvl5pPr>
          </a:lstStyle>
          <a:p>
            <a:pPr lvl="0"/>
            <a:r>
              <a:rPr lang="en-GB" dirty="0" smtClean="0"/>
              <a:t>Sub Heading</a:t>
            </a:r>
            <a:endParaRPr lang="en-GB" dirty="0"/>
          </a:p>
        </p:txBody>
      </p:sp>
      <p:pic>
        <p:nvPicPr>
          <p:cNvPr id="17" name="LogoWhiteLarge" descr="C:\Program Files\Microsoft Office\Templates\CCTemplates\images\KremerlogoWhite.png"/>
          <p:cNvPicPr>
            <a:picLocks/>
          </p:cNvPicPr>
          <p:nvPr userDrawn="1"/>
        </p:nvPicPr>
        <p:blipFill>
          <a:blip r:embed="rId3" cstate="print"/>
          <a:stretch>
            <a:fillRect/>
          </a:stretch>
        </p:blipFill>
        <p:spPr>
          <a:xfrm>
            <a:off x="28739" y="4401579"/>
            <a:ext cx="2880366" cy="125882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8420400" y="6213600"/>
            <a:ext cx="720000" cy="642918"/>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0" y="6215082"/>
            <a:ext cx="8402400" cy="642918"/>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chorCtr="0">
            <a:normAutofit/>
          </a:bodyPr>
          <a:lstStyle/>
          <a:p>
            <a:r>
              <a:rPr lang="fr-FR" smtClean="0"/>
              <a:t>Cliquez pour modifier le style du titre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dirty="0"/>
          </a:p>
        </p:txBody>
      </p:sp>
      <p:sp>
        <p:nvSpPr>
          <p:cNvPr id="4" name="Date Placeholder 3"/>
          <p:cNvSpPr>
            <a:spLocks noGrp="1"/>
          </p:cNvSpPr>
          <p:nvPr>
            <p:ph type="dt" sz="half" idx="2"/>
          </p:nvPr>
        </p:nvSpPr>
        <p:spPr>
          <a:xfrm>
            <a:off x="6695014" y="6322638"/>
            <a:ext cx="1663200"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r>
              <a:rPr lang="en-US" smtClean="0"/>
              <a:t>September 2014</a:t>
            </a:r>
            <a:endParaRPr lang="en-GB"/>
          </a:p>
        </p:txBody>
      </p:sp>
      <p:sp>
        <p:nvSpPr>
          <p:cNvPr id="5" name="Footer Placeholder 4"/>
          <p:cNvSpPr>
            <a:spLocks noGrp="1"/>
          </p:cNvSpPr>
          <p:nvPr>
            <p:ph type="ftr" sz="quarter" idx="3"/>
          </p:nvPr>
        </p:nvSpPr>
        <p:spPr>
          <a:xfrm>
            <a:off x="2345302" y="6321600"/>
            <a:ext cx="4298400" cy="365125"/>
          </a:xfrm>
          <a:prstGeom prst="rect">
            <a:avLst/>
          </a:prstGeom>
        </p:spPr>
        <p:txBody>
          <a:bodyPr vert="horz" lIns="91440" tIns="45720" rIns="91440" bIns="45720" rtlCol="0" anchor="ctr"/>
          <a:lstStyle>
            <a:lvl1pPr algn="r">
              <a:defRPr sz="800">
                <a:solidFill>
                  <a:schemeClr val="bg1"/>
                </a:solidFill>
                <a:latin typeface="Arial" pitchFamily="34" charset="0"/>
                <a:cs typeface="Arial" pitchFamily="34" charset="0"/>
              </a:defRPr>
            </a:lvl1pPr>
          </a:lstStyle>
          <a:p>
            <a:r>
              <a:rPr lang="en-US" smtClean="0"/>
              <a:t>Legal Framework of International Arbitration &amp; the Role of the Seat </a:t>
            </a:r>
            <a:endParaRPr lang="en-GB" dirty="0"/>
          </a:p>
        </p:txBody>
      </p:sp>
      <p:sp>
        <p:nvSpPr>
          <p:cNvPr id="6" name="Slide Number Placeholder 5"/>
          <p:cNvSpPr>
            <a:spLocks noGrp="1"/>
          </p:cNvSpPr>
          <p:nvPr>
            <p:ph type="sldNum" sz="quarter" idx="4"/>
          </p:nvPr>
        </p:nvSpPr>
        <p:spPr>
          <a:xfrm>
            <a:off x="8429652" y="6213600"/>
            <a:ext cx="547200" cy="583200"/>
          </a:xfrm>
          <a:prstGeom prst="rect">
            <a:avLst/>
          </a:prstGeom>
        </p:spPr>
        <p:txBody>
          <a:bodyPr vert="horz" lIns="91440" tIns="45720" rIns="91440" bIns="45720" rtlCol="0" anchor="ctr"/>
          <a:lstStyle>
            <a:lvl1pPr algn="ctr">
              <a:defRPr sz="1200">
                <a:solidFill>
                  <a:schemeClr val="bg1"/>
                </a:solidFill>
                <a:latin typeface="Arial" pitchFamily="34" charset="0"/>
                <a:cs typeface="Arial" pitchFamily="34" charset="0"/>
              </a:defRPr>
            </a:lvl1pPr>
          </a:lstStyle>
          <a:p>
            <a:fld id="{FFE12322-D087-44B8-85E4-9150902A0088}" type="slidenum">
              <a:rPr lang="en-GB" smtClean="0"/>
              <a:pPr/>
              <a:t>‹#›</a:t>
            </a:fld>
            <a:endParaRPr lang="en-GB" dirty="0"/>
          </a:p>
        </p:txBody>
      </p:sp>
      <p:pic>
        <p:nvPicPr>
          <p:cNvPr id="10" name="LogoWhiteSmall" descr="C:\Program Files\Microsoft Office\Templates\CCTemplates\images\BadealogoWhite.png"/>
          <p:cNvPicPr>
            <a:picLocks/>
          </p:cNvPicPr>
          <p:nvPr/>
        </p:nvPicPr>
        <p:blipFill>
          <a:blip r:embed="rId24" cstate="print"/>
          <a:stretch>
            <a:fillRect/>
          </a:stretch>
        </p:blipFill>
        <p:spPr>
          <a:xfrm>
            <a:off x="-32" y="6240531"/>
            <a:ext cx="2520701" cy="649225"/>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7" r:id="rId2"/>
    <p:sldLayoutId id="2147483669" r:id="rId3"/>
    <p:sldLayoutId id="2147483666" r:id="rId4"/>
    <p:sldLayoutId id="2147483661" r:id="rId5"/>
    <p:sldLayoutId id="2147483665" r:id="rId6"/>
    <p:sldLayoutId id="2147483664" r:id="rId7"/>
    <p:sldLayoutId id="2147483649" r:id="rId8"/>
    <p:sldLayoutId id="2147483668" r:id="rId9"/>
    <p:sldLayoutId id="2147483663" r:id="rId10"/>
    <p:sldLayoutId id="2147483662" r:id="rId11"/>
    <p:sldLayoutId id="2147483650" r:id="rId12"/>
    <p:sldLayoutId id="2147483676" r:id="rId13"/>
    <p:sldLayoutId id="2147483671" r:id="rId14"/>
    <p:sldLayoutId id="2147483684" r:id="rId15"/>
    <p:sldLayoutId id="2147483685" r:id="rId16"/>
    <p:sldLayoutId id="2147483686" r:id="rId17"/>
    <p:sldLayoutId id="2147483689" r:id="rId18"/>
    <p:sldLayoutId id="2147483687" r:id="rId19"/>
    <p:sldLayoutId id="2147483653" r:id="rId20"/>
    <p:sldLayoutId id="2147483688" r:id="rId21"/>
    <p:sldLayoutId id="2147483690" r:id="rId22"/>
  </p:sldLayoutIdLst>
  <p:hf hdr="0"/>
  <p:txStyles>
    <p:titleStyle>
      <a:lvl1pPr algn="l" defTabSz="914400" rtl="0" eaLnBrk="1" latinLnBrk="0" hangingPunct="1">
        <a:spcBef>
          <a:spcPct val="0"/>
        </a:spcBef>
        <a:buNone/>
        <a:defRPr sz="3500" kern="1200">
          <a:solidFill>
            <a:schemeClr val="accent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3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l"/>
        <a:defRPr sz="25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Legal Framework of International Arbitration &amp; the Role of the Seat </a:t>
            </a:r>
            <a:endParaRPr lang="en-GB" dirty="0"/>
          </a:p>
        </p:txBody>
      </p:sp>
      <p:sp>
        <p:nvSpPr>
          <p:cNvPr id="3" name="Subtitle 2"/>
          <p:cNvSpPr>
            <a:spLocks noGrp="1"/>
          </p:cNvSpPr>
          <p:nvPr>
            <p:ph type="subTitle" idx="1"/>
          </p:nvPr>
        </p:nvSpPr>
        <p:spPr/>
        <p:txBody>
          <a:bodyPr/>
          <a:lstStyle/>
          <a:p>
            <a:r>
              <a:rPr lang="en-GB" dirty="0" smtClean="0"/>
              <a:t>Simon Greenberg</a:t>
            </a:r>
            <a:endParaRPr lang="en-GB" dirty="0"/>
          </a:p>
        </p:txBody>
      </p:sp>
      <p:sp>
        <p:nvSpPr>
          <p:cNvPr id="4" name="Text Placeholder 3"/>
          <p:cNvSpPr>
            <a:spLocks noGrp="1"/>
          </p:cNvSpPr>
          <p:nvPr>
            <p:ph type="body" sz="quarter" idx="10"/>
          </p:nvPr>
        </p:nvSpPr>
        <p:spPr/>
        <p:txBody>
          <a:bodyPr/>
          <a:lstStyle/>
          <a:p>
            <a:r>
              <a:rPr lang="en-GB" dirty="0" smtClean="0"/>
              <a:t>September 2014</a:t>
            </a:r>
            <a:endParaRPr lang="en-GB" dirty="0"/>
          </a:p>
        </p:txBody>
      </p:sp>
      <p:sp>
        <p:nvSpPr>
          <p:cNvPr id="5" name="Text Placeholder 4"/>
          <p:cNvSpPr>
            <a:spLocks noGrp="1"/>
          </p:cNvSpPr>
          <p:nvPr>
            <p:ph type="body" sz="quarter" idx="11"/>
          </p:nvPr>
        </p:nvSpPr>
        <p:spPr/>
        <p:txBody>
          <a:bodyPr/>
          <a:lstStyle/>
          <a:p>
            <a:endParaRPr lang="en-GB" dirty="0"/>
          </a:p>
        </p:txBody>
      </p:sp>
      <p:sp>
        <p:nvSpPr>
          <p:cNvPr id="6" name="ZoneTexte 5"/>
          <p:cNvSpPr txBox="1"/>
          <p:nvPr/>
        </p:nvSpPr>
        <p:spPr>
          <a:xfrm>
            <a:off x="6725264" y="6430298"/>
            <a:ext cx="2182762" cy="215444"/>
          </a:xfrm>
          <a:prstGeom prst="rect">
            <a:avLst/>
          </a:prstGeom>
          <a:noFill/>
        </p:spPr>
        <p:txBody>
          <a:bodyPr wrap="square" rtlCol="0">
            <a:spAutoFit/>
          </a:bodyPr>
          <a:lstStyle/>
          <a:p>
            <a:pPr algn="r"/>
            <a:r>
              <a:rPr lang="en-GB" sz="800" dirty="0" smtClean="0"/>
              <a:t>37600-6-3906</a:t>
            </a:r>
            <a:endParaRPr lang="en-GB"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Distinction between Seat and Venue of Hearings (6/6)</a:t>
            </a:r>
            <a:endParaRPr lang="en-GB" dirty="0"/>
          </a:p>
        </p:txBody>
      </p:sp>
      <p:sp>
        <p:nvSpPr>
          <p:cNvPr id="3" name="Espace réservé du contenu 2"/>
          <p:cNvSpPr>
            <a:spLocks noGrp="1"/>
          </p:cNvSpPr>
          <p:nvPr>
            <p:ph idx="1"/>
          </p:nvPr>
        </p:nvSpPr>
        <p:spPr/>
        <p:txBody>
          <a:bodyPr>
            <a:normAutofit/>
          </a:bodyPr>
          <a:lstStyle/>
          <a:p>
            <a:pPr algn="just"/>
            <a:r>
              <a:rPr lang="en-US" sz="2600" dirty="0" smtClean="0"/>
              <a:t>And which is the seat in this one?</a:t>
            </a:r>
          </a:p>
          <a:p>
            <a:pPr lvl="1" algn="just">
              <a:buNone/>
            </a:pPr>
            <a:r>
              <a:rPr lang="en-US" dirty="0" smtClean="0"/>
              <a:t>	</a:t>
            </a:r>
            <a:r>
              <a:rPr lang="en-US" sz="2100" i="1" dirty="0" smtClean="0"/>
              <a:t>Any and all disputes arising from this contract shall be finally settled by arbitration held in Hong Kong under the Rules of Arbitration of the International Chamber of Commerce by one or more arbitrators appointed in accordance with the said Rules of Arbitration.  The place of arbitration shall be Tokyo.  </a:t>
            </a:r>
          </a:p>
          <a:p>
            <a:pPr algn="just"/>
            <a:r>
              <a:rPr lang="en-US" sz="2600" dirty="0" smtClean="0"/>
              <a:t>What about the other location? </a:t>
            </a:r>
          </a:p>
          <a:p>
            <a:pPr algn="just"/>
            <a:r>
              <a:rPr lang="en-US" sz="2600" dirty="0" smtClean="0"/>
              <a:t>What happens if an arbitration agreement does not designate the seat? Factors to consider?</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10</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err="1" smtClean="0"/>
              <a:t>Lex</a:t>
            </a:r>
            <a:r>
              <a:rPr lang="en-US" dirty="0" smtClean="0"/>
              <a:t> </a:t>
            </a:r>
            <a:r>
              <a:rPr lang="en-US" dirty="0" err="1" smtClean="0"/>
              <a:t>arbitri</a:t>
            </a:r>
            <a:r>
              <a:rPr lang="en-US" dirty="0" smtClean="0"/>
              <a:t>, Arbitral Procedural Law and Arbitration Rules</a:t>
            </a:r>
            <a:endParaRPr lang="en-GB" dirty="0"/>
          </a:p>
        </p:txBody>
      </p:sp>
      <p:sp>
        <p:nvSpPr>
          <p:cNvPr id="3" name="Espace réservé du contenu 2"/>
          <p:cNvSpPr>
            <a:spLocks noGrp="1"/>
          </p:cNvSpPr>
          <p:nvPr>
            <p:ph idx="1"/>
          </p:nvPr>
        </p:nvSpPr>
        <p:spPr/>
        <p:txBody>
          <a:bodyPr>
            <a:normAutofit lnSpcReduction="10000"/>
          </a:bodyPr>
          <a:lstStyle/>
          <a:p>
            <a:r>
              <a:rPr lang="en-US" dirty="0" smtClean="0"/>
              <a:t>Terms concerning procedural legality in IA </a:t>
            </a:r>
          </a:p>
          <a:p>
            <a:pPr lvl="1"/>
            <a:r>
              <a:rPr lang="en-US" dirty="0" smtClean="0"/>
              <a:t>‘</a:t>
            </a:r>
            <a:r>
              <a:rPr lang="en-US" b="1" dirty="0" err="1" smtClean="0"/>
              <a:t>lex</a:t>
            </a:r>
            <a:r>
              <a:rPr lang="en-US" b="1" dirty="0" smtClean="0"/>
              <a:t> </a:t>
            </a:r>
            <a:r>
              <a:rPr lang="en-US" b="1" dirty="0" err="1" smtClean="0"/>
              <a:t>arbitri</a:t>
            </a:r>
            <a:r>
              <a:rPr lang="en-US" dirty="0" smtClean="0"/>
              <a:t>’ – Automatically law of seat. E.g. right to arbitrate, objective </a:t>
            </a:r>
            <a:r>
              <a:rPr lang="en-US" dirty="0" err="1" smtClean="0"/>
              <a:t>arbitrability</a:t>
            </a:r>
            <a:r>
              <a:rPr lang="en-US" dirty="0" smtClean="0"/>
              <a:t>, due process and independence standards. Setting aside award.</a:t>
            </a:r>
          </a:p>
          <a:p>
            <a:pPr lvl="1"/>
            <a:r>
              <a:rPr lang="en-US" dirty="0" smtClean="0"/>
              <a:t>‘</a:t>
            </a:r>
            <a:r>
              <a:rPr lang="en-US" b="1" dirty="0" smtClean="0"/>
              <a:t>procedural law</a:t>
            </a:r>
            <a:r>
              <a:rPr lang="en-US" dirty="0" smtClean="0"/>
              <a:t>’ provides process. E.g. fallback provisions for arbitrator appointment, challenges, etc. Details of due process etc.  (usually in same law as </a:t>
            </a:r>
            <a:r>
              <a:rPr lang="en-US" dirty="0" err="1" smtClean="0"/>
              <a:t>lex</a:t>
            </a:r>
            <a:r>
              <a:rPr lang="en-US" dirty="0" smtClean="0"/>
              <a:t> </a:t>
            </a:r>
            <a:r>
              <a:rPr lang="en-US" dirty="0" err="1" smtClean="0"/>
              <a:t>arbitri</a:t>
            </a:r>
            <a:r>
              <a:rPr lang="en-US" dirty="0" smtClean="0"/>
              <a:t>)</a:t>
            </a:r>
          </a:p>
          <a:p>
            <a:pPr lvl="1"/>
            <a:r>
              <a:rPr lang="en-US" dirty="0" smtClean="0"/>
              <a:t>‘</a:t>
            </a:r>
            <a:r>
              <a:rPr lang="en-US" b="1" dirty="0" smtClean="0"/>
              <a:t>procedural rules</a:t>
            </a:r>
            <a:r>
              <a:rPr lang="en-US" dirty="0" smtClean="0"/>
              <a:t>’ or ‘arbitration rules’. Rules concerning conduct of arbitration adopted by agreement. (Can also mention </a:t>
            </a:r>
            <a:r>
              <a:rPr lang="en-US" dirty="0" err="1" smtClean="0"/>
              <a:t>arb</a:t>
            </a:r>
            <a:r>
              <a:rPr lang="en-US" dirty="0" smtClean="0"/>
              <a:t>. agreement) </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11</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err="1" smtClean="0"/>
              <a:t>Lex</a:t>
            </a:r>
            <a:r>
              <a:rPr lang="en-US" dirty="0" smtClean="0"/>
              <a:t> </a:t>
            </a:r>
            <a:r>
              <a:rPr lang="en-US" dirty="0" err="1" smtClean="0"/>
              <a:t>arbitri</a:t>
            </a:r>
            <a:r>
              <a:rPr lang="en-US" dirty="0" smtClean="0"/>
              <a:t>, Arbitral Procedural Law and Arbitration Rules (2/3)</a:t>
            </a:r>
            <a:endParaRPr lang="en-GB" dirty="0"/>
          </a:p>
        </p:txBody>
      </p:sp>
      <p:sp>
        <p:nvSpPr>
          <p:cNvPr id="3" name="Espace réservé du contenu 2"/>
          <p:cNvSpPr>
            <a:spLocks noGrp="1"/>
          </p:cNvSpPr>
          <p:nvPr>
            <p:ph idx="1"/>
          </p:nvPr>
        </p:nvSpPr>
        <p:spPr/>
        <p:txBody>
          <a:bodyPr>
            <a:normAutofit fontScale="85000" lnSpcReduction="20000"/>
          </a:bodyPr>
          <a:lstStyle/>
          <a:p>
            <a:pPr algn="just"/>
            <a:r>
              <a:rPr lang="en-US" dirty="0" err="1" smtClean="0"/>
              <a:t>Lex</a:t>
            </a:r>
            <a:r>
              <a:rPr lang="en-US" dirty="0" smtClean="0"/>
              <a:t> </a:t>
            </a:r>
            <a:r>
              <a:rPr lang="en-US" dirty="0" err="1" smtClean="0"/>
              <a:t>arbitri</a:t>
            </a:r>
            <a:r>
              <a:rPr lang="en-US" dirty="0" smtClean="0"/>
              <a:t> and procedural law are law, rules apply contractually </a:t>
            </a:r>
          </a:p>
          <a:p>
            <a:pPr algn="just"/>
            <a:r>
              <a:rPr lang="en-US" dirty="0" smtClean="0"/>
              <a:t>Although rare in practice it is possible to have a procedural law different from the </a:t>
            </a:r>
            <a:r>
              <a:rPr lang="en-US" dirty="0" err="1" smtClean="0"/>
              <a:t>lex</a:t>
            </a:r>
            <a:r>
              <a:rPr lang="en-US" dirty="0" smtClean="0"/>
              <a:t> </a:t>
            </a:r>
            <a:r>
              <a:rPr lang="en-US" dirty="0" err="1" smtClean="0"/>
              <a:t>arbitri</a:t>
            </a:r>
            <a:r>
              <a:rPr lang="en-US" dirty="0" smtClean="0"/>
              <a:t>.  </a:t>
            </a:r>
            <a:r>
              <a:rPr lang="en-US" b="1" dirty="0" smtClean="0"/>
              <a:t>Very problematic and to be avoided. </a:t>
            </a:r>
          </a:p>
          <a:p>
            <a:pPr algn="just"/>
            <a:r>
              <a:rPr lang="en-US" dirty="0" smtClean="0"/>
              <a:t>There is often overlap between procedural laws and arbitration rules. E.g. ML and ICC Rules. Which prevails (e.g. on procedure for appointment, challenge, time limits)? </a:t>
            </a:r>
          </a:p>
          <a:p>
            <a:pPr algn="just"/>
            <a:r>
              <a:rPr lang="en-US" dirty="0" smtClean="0"/>
              <a:t>Procedural law will regulate additional matters.  E.g. extent and nature of judicial supervision and involvement (ML Arts 5, 8)</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12</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err="1" smtClean="0"/>
              <a:t>Lex</a:t>
            </a:r>
            <a:r>
              <a:rPr lang="en-US" dirty="0" smtClean="0"/>
              <a:t> </a:t>
            </a:r>
            <a:r>
              <a:rPr lang="en-US" dirty="0" err="1" smtClean="0"/>
              <a:t>arbitri</a:t>
            </a:r>
            <a:r>
              <a:rPr lang="en-US" dirty="0" smtClean="0"/>
              <a:t>, Arbitral Procedural Law and Arbitration Rules</a:t>
            </a:r>
            <a:endParaRPr lang="en-GB" dirty="0"/>
          </a:p>
        </p:txBody>
      </p:sp>
      <p:sp>
        <p:nvSpPr>
          <p:cNvPr id="3" name="Espace réservé du contenu 2"/>
          <p:cNvSpPr>
            <a:spLocks noGrp="1"/>
          </p:cNvSpPr>
          <p:nvPr>
            <p:ph idx="1"/>
          </p:nvPr>
        </p:nvSpPr>
        <p:spPr/>
        <p:txBody>
          <a:bodyPr>
            <a:normAutofit/>
          </a:bodyPr>
          <a:lstStyle/>
          <a:p>
            <a:pPr>
              <a:buNone/>
            </a:pPr>
            <a:r>
              <a:rPr lang="en-US" sz="2600" dirty="0" smtClean="0"/>
              <a:t>	Procedural pyramid</a:t>
            </a:r>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2600" dirty="0" smtClean="0"/>
          </a:p>
          <a:p>
            <a:pPr>
              <a:buNone/>
            </a:pPr>
            <a:endParaRPr lang="en-US" sz="1300" baseline="30000" dirty="0" smtClean="0"/>
          </a:p>
          <a:p>
            <a:pPr>
              <a:buNone/>
            </a:pPr>
            <a:endParaRPr lang="en-US" sz="1300" baseline="30000" dirty="0" smtClean="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13</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
        <p:nvSpPr>
          <p:cNvPr id="10" name="Rectangle 9"/>
          <p:cNvSpPr/>
          <p:nvPr/>
        </p:nvSpPr>
        <p:spPr>
          <a:xfrm>
            <a:off x="3306326" y="3513416"/>
            <a:ext cx="2088232" cy="432048"/>
          </a:xfrm>
          <a:prstGeom prst="rect">
            <a:avLst/>
          </a:prstGeom>
          <a:solidFill>
            <a:srgbClr val="A6CE37"/>
          </a:solidFill>
          <a:ln w="25400" cap="flat" cmpd="sng" algn="ctr">
            <a:noFill/>
            <a:prstDash val="solid"/>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dirty="0" smtClean="0">
                <a:ln>
                  <a:noFill/>
                </a:ln>
                <a:solidFill>
                  <a:srgbClr val="4D4D4F"/>
                </a:solidFill>
                <a:effectLst/>
                <a:uLnTx/>
                <a:uFillTx/>
                <a:latin typeface="Arial"/>
                <a:ea typeface="+mn-ea"/>
                <a:cs typeface="+mn-cs"/>
              </a:rPr>
              <a:t>Arbitration Rules</a:t>
            </a:r>
          </a:p>
        </p:txBody>
      </p:sp>
      <p:sp>
        <p:nvSpPr>
          <p:cNvPr id="11" name="Rectangle 10"/>
          <p:cNvSpPr/>
          <p:nvPr/>
        </p:nvSpPr>
        <p:spPr>
          <a:xfrm>
            <a:off x="2838274" y="4006165"/>
            <a:ext cx="3024336" cy="432048"/>
          </a:xfrm>
          <a:prstGeom prst="rect">
            <a:avLst/>
          </a:prstGeom>
          <a:solidFill>
            <a:srgbClr val="A6CE37"/>
          </a:solidFill>
          <a:ln w="25400" cap="flat" cmpd="sng" algn="ctr">
            <a:noFill/>
            <a:prstDash val="solid"/>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dirty="0" smtClean="0">
                <a:ln>
                  <a:noFill/>
                </a:ln>
                <a:solidFill>
                  <a:srgbClr val="4D4D4F"/>
                </a:solidFill>
                <a:effectLst/>
                <a:uLnTx/>
                <a:uFillTx/>
                <a:latin typeface="Arial"/>
                <a:ea typeface="+mn-ea"/>
                <a:cs typeface="+mn-cs"/>
              </a:rPr>
              <a:t>Procedural Laws</a:t>
            </a:r>
          </a:p>
        </p:txBody>
      </p:sp>
      <p:sp>
        <p:nvSpPr>
          <p:cNvPr id="12" name="Rectangle 11"/>
          <p:cNvSpPr/>
          <p:nvPr/>
        </p:nvSpPr>
        <p:spPr>
          <a:xfrm>
            <a:off x="1920172" y="4491479"/>
            <a:ext cx="4860540" cy="432048"/>
          </a:xfrm>
          <a:prstGeom prst="rect">
            <a:avLst/>
          </a:prstGeom>
          <a:solidFill>
            <a:srgbClr val="A6CE37"/>
          </a:solidFill>
          <a:ln w="25400" cap="flat" cmpd="sng" algn="ctr">
            <a:noFill/>
            <a:prstDash val="solid"/>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dirty="0" err="1" smtClean="0">
                <a:ln>
                  <a:noFill/>
                </a:ln>
                <a:solidFill>
                  <a:srgbClr val="4D4D4F"/>
                </a:solidFill>
                <a:effectLst/>
                <a:uLnTx/>
                <a:uFillTx/>
                <a:latin typeface="Arial"/>
                <a:ea typeface="+mn-ea"/>
                <a:cs typeface="+mn-cs"/>
              </a:rPr>
              <a:t>Lex</a:t>
            </a:r>
            <a:r>
              <a:rPr kumimoji="0" lang="en-GB" sz="1800" b="0" i="0" u="none" strike="noStrike" kern="0" cap="none" spc="0" normalizeH="0" baseline="0" dirty="0" smtClean="0">
                <a:ln>
                  <a:noFill/>
                </a:ln>
                <a:solidFill>
                  <a:srgbClr val="4D4D4F"/>
                </a:solidFill>
                <a:effectLst/>
                <a:uLnTx/>
                <a:uFillTx/>
                <a:latin typeface="Arial"/>
                <a:ea typeface="+mn-ea"/>
                <a:cs typeface="+mn-cs"/>
              </a:rPr>
              <a:t> </a:t>
            </a:r>
            <a:r>
              <a:rPr kumimoji="0" lang="en-GB" sz="1800" b="0" i="0" u="none" strike="noStrike" kern="0" cap="none" spc="0" normalizeH="0" baseline="0" dirty="0" err="1" smtClean="0">
                <a:ln>
                  <a:noFill/>
                </a:ln>
                <a:solidFill>
                  <a:srgbClr val="4D4D4F"/>
                </a:solidFill>
                <a:effectLst/>
                <a:uLnTx/>
                <a:uFillTx/>
                <a:latin typeface="Arial"/>
                <a:ea typeface="+mn-ea"/>
                <a:cs typeface="+mn-cs"/>
              </a:rPr>
              <a:t>Arbitri</a:t>
            </a:r>
            <a:endParaRPr kumimoji="0" lang="en-GB" sz="1800" b="0" i="0" u="none" strike="noStrike" kern="0" cap="none" spc="0" normalizeH="0" baseline="0" dirty="0" smtClean="0">
              <a:ln>
                <a:noFill/>
              </a:ln>
              <a:solidFill>
                <a:srgbClr val="4D4D4F"/>
              </a:solidFill>
              <a:effectLst/>
              <a:uLnTx/>
              <a:uFillTx/>
              <a:latin typeface="Arial"/>
              <a:ea typeface="+mn-ea"/>
              <a:cs typeface="+mn-cs"/>
            </a:endParaRPr>
          </a:p>
        </p:txBody>
      </p:sp>
      <p:cxnSp>
        <p:nvCxnSpPr>
          <p:cNvPr id="13" name="Straight Arrow Connector 10"/>
          <p:cNvCxnSpPr/>
          <p:nvPr/>
        </p:nvCxnSpPr>
        <p:spPr>
          <a:xfrm>
            <a:off x="1917518" y="5018372"/>
            <a:ext cx="489654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2499520" y="5088198"/>
            <a:ext cx="3701845" cy="338554"/>
          </a:xfrm>
          <a:prstGeom prst="rect">
            <a:avLst/>
          </a:prstGeom>
          <a:noFill/>
        </p:spPr>
        <p:txBody>
          <a:bodyPr wrap="square" rtlCol="0">
            <a:spAutoFit/>
          </a:bodyPr>
          <a:lstStyle/>
          <a:p>
            <a:pPr lvl="0" algn="ctr" defTabSz="912813" fontAlgn="base">
              <a:spcBef>
                <a:spcPts val="1200"/>
              </a:spcBef>
              <a:spcAft>
                <a:spcPct val="0"/>
              </a:spcAft>
            </a:pPr>
            <a:r>
              <a:rPr lang="fr-FR" sz="1600" b="1" dirty="0" smtClean="0">
                <a:solidFill>
                  <a:srgbClr val="4D4D4F"/>
                </a:solidFill>
                <a:latin typeface="Arial"/>
              </a:rPr>
              <a:t>Life of the arbitration</a:t>
            </a:r>
          </a:p>
        </p:txBody>
      </p:sp>
      <p:sp>
        <p:nvSpPr>
          <p:cNvPr id="15" name="Rectangle 14"/>
          <p:cNvSpPr/>
          <p:nvPr/>
        </p:nvSpPr>
        <p:spPr>
          <a:xfrm>
            <a:off x="3668617" y="2930488"/>
            <a:ext cx="1156772" cy="462708"/>
          </a:xfrm>
          <a:prstGeom prst="rect">
            <a:avLst/>
          </a:prstGeom>
          <a:solidFill>
            <a:srgbClr val="A6CE37"/>
          </a:solidFill>
          <a:ln w="25400" cap="flat" cmpd="sng" algn="ctr">
            <a:noFill/>
            <a:prstDash val="solid"/>
          </a:ln>
          <a:effectLst/>
        </p:spPr>
        <p:txBody>
          <a:bodyPr lIns="54000" tIns="54000" rIns="54000" bIns="5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dirty="0" err="1" smtClean="0">
                <a:ln>
                  <a:noFill/>
                </a:ln>
                <a:solidFill>
                  <a:srgbClr val="4D4D4F"/>
                </a:solidFill>
                <a:effectLst/>
                <a:uLnTx/>
                <a:uFillTx/>
                <a:latin typeface="Arial"/>
                <a:ea typeface="+mn-ea"/>
                <a:cs typeface="+mn-cs"/>
              </a:rPr>
              <a:t>Arb</a:t>
            </a:r>
            <a:r>
              <a:rPr kumimoji="0" lang="en-GB" sz="1800" b="0" i="0" u="none" strike="noStrike" kern="0" cap="none" spc="0" normalizeH="0" baseline="0" dirty="0" smtClean="0">
                <a:ln>
                  <a:noFill/>
                </a:ln>
                <a:solidFill>
                  <a:srgbClr val="4D4D4F"/>
                </a:solidFill>
                <a:effectLst/>
                <a:uLnTx/>
                <a:uFillTx/>
                <a:latin typeface="Arial"/>
                <a:ea typeface="+mn-ea"/>
                <a:cs typeface="+mn-cs"/>
              </a:rPr>
              <a:t> </a:t>
            </a:r>
            <a:r>
              <a:rPr kumimoji="0" lang="en-GB" sz="1800" b="0" i="0" u="none" strike="noStrike" kern="0" cap="none" spc="0" normalizeH="0" baseline="0" dirty="0" err="1" smtClean="0">
                <a:ln>
                  <a:noFill/>
                </a:ln>
                <a:solidFill>
                  <a:srgbClr val="4D4D4F"/>
                </a:solidFill>
                <a:effectLst/>
                <a:uLnTx/>
                <a:uFillTx/>
                <a:latin typeface="Arial"/>
                <a:ea typeface="+mn-ea"/>
                <a:cs typeface="+mn-cs"/>
              </a:rPr>
              <a:t>Agt</a:t>
            </a:r>
            <a:endParaRPr kumimoji="0" lang="en-GB" sz="1800" b="0" i="0" u="none" strike="noStrike" kern="0" cap="none" spc="0" normalizeH="0" baseline="0" dirty="0" smtClean="0">
              <a:ln>
                <a:noFill/>
              </a:ln>
              <a:solidFill>
                <a:srgbClr val="4D4D4F"/>
              </a:solidFill>
              <a:effectLst/>
              <a:uLnTx/>
              <a:uFillTx/>
              <a:latin typeface="Arial"/>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What</a:t>
            </a:r>
            <a:r>
              <a:rPr lang="fr-FR" dirty="0" smtClean="0"/>
              <a:t> </a:t>
            </a:r>
            <a:r>
              <a:rPr lang="fr-FR" dirty="0" err="1" smtClean="0"/>
              <a:t>is</a:t>
            </a:r>
            <a:r>
              <a:rPr lang="fr-FR" dirty="0" smtClean="0"/>
              <a:t> </a:t>
            </a:r>
            <a:r>
              <a:rPr lang="fr-FR" dirty="0" err="1" smtClean="0"/>
              <a:t>covered</a:t>
            </a:r>
            <a:r>
              <a:rPr lang="fr-FR" dirty="0" smtClean="0"/>
              <a:t> by </a:t>
            </a:r>
            <a:r>
              <a:rPr lang="fr-FR" i="1" dirty="0" err="1" smtClean="0"/>
              <a:t>lex</a:t>
            </a:r>
            <a:r>
              <a:rPr lang="fr-FR" i="1" dirty="0" smtClean="0"/>
              <a:t> </a:t>
            </a:r>
            <a:r>
              <a:rPr lang="fr-FR" i="1" dirty="0" err="1" smtClean="0"/>
              <a:t>arbitri</a:t>
            </a:r>
            <a:r>
              <a:rPr lang="fr-FR" i="1" dirty="0" smtClean="0"/>
              <a:t>?</a:t>
            </a:r>
            <a:endParaRPr lang="fr-FR" dirty="0"/>
          </a:p>
        </p:txBody>
      </p:sp>
      <p:sp>
        <p:nvSpPr>
          <p:cNvPr id="4" name="Date Placeholder 3"/>
          <p:cNvSpPr>
            <a:spLocks noGrp="1"/>
          </p:cNvSpPr>
          <p:nvPr>
            <p:ph type="dt" sz="half" idx="10"/>
          </p:nvPr>
        </p:nvSpPr>
        <p:spPr/>
        <p:txBody>
          <a:bodyPr/>
          <a:lstStyle/>
          <a:p>
            <a:r>
              <a:rPr lang="en-US" smtClean="0"/>
              <a:t>September 2014</a:t>
            </a:r>
            <a:endParaRPr lang="en-GB"/>
          </a:p>
        </p:txBody>
      </p:sp>
      <p:sp>
        <p:nvSpPr>
          <p:cNvPr id="5" name="Slide Number Placeholder 4"/>
          <p:cNvSpPr>
            <a:spLocks noGrp="1"/>
          </p:cNvSpPr>
          <p:nvPr>
            <p:ph type="sldNum" sz="quarter" idx="11"/>
          </p:nvPr>
        </p:nvSpPr>
        <p:spPr/>
        <p:txBody>
          <a:bodyPr/>
          <a:lstStyle/>
          <a:p>
            <a:fld id="{FFE12322-D087-44B8-85E4-9150902A0088}" type="slidenum">
              <a:rPr lang="en-GB" smtClean="0"/>
              <a:pPr/>
              <a:t>14</a:t>
            </a:fld>
            <a:endParaRPr lang="en-GB" dirty="0"/>
          </a:p>
        </p:txBody>
      </p:sp>
      <p:sp>
        <p:nvSpPr>
          <p:cNvPr id="6" name="Footer Placeholder 5"/>
          <p:cNvSpPr>
            <a:spLocks noGrp="1"/>
          </p:cNvSpPr>
          <p:nvPr>
            <p:ph type="ftr" sz="quarter" idx="12"/>
          </p:nvPr>
        </p:nvSpPr>
        <p:spPr/>
        <p:txBody>
          <a:bodyPr/>
          <a:lstStyle/>
          <a:p>
            <a:r>
              <a:rPr lang="en-US" smtClean="0"/>
              <a:t>Legal Framework of International Arbitration &amp; the Role of the Seat </a:t>
            </a:r>
            <a:endParaRPr lang="en-GB" dirty="0"/>
          </a:p>
        </p:txBody>
      </p:sp>
      <p:pic>
        <p:nvPicPr>
          <p:cNvPr id="8" name="Content Placeholder 7" descr="Presentation.jpg"/>
          <p:cNvPicPr>
            <a:picLocks noGrp="1" noChangeAspect="1"/>
          </p:cNvPicPr>
          <p:nvPr>
            <p:ph idx="1"/>
          </p:nvPr>
        </p:nvPicPr>
        <p:blipFill>
          <a:blip r:embed="rId2" cstate="print"/>
          <a:stretch>
            <a:fillRect/>
          </a:stretch>
        </p:blipFill>
        <p:spPr>
          <a:xfrm>
            <a:off x="1110191" y="1266826"/>
            <a:ext cx="6479117" cy="4859338"/>
          </a:xfr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Content of typical Arbitration Law</a:t>
            </a:r>
            <a:endParaRPr lang="en-GB" dirty="0"/>
          </a:p>
        </p:txBody>
      </p:sp>
      <p:sp>
        <p:nvSpPr>
          <p:cNvPr id="3" name="Espace réservé du contenu 2"/>
          <p:cNvSpPr>
            <a:spLocks noGrp="1"/>
          </p:cNvSpPr>
          <p:nvPr>
            <p:ph idx="1"/>
          </p:nvPr>
        </p:nvSpPr>
        <p:spPr>
          <a:xfrm>
            <a:off x="457200" y="1112704"/>
            <a:ext cx="8229600" cy="5013459"/>
          </a:xfrm>
        </p:spPr>
        <p:txBody>
          <a:bodyPr>
            <a:normAutofit/>
          </a:bodyPr>
          <a:lstStyle/>
          <a:p>
            <a:r>
              <a:rPr lang="en-US" sz="2800" dirty="0" smtClean="0"/>
              <a:t>Arbitration laws typically regulate:</a:t>
            </a:r>
          </a:p>
          <a:p>
            <a:pPr lvl="1" algn="just"/>
            <a:r>
              <a:rPr lang="en-US" sz="2300" dirty="0" smtClean="0"/>
              <a:t>Right to arbitrate</a:t>
            </a:r>
          </a:p>
          <a:p>
            <a:pPr lvl="1" algn="just"/>
            <a:r>
              <a:rPr lang="en-US" sz="2300" dirty="0" smtClean="0"/>
              <a:t>Right to choose procedure</a:t>
            </a:r>
          </a:p>
          <a:p>
            <a:pPr lvl="1" algn="just"/>
            <a:r>
              <a:rPr lang="en-US" sz="2300" dirty="0" smtClean="0"/>
              <a:t>Competence-competence (not arbitration Rules)</a:t>
            </a:r>
          </a:p>
          <a:p>
            <a:pPr lvl="1" algn="just"/>
            <a:r>
              <a:rPr lang="en-US" sz="2300" dirty="0" smtClean="0"/>
              <a:t>Formal validity of arbitration agreements </a:t>
            </a:r>
          </a:p>
          <a:p>
            <a:pPr lvl="1" algn="just"/>
            <a:r>
              <a:rPr lang="en-US" sz="2300" dirty="0" smtClean="0"/>
              <a:t>default provisions on appointment/ removal of arbitrators</a:t>
            </a:r>
          </a:p>
          <a:p>
            <a:pPr lvl="1" algn="just"/>
            <a:r>
              <a:rPr lang="en-US" sz="2300" dirty="0" smtClean="0"/>
              <a:t>fundamental (mandatory) procedural rules, e.g. of arbitrator independence, procedural fairness</a:t>
            </a:r>
          </a:p>
          <a:p>
            <a:pPr lvl="2" algn="just"/>
            <a:r>
              <a:rPr lang="en-US" sz="1800" dirty="0" smtClean="0"/>
              <a:t>Apply over and above institutional rules</a:t>
            </a:r>
          </a:p>
          <a:p>
            <a:pPr lvl="1" algn="just"/>
            <a:r>
              <a:rPr lang="en-US" sz="2300" dirty="0" smtClean="0"/>
              <a:t>formal and substantive requirements for awards</a:t>
            </a:r>
          </a:p>
          <a:p>
            <a:pPr lvl="1" algn="just"/>
            <a:r>
              <a:rPr lang="en-US" sz="2300" dirty="0" smtClean="0"/>
              <a:t>recourse against arbitral awards</a:t>
            </a:r>
          </a:p>
          <a:p>
            <a:pPr lvl="2" algn="just"/>
            <a:r>
              <a:rPr lang="en-US" sz="1800" dirty="0" smtClean="0"/>
              <a:t>Is it possible to appeal? (NZ, ICDR, Israel, UK)</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15</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Choosing foreign procedural law</a:t>
            </a:r>
            <a:endParaRPr lang="en-GB" dirty="0"/>
          </a:p>
        </p:txBody>
      </p:sp>
      <p:sp>
        <p:nvSpPr>
          <p:cNvPr id="3" name="Espace réservé du contenu 2"/>
          <p:cNvSpPr>
            <a:spLocks noGrp="1"/>
          </p:cNvSpPr>
          <p:nvPr>
            <p:ph idx="1"/>
          </p:nvPr>
        </p:nvSpPr>
        <p:spPr>
          <a:xfrm>
            <a:off x="275716" y="1362875"/>
            <a:ext cx="8229600" cy="4525963"/>
          </a:xfrm>
        </p:spPr>
        <p:txBody>
          <a:bodyPr>
            <a:normAutofit fontScale="70000" lnSpcReduction="20000"/>
          </a:bodyPr>
          <a:lstStyle/>
          <a:p>
            <a:pPr>
              <a:buNone/>
            </a:pPr>
            <a:r>
              <a:rPr lang="en-US" sz="2800" dirty="0" smtClean="0"/>
              <a:t>18. DISPUTES AND ARBITRATION.</a:t>
            </a:r>
          </a:p>
          <a:p>
            <a:pPr algn="just">
              <a:buNone/>
            </a:pPr>
            <a:r>
              <a:rPr lang="en-US" sz="2800" dirty="0" smtClean="0"/>
              <a:t/>
            </a:r>
            <a:br>
              <a:rPr lang="en-US" sz="2800" dirty="0" smtClean="0"/>
            </a:br>
            <a:r>
              <a:rPr lang="en-US" sz="2800" dirty="0" smtClean="0"/>
              <a:t>[…] </a:t>
            </a:r>
            <a:r>
              <a:rPr lang="en-US" sz="2800" i="1" dirty="0" smtClean="0"/>
              <a:t>proceedings in such arbitration shall be conducted in English. </a:t>
            </a:r>
            <a:r>
              <a:rPr lang="en-US" sz="2800" b="1" i="1" dirty="0" smtClean="0"/>
              <a:t>The venue of the arbitration proceedings shall be in London.</a:t>
            </a:r>
            <a:r>
              <a:rPr lang="en-US" sz="2800" i="1" dirty="0" smtClean="0"/>
              <a:t> The arbitrators may (but shall not be obliged to) award costs and reasonable expenses (including reasonable-fees of counsel) to the Party (</a:t>
            </a:r>
            <a:r>
              <a:rPr lang="en-US" sz="2800" i="1" dirty="0" err="1" smtClean="0"/>
              <a:t>ies</a:t>
            </a:r>
            <a:r>
              <a:rPr lang="en-US" sz="2800" i="1" dirty="0" smtClean="0"/>
              <a:t>) that substantially prevail on merit. </a:t>
            </a:r>
            <a:r>
              <a:rPr lang="en-US" sz="2800" b="1" i="1" dirty="0" smtClean="0"/>
              <a:t>The provisions of Indian Arbitration and Conciliation Act, 1996 shall apply.</a:t>
            </a:r>
            <a:r>
              <a:rPr lang="en-US" sz="2800" i="1" dirty="0" smtClean="0"/>
              <a:t> </a:t>
            </a:r>
          </a:p>
          <a:p>
            <a:pPr>
              <a:buNone/>
            </a:pPr>
            <a:endParaRPr lang="en-US" sz="2800" i="1" dirty="0" smtClean="0"/>
          </a:p>
          <a:p>
            <a:pPr marL="342900" lvl="1" indent="-342900">
              <a:buClr>
                <a:schemeClr val="accent1"/>
              </a:buClr>
              <a:buNone/>
            </a:pPr>
            <a:r>
              <a:rPr lang="en-US" sz="2400" dirty="0" smtClean="0">
                <a:solidFill>
                  <a:schemeClr val="accent1"/>
                </a:solidFill>
              </a:rPr>
              <a:t>Questions</a:t>
            </a:r>
            <a:r>
              <a:rPr lang="en-US" sz="2400" dirty="0" smtClean="0"/>
              <a:t>:  Where is the seat?</a:t>
            </a:r>
          </a:p>
          <a:p>
            <a:pPr marL="342900" lvl="1" indent="-342900" algn="just">
              <a:buClr>
                <a:schemeClr val="accent1"/>
              </a:buClr>
              <a:buNone/>
            </a:pPr>
            <a:r>
              <a:rPr lang="en-US" sz="2400" dirty="0" smtClean="0"/>
              <a:t>	- Does the Indian proc law apply like arbitral rules?</a:t>
            </a:r>
          </a:p>
          <a:p>
            <a:pPr marL="342900" lvl="1" indent="-342900" algn="just">
              <a:buClr>
                <a:schemeClr val="accent1"/>
              </a:buClr>
              <a:buNone/>
            </a:pPr>
            <a:r>
              <a:rPr lang="en-US" sz="2400" dirty="0" smtClean="0"/>
              <a:t>	- Which courts deal with setting aside?  Which standards do they apply of due process, independence, construction of </a:t>
            </a:r>
            <a:r>
              <a:rPr lang="en-US" sz="2400" dirty="0" err="1" smtClean="0"/>
              <a:t>arb</a:t>
            </a:r>
            <a:r>
              <a:rPr lang="en-US" sz="2400" dirty="0" smtClean="0"/>
              <a:t>. agreement?</a:t>
            </a:r>
          </a:p>
          <a:p>
            <a:pPr>
              <a:buNone/>
            </a:pPr>
            <a:endParaRPr lang="en-US" sz="2800" i="1" dirty="0" smtClean="0"/>
          </a:p>
          <a:p>
            <a:pPr>
              <a:buNone/>
            </a:pPr>
            <a:r>
              <a:rPr lang="it-IT" sz="1900" i="1" dirty="0" err="1" smtClean="0"/>
              <a:t>Enercon</a:t>
            </a:r>
            <a:r>
              <a:rPr lang="it-IT" sz="1900" i="1" dirty="0" smtClean="0"/>
              <a:t> India v. </a:t>
            </a:r>
            <a:r>
              <a:rPr lang="it-IT" sz="1900" i="1" dirty="0" err="1" smtClean="0"/>
              <a:t>Enercon</a:t>
            </a:r>
            <a:r>
              <a:rPr lang="it-IT" sz="1900" i="1" dirty="0" smtClean="0"/>
              <a:t> GMBH </a:t>
            </a:r>
            <a:r>
              <a:rPr lang="it-IT" sz="1900" dirty="0" smtClean="0"/>
              <a:t>[</a:t>
            </a:r>
            <a:r>
              <a:rPr lang="it-IT" sz="1900" dirty="0" err="1" smtClean="0"/>
              <a:t>Civ</a:t>
            </a:r>
            <a:r>
              <a:rPr lang="it-IT" sz="1900" dirty="0" smtClean="0"/>
              <a:t>. App. 2086/7 of 2014] </a:t>
            </a:r>
            <a:r>
              <a:rPr lang="it-IT" sz="1900" dirty="0" err="1" smtClean="0"/>
              <a:t>Indian</a:t>
            </a:r>
            <a:r>
              <a:rPr lang="it-IT" sz="1900" dirty="0" smtClean="0"/>
              <a:t> SC</a:t>
            </a:r>
            <a:r>
              <a:rPr lang="en-US" sz="1900" dirty="0" smtClean="0"/>
              <a:t/>
            </a:r>
            <a:br>
              <a:rPr lang="en-US" sz="1900" dirty="0" smtClean="0"/>
            </a:br>
            <a:endParaRPr lang="en-US" sz="1900" dirty="0" smtClean="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16</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Delocalised &amp; Traditional Views of Arbitration (1/6)</a:t>
            </a:r>
            <a:endParaRPr lang="en-GB" dirty="0"/>
          </a:p>
        </p:txBody>
      </p:sp>
      <p:sp>
        <p:nvSpPr>
          <p:cNvPr id="3" name="Espace réservé du contenu 2"/>
          <p:cNvSpPr>
            <a:spLocks noGrp="1"/>
          </p:cNvSpPr>
          <p:nvPr>
            <p:ph idx="1"/>
          </p:nvPr>
        </p:nvSpPr>
        <p:spPr/>
        <p:txBody>
          <a:bodyPr>
            <a:normAutofit/>
          </a:bodyPr>
          <a:lstStyle/>
          <a:p>
            <a:r>
              <a:rPr lang="en-US" sz="2600" dirty="0" smtClean="0"/>
              <a:t>Legal theories to describe the degree of connection between an arbitration and the seat of arbitration</a:t>
            </a:r>
          </a:p>
          <a:p>
            <a:r>
              <a:rPr lang="en-US" sz="2600" dirty="0" smtClean="0"/>
              <a:t>Traditional view:</a:t>
            </a:r>
          </a:p>
          <a:p>
            <a:pPr lvl="1"/>
            <a:r>
              <a:rPr lang="en-US" sz="2100" dirty="0" smtClean="0"/>
              <a:t>International arbitration proceedings must be attached to a seat, as this is how arbitration gains legal recognition</a:t>
            </a:r>
          </a:p>
          <a:p>
            <a:pPr lvl="1"/>
            <a:r>
              <a:rPr lang="en-US" sz="2100" dirty="0" smtClean="0"/>
              <a:t>Relationship with notion of state sovereignty: right of a state to regulate all conduct taking place in its territory </a:t>
            </a:r>
          </a:p>
          <a:p>
            <a:pPr lvl="1"/>
            <a:r>
              <a:rPr lang="en-US" sz="2100" dirty="0" smtClean="0"/>
              <a:t>No truly “international” arbitration as it is always connected to a seat, and thus integrated into that country’s laws</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17</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Delocalised &amp; Traditional Views of Arbitration (2/6)</a:t>
            </a:r>
            <a:endParaRPr lang="en-GB" dirty="0"/>
          </a:p>
        </p:txBody>
      </p:sp>
      <p:sp>
        <p:nvSpPr>
          <p:cNvPr id="3" name="Espace réservé du contenu 2"/>
          <p:cNvSpPr>
            <a:spLocks noGrp="1"/>
          </p:cNvSpPr>
          <p:nvPr>
            <p:ph idx="1"/>
          </p:nvPr>
        </p:nvSpPr>
        <p:spPr/>
        <p:txBody>
          <a:bodyPr>
            <a:normAutofit fontScale="92500" lnSpcReduction="10000"/>
          </a:bodyPr>
          <a:lstStyle/>
          <a:p>
            <a:pPr algn="just"/>
            <a:r>
              <a:rPr lang="en-US" sz="2800" dirty="0" smtClean="0"/>
              <a:t>Francis Mann:</a:t>
            </a:r>
          </a:p>
          <a:p>
            <a:pPr lvl="1" algn="just">
              <a:buNone/>
            </a:pPr>
            <a:r>
              <a:rPr lang="en-US" dirty="0" smtClean="0"/>
              <a:t>	</a:t>
            </a:r>
            <a:r>
              <a:rPr lang="en-US" sz="2300" dirty="0" smtClean="0"/>
              <a:t>‘</a:t>
            </a:r>
            <a:r>
              <a:rPr lang="en-US" sz="2300" i="1" dirty="0" smtClean="0"/>
              <a:t>Is not every activity occurring on the territory of a State necessarily subject to its jurisdiction? Is it not for such State to say whether and in what manner arbitrators are assimilated to judges and, like them, subject to the law? Various States may give various answers to the question, but that each of them has the right to, and does, answer it according to its own discretion cannot be doubted.</a:t>
            </a:r>
            <a:r>
              <a:rPr lang="en-US" sz="2300" dirty="0" smtClean="0"/>
              <a:t>’</a:t>
            </a:r>
          </a:p>
          <a:p>
            <a:pPr algn="just"/>
            <a:r>
              <a:rPr lang="en-US" sz="2800" dirty="0" smtClean="0"/>
              <a:t>Markham Ball:</a:t>
            </a:r>
          </a:p>
          <a:p>
            <a:pPr lvl="1" algn="just">
              <a:buNone/>
            </a:pPr>
            <a:r>
              <a:rPr lang="en-US" dirty="0" smtClean="0"/>
              <a:t>	‘</a:t>
            </a:r>
            <a:r>
              <a:rPr lang="en-US" sz="2300" i="1" dirty="0" smtClean="0"/>
              <a:t>Arbitration is not a separate, free-standing system of justice. It is a system established and regulated pursuant to law, and it necessarily bears a close relationship to a nation’s courts and judicial system.</a:t>
            </a:r>
            <a:r>
              <a:rPr lang="en-US" dirty="0" smtClean="0"/>
              <a:t>’</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18</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Delocalised &amp; Traditional Views of Arbitration (3/6)</a:t>
            </a:r>
            <a:endParaRPr lang="en-GB" dirty="0"/>
          </a:p>
        </p:txBody>
      </p:sp>
      <p:sp>
        <p:nvSpPr>
          <p:cNvPr id="3" name="Espace réservé du contenu 2"/>
          <p:cNvSpPr>
            <a:spLocks noGrp="1"/>
          </p:cNvSpPr>
          <p:nvPr>
            <p:ph idx="1"/>
          </p:nvPr>
        </p:nvSpPr>
        <p:spPr/>
        <p:txBody>
          <a:bodyPr>
            <a:normAutofit/>
          </a:bodyPr>
          <a:lstStyle/>
          <a:p>
            <a:r>
              <a:rPr lang="en-GB" sz="2600" smtClean="0"/>
              <a:t>Delocalised or ‘contractual’ view:</a:t>
            </a:r>
          </a:p>
          <a:p>
            <a:pPr lvl="1"/>
            <a:r>
              <a:rPr lang="en-GB" sz="2100" smtClean="0"/>
              <a:t>no link needed between seat of arbitration and arbitration proceedings</a:t>
            </a:r>
          </a:p>
          <a:p>
            <a:pPr lvl="1"/>
            <a:r>
              <a:rPr lang="en-GB" sz="2100" smtClean="0"/>
              <a:t>Arbitration gains recognition and existence from parties’ contract </a:t>
            </a:r>
          </a:p>
          <a:p>
            <a:pPr lvl="1"/>
            <a:r>
              <a:rPr lang="en-GB" sz="2100" smtClean="0"/>
              <a:t>So arbitration proceedings must be free from any interference or control from local courts.  </a:t>
            </a:r>
          </a:p>
          <a:p>
            <a:pPr lvl="1"/>
            <a:r>
              <a:rPr lang="en-GB" sz="2100" smtClean="0"/>
              <a:t>Only enforcing courts may exercise control over an award, as a condition to recognising and enforcing it.  </a:t>
            </a:r>
          </a:p>
          <a:p>
            <a:pPr lvl="1"/>
            <a:r>
              <a:rPr lang="en-GB" sz="2100" smtClean="0"/>
              <a:t>Before enforcement, an award need not enter into a domestic legal order</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19</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Article 18 Place of the Arbitration</a:t>
            </a:r>
            <a:br>
              <a:rPr lang="fr-FR" dirty="0" smtClean="0"/>
            </a:br>
            <a:endParaRPr lang="fr-FR" dirty="0"/>
          </a:p>
        </p:txBody>
      </p:sp>
      <p:sp>
        <p:nvSpPr>
          <p:cNvPr id="3" name="Content Placeholder 2"/>
          <p:cNvSpPr>
            <a:spLocks noGrp="1"/>
          </p:cNvSpPr>
          <p:nvPr>
            <p:ph idx="1"/>
          </p:nvPr>
        </p:nvSpPr>
        <p:spPr/>
        <p:txBody>
          <a:bodyPr>
            <a:normAutofit/>
          </a:bodyPr>
          <a:lstStyle/>
          <a:p>
            <a:pPr algn="just">
              <a:buNone/>
            </a:pPr>
            <a:r>
              <a:rPr lang="en-US" sz="2400" i="1" dirty="0" smtClean="0"/>
              <a:t>1 The place of the arbitration shall be fixed by the Court, unless agreed upon by the parties.</a:t>
            </a:r>
          </a:p>
          <a:p>
            <a:pPr algn="just">
              <a:buNone/>
            </a:pPr>
            <a:r>
              <a:rPr lang="en-US" sz="2400" i="1" dirty="0" smtClean="0"/>
              <a:t>2 The arbitral tribunal may, after consultation with the parties, conduct hearings and meetings at any location it considers appropriate, unless otherwise </a:t>
            </a:r>
            <a:r>
              <a:rPr lang="fr-FR" sz="2400" i="1" dirty="0" err="1" smtClean="0"/>
              <a:t>agreed</a:t>
            </a:r>
            <a:r>
              <a:rPr lang="fr-FR" sz="2400" i="1" dirty="0" smtClean="0"/>
              <a:t> by the parties.</a:t>
            </a:r>
          </a:p>
          <a:p>
            <a:pPr algn="just">
              <a:buNone/>
            </a:pPr>
            <a:r>
              <a:rPr lang="en-US" sz="2400" i="1" dirty="0" smtClean="0"/>
              <a:t>3 The arbitral tribunal may deliberate at any location it </a:t>
            </a:r>
            <a:r>
              <a:rPr lang="fr-FR" sz="2400" i="1" dirty="0" err="1" smtClean="0"/>
              <a:t>considers</a:t>
            </a:r>
            <a:r>
              <a:rPr lang="fr-FR" sz="2400" i="1" dirty="0" smtClean="0"/>
              <a:t> </a:t>
            </a:r>
            <a:r>
              <a:rPr lang="fr-FR" sz="2400" i="1" dirty="0" err="1" smtClean="0"/>
              <a:t>appropriate</a:t>
            </a:r>
            <a:r>
              <a:rPr lang="fr-FR" sz="2400" i="1" dirty="0" smtClean="0"/>
              <a:t>.</a:t>
            </a:r>
          </a:p>
          <a:p>
            <a:pPr>
              <a:buNone/>
            </a:pPr>
            <a:endParaRPr lang="fr-FR" sz="2400" dirty="0" smtClean="0"/>
          </a:p>
        </p:txBody>
      </p:sp>
      <p:sp>
        <p:nvSpPr>
          <p:cNvPr id="4" name="Date Placeholder 3"/>
          <p:cNvSpPr>
            <a:spLocks noGrp="1"/>
          </p:cNvSpPr>
          <p:nvPr>
            <p:ph type="dt" sz="half" idx="10"/>
          </p:nvPr>
        </p:nvSpPr>
        <p:spPr/>
        <p:txBody>
          <a:bodyPr/>
          <a:lstStyle/>
          <a:p>
            <a:r>
              <a:rPr lang="en-US" smtClean="0"/>
              <a:t>September 2014</a:t>
            </a:r>
            <a:endParaRPr lang="en-GB"/>
          </a:p>
        </p:txBody>
      </p:sp>
      <p:sp>
        <p:nvSpPr>
          <p:cNvPr id="5" name="Slide Number Placeholder 4"/>
          <p:cNvSpPr>
            <a:spLocks noGrp="1"/>
          </p:cNvSpPr>
          <p:nvPr>
            <p:ph type="sldNum" sz="quarter" idx="11"/>
          </p:nvPr>
        </p:nvSpPr>
        <p:spPr/>
        <p:txBody>
          <a:bodyPr/>
          <a:lstStyle/>
          <a:p>
            <a:fld id="{FFE12322-D087-44B8-85E4-9150902A0088}" type="slidenum">
              <a:rPr lang="en-GB" smtClean="0"/>
              <a:pPr/>
              <a:t>2</a:t>
            </a:fld>
            <a:endParaRPr lang="en-GB" dirty="0"/>
          </a:p>
        </p:txBody>
      </p:sp>
      <p:sp>
        <p:nvSpPr>
          <p:cNvPr id="6" name="Footer Placeholder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Delocalised &amp; Traditional Views of Arbitration (4/6)</a:t>
            </a:r>
            <a:endParaRPr lang="en-GB" dirty="0"/>
          </a:p>
        </p:txBody>
      </p:sp>
      <p:sp>
        <p:nvSpPr>
          <p:cNvPr id="3" name="Espace réservé du contenu 2"/>
          <p:cNvSpPr>
            <a:spLocks noGrp="1"/>
          </p:cNvSpPr>
          <p:nvPr>
            <p:ph idx="1"/>
          </p:nvPr>
        </p:nvSpPr>
        <p:spPr/>
        <p:txBody>
          <a:bodyPr>
            <a:normAutofit fontScale="70000" lnSpcReduction="20000"/>
          </a:bodyPr>
          <a:lstStyle/>
          <a:p>
            <a:pPr algn="just"/>
            <a:r>
              <a:rPr lang="en-GB" sz="3300" dirty="0" smtClean="0"/>
              <a:t>Jan </a:t>
            </a:r>
            <a:r>
              <a:rPr lang="en-GB" sz="3300" dirty="0" err="1" smtClean="0"/>
              <a:t>Paulsson</a:t>
            </a:r>
            <a:r>
              <a:rPr lang="en-GB" sz="3300" dirty="0" smtClean="0"/>
              <a:t>: ‘Delocalisation of International Commercial Arbitration: When and Why it </a:t>
            </a:r>
            <a:r>
              <a:rPr lang="en-GB" sz="3300" dirty="0" err="1" smtClean="0"/>
              <a:t>Matters’</a:t>
            </a:r>
            <a:r>
              <a:rPr lang="en-GB" sz="3300" baseline="30000" dirty="0" err="1" smtClean="0"/>
              <a:t>5</a:t>
            </a:r>
            <a:r>
              <a:rPr lang="en-GB" sz="3300" dirty="0" smtClean="0"/>
              <a:t>:</a:t>
            </a:r>
          </a:p>
          <a:p>
            <a:pPr lvl="1" algn="just">
              <a:buNone/>
            </a:pPr>
            <a:r>
              <a:rPr lang="en-GB" dirty="0" smtClean="0"/>
              <a:t>	</a:t>
            </a:r>
            <a:r>
              <a:rPr lang="en-GB" sz="2700" dirty="0" smtClean="0"/>
              <a:t>“</a:t>
            </a:r>
            <a:r>
              <a:rPr lang="en-GB" sz="2700" i="1" dirty="0" smtClean="0"/>
              <a:t>the delocalised award is not thought to be independent of any legal order. Rather, the point is that a delocalised award may be accepted by the legal order of an enforcement jurisdiction although it is independent from the legal order of its country of origin.</a:t>
            </a:r>
            <a:r>
              <a:rPr lang="en-GB" sz="2700" dirty="0" smtClean="0"/>
              <a:t>”</a:t>
            </a:r>
          </a:p>
          <a:p>
            <a:pPr algn="just"/>
            <a:r>
              <a:rPr lang="en-GB" sz="3300" dirty="0" smtClean="0"/>
              <a:t>The focus on the enforcing jurisdiction made sense in early </a:t>
            </a:r>
            <a:r>
              <a:rPr lang="en-GB" sz="3300" dirty="0" err="1" smtClean="0"/>
              <a:t>1980’s</a:t>
            </a:r>
            <a:r>
              <a:rPr lang="en-GB" sz="3300" dirty="0" smtClean="0"/>
              <a:t>, given the disparity in arbitration laws (</a:t>
            </a:r>
            <a:r>
              <a:rPr lang="en-GB" sz="3300" dirty="0" err="1" smtClean="0"/>
              <a:t>lex</a:t>
            </a:r>
            <a:r>
              <a:rPr lang="en-GB" sz="3300" dirty="0" smtClean="0"/>
              <a:t> </a:t>
            </a:r>
            <a:r>
              <a:rPr lang="en-GB" sz="3300" dirty="0" err="1" smtClean="0"/>
              <a:t>arbitri</a:t>
            </a:r>
            <a:r>
              <a:rPr lang="en-GB" sz="3300" dirty="0" smtClean="0"/>
              <a:t>).  </a:t>
            </a:r>
            <a:r>
              <a:rPr lang="en-GB" sz="3300" dirty="0" err="1" smtClean="0"/>
              <a:t>NYC</a:t>
            </a:r>
            <a:r>
              <a:rPr lang="en-GB" sz="3300" dirty="0" smtClean="0"/>
              <a:t> was harmonised but not </a:t>
            </a:r>
            <a:r>
              <a:rPr lang="en-GB" sz="3300" dirty="0" err="1" smtClean="0"/>
              <a:t>lex</a:t>
            </a:r>
            <a:r>
              <a:rPr lang="en-GB" sz="3300" dirty="0" smtClean="0"/>
              <a:t> </a:t>
            </a:r>
            <a:r>
              <a:rPr lang="en-GB" sz="3300" dirty="0" err="1" smtClean="0"/>
              <a:t>arbitri</a:t>
            </a:r>
            <a:r>
              <a:rPr lang="en-GB" sz="3300" dirty="0" smtClean="0"/>
              <a:t>.  Less relevant today due to ML. </a:t>
            </a:r>
          </a:p>
          <a:p>
            <a:pPr algn="just"/>
            <a:r>
              <a:rPr lang="en-GB" sz="3300" dirty="0" smtClean="0"/>
              <a:t>Example: a certain mandatory law exists in the </a:t>
            </a:r>
            <a:r>
              <a:rPr lang="en-GB" sz="3300" dirty="0" err="1" smtClean="0"/>
              <a:t>lex</a:t>
            </a:r>
            <a:r>
              <a:rPr lang="en-GB" sz="3300" dirty="0" smtClean="0"/>
              <a:t> </a:t>
            </a:r>
            <a:r>
              <a:rPr lang="en-GB" sz="3300" dirty="0" err="1" smtClean="0"/>
              <a:t>arbitri</a:t>
            </a:r>
            <a:r>
              <a:rPr lang="en-GB" sz="3300" dirty="0" smtClean="0"/>
              <a:t> but does not exist in the jurisdiction of the law governing the contract.  </a:t>
            </a:r>
          </a:p>
          <a:p>
            <a:pPr algn="just"/>
            <a:r>
              <a:rPr lang="en-GB" sz="3300" dirty="0" smtClean="0"/>
              <a:t>Should that law be applied?</a:t>
            </a:r>
          </a:p>
          <a:p>
            <a:pPr marL="0" indent="0">
              <a:buNone/>
            </a:pPr>
            <a:r>
              <a:rPr lang="en-US" sz="1700" baseline="30000" dirty="0" smtClean="0"/>
              <a:t>5 </a:t>
            </a:r>
            <a:r>
              <a:rPr lang="en-US" sz="1700" dirty="0" smtClean="0"/>
              <a:t>J </a:t>
            </a:r>
            <a:r>
              <a:rPr lang="en-US" sz="1700" dirty="0" err="1" smtClean="0"/>
              <a:t>Paulsson</a:t>
            </a:r>
            <a:r>
              <a:rPr lang="en-US" sz="1700" dirty="0" smtClean="0"/>
              <a:t>, ‘</a:t>
            </a:r>
            <a:r>
              <a:rPr lang="en-US" sz="1700" dirty="0" err="1" smtClean="0"/>
              <a:t>Delocalisation</a:t>
            </a:r>
            <a:r>
              <a:rPr lang="en-US" sz="1700" dirty="0" smtClean="0"/>
              <a:t> of International Commercial Arbitration: When and Why it Matters’, (1983) 32 International and Comparative Law Quarterly 53.</a:t>
            </a:r>
          </a:p>
          <a:p>
            <a:pPr>
              <a:buNone/>
            </a:pPr>
            <a:endParaRPr lang="en-GB" dirty="0" smtClean="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20</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Delocalised &amp; Traditional Views of Arbitration (5/6)</a:t>
            </a:r>
            <a:endParaRPr lang="en-GB" dirty="0"/>
          </a:p>
        </p:txBody>
      </p:sp>
      <p:sp>
        <p:nvSpPr>
          <p:cNvPr id="3" name="Espace réservé du contenu 2"/>
          <p:cNvSpPr>
            <a:spLocks noGrp="1"/>
          </p:cNvSpPr>
          <p:nvPr>
            <p:ph idx="1"/>
          </p:nvPr>
        </p:nvSpPr>
        <p:spPr/>
        <p:txBody>
          <a:bodyPr>
            <a:normAutofit fontScale="92500" lnSpcReduction="20000"/>
          </a:bodyPr>
          <a:lstStyle/>
          <a:p>
            <a:pPr algn="just"/>
            <a:r>
              <a:rPr lang="en-GB" sz="2500" i="1" dirty="0" err="1" smtClean="0"/>
              <a:t>Hilmarton</a:t>
            </a:r>
            <a:r>
              <a:rPr lang="en-GB" sz="2500" i="1" dirty="0" smtClean="0"/>
              <a:t> v </a:t>
            </a:r>
            <a:r>
              <a:rPr lang="en-GB" sz="2500" i="1" dirty="0" err="1" smtClean="0"/>
              <a:t>OTV</a:t>
            </a:r>
            <a:r>
              <a:rPr lang="en-GB" sz="2500" baseline="30000" dirty="0" err="1" smtClean="0"/>
              <a:t>6</a:t>
            </a:r>
            <a:r>
              <a:rPr lang="en-GB" sz="2500" dirty="0" smtClean="0"/>
              <a:t>  and </a:t>
            </a:r>
            <a:r>
              <a:rPr lang="en-GB" sz="2500" i="1" dirty="0" smtClean="0"/>
              <a:t>Chromalloy v </a:t>
            </a:r>
            <a:r>
              <a:rPr lang="en-GB" sz="2500" i="1" dirty="0" err="1" smtClean="0"/>
              <a:t>Egypt</a:t>
            </a:r>
            <a:r>
              <a:rPr lang="en-GB" sz="2500" baseline="30000" dirty="0" err="1" smtClean="0"/>
              <a:t>7</a:t>
            </a:r>
            <a:r>
              <a:rPr lang="en-GB" sz="2500" dirty="0" smtClean="0"/>
              <a:t>.    Arbitral awards that had been set aside at the seat were enforced elsewhere. (see Art </a:t>
            </a:r>
            <a:r>
              <a:rPr lang="en-GB" sz="2500" dirty="0" err="1" smtClean="0"/>
              <a:t>V1</a:t>
            </a:r>
            <a:r>
              <a:rPr lang="en-GB" sz="2500" dirty="0" smtClean="0"/>
              <a:t> </a:t>
            </a:r>
            <a:r>
              <a:rPr lang="en-GB" sz="2500" dirty="0" err="1" smtClean="0"/>
              <a:t>NYC</a:t>
            </a:r>
            <a:r>
              <a:rPr lang="en-GB" sz="2500" dirty="0" smtClean="0"/>
              <a:t> “may”)</a:t>
            </a:r>
          </a:p>
          <a:p>
            <a:pPr algn="just"/>
            <a:r>
              <a:rPr lang="en-GB" sz="2500" u="sng" dirty="0" err="1" smtClean="0"/>
              <a:t>Hilmarton</a:t>
            </a:r>
            <a:r>
              <a:rPr lang="en-GB" sz="2500" dirty="0" smtClean="0"/>
              <a:t>: Seat in Switzerland. AT found contract unenforceable because it contravened Algerian laws on bribery and corruption. Upon </a:t>
            </a:r>
            <a:r>
              <a:rPr lang="en-GB" sz="2500" dirty="0" err="1" smtClean="0"/>
              <a:t>Hilmarton’s</a:t>
            </a:r>
            <a:r>
              <a:rPr lang="en-GB" sz="2500" dirty="0" smtClean="0"/>
              <a:t> application, the Swiss Federal Supreme Court set aside the award, finding that the arbitrators ought not to have considered Algerian law. </a:t>
            </a:r>
          </a:p>
          <a:p>
            <a:pPr algn="just"/>
            <a:r>
              <a:rPr lang="en-GB" sz="2500" dirty="0" smtClean="0"/>
              <a:t>But French courts – in decisions ultimately appealed to and confirmed by France’s highest court – recognised the award. </a:t>
            </a:r>
            <a:r>
              <a:rPr lang="en-GB" sz="2500" i="1" dirty="0" err="1" smtClean="0"/>
              <a:t>Cour</a:t>
            </a:r>
            <a:r>
              <a:rPr lang="en-GB" sz="2500" i="1" dirty="0" smtClean="0"/>
              <a:t> de Cassation </a:t>
            </a:r>
            <a:r>
              <a:rPr lang="en-GB" sz="2500" dirty="0" smtClean="0"/>
              <a:t>controversially </a:t>
            </a:r>
            <a:r>
              <a:rPr lang="en-GB" sz="2500" dirty="0" err="1" smtClean="0"/>
              <a:t>observed</a:t>
            </a:r>
            <a:r>
              <a:rPr lang="en-GB" sz="2500" baseline="30000" dirty="0" err="1" smtClean="0"/>
              <a:t>8</a:t>
            </a:r>
            <a:r>
              <a:rPr lang="en-GB" sz="2500" dirty="0" smtClean="0"/>
              <a:t>: </a:t>
            </a:r>
          </a:p>
          <a:p>
            <a:pPr>
              <a:buNone/>
            </a:pPr>
            <a:endParaRPr lang="en-GB" sz="1300" baseline="30000" dirty="0" smtClean="0"/>
          </a:p>
          <a:p>
            <a:pPr>
              <a:buNone/>
            </a:pPr>
            <a:r>
              <a:rPr lang="en-GB" sz="1300" baseline="30000" dirty="0" smtClean="0"/>
              <a:t>6</a:t>
            </a:r>
            <a:r>
              <a:rPr lang="en-GB" sz="1300" dirty="0" smtClean="0"/>
              <a:t> Cass. le civ., Mar. 23, 1994, 1994 Revue de </a:t>
            </a:r>
            <a:r>
              <a:rPr lang="en-GB" sz="1300" dirty="0" err="1" smtClean="0"/>
              <a:t>L’Arbitrage</a:t>
            </a:r>
            <a:r>
              <a:rPr lang="en-GB" sz="1300" dirty="0" smtClean="0"/>
              <a:t>. 327 (French </a:t>
            </a:r>
            <a:r>
              <a:rPr lang="en-GB" sz="1300" dirty="0" err="1" smtClean="0"/>
              <a:t>Cour</a:t>
            </a:r>
            <a:r>
              <a:rPr lang="en-GB" sz="1300" dirty="0" smtClean="0"/>
              <a:t> de Cassation).</a:t>
            </a:r>
          </a:p>
          <a:p>
            <a:pPr>
              <a:buNone/>
            </a:pPr>
            <a:r>
              <a:rPr lang="en-GB" sz="1300" baseline="30000" dirty="0" smtClean="0"/>
              <a:t>7</a:t>
            </a:r>
            <a:r>
              <a:rPr lang="en-GB" sz="1300" dirty="0" smtClean="0"/>
              <a:t> 939 F Supp 907 (</a:t>
            </a:r>
            <a:r>
              <a:rPr lang="en-GB" sz="1300" dirty="0" err="1" smtClean="0"/>
              <a:t>DDC</a:t>
            </a:r>
            <a:r>
              <a:rPr lang="en-GB" sz="1300" dirty="0" smtClean="0"/>
              <a:t> 1996) (US District Court of the District of Columbia).</a:t>
            </a:r>
          </a:p>
          <a:p>
            <a:pPr marL="0" indent="0">
              <a:buNone/>
            </a:pPr>
            <a:r>
              <a:rPr lang="en-GB" sz="1300" baseline="30000" dirty="0" smtClean="0"/>
              <a:t>8</a:t>
            </a:r>
            <a:r>
              <a:rPr lang="en-GB" sz="1300" dirty="0" smtClean="0"/>
              <a:t> Authors’ translation from French. </a:t>
            </a:r>
            <a:r>
              <a:rPr lang="en-GB" sz="1300" dirty="0" err="1" smtClean="0"/>
              <a:t>Cour</a:t>
            </a:r>
            <a:r>
              <a:rPr lang="en-GB" sz="1300" dirty="0" smtClean="0"/>
              <a:t> de Cassation decision of 23 March 1993. See Revue de </a:t>
            </a:r>
            <a:r>
              <a:rPr lang="en-GB" sz="1300" dirty="0" err="1" smtClean="0"/>
              <a:t>L’Arbitrage</a:t>
            </a:r>
            <a:r>
              <a:rPr lang="en-GB" sz="1300" dirty="0" smtClean="0"/>
              <a:t>, 1994.327, note Ch. </a:t>
            </a:r>
            <a:r>
              <a:rPr lang="en-GB" sz="1300" dirty="0" err="1" smtClean="0"/>
              <a:t>Jarrosson</a:t>
            </a:r>
            <a:r>
              <a:rPr lang="en-GB" sz="1300" dirty="0" smtClean="0"/>
              <a:t>; Bull </a:t>
            </a:r>
            <a:r>
              <a:rPr lang="en-GB" sz="1300" dirty="0" err="1" smtClean="0"/>
              <a:t>civ</a:t>
            </a:r>
            <a:r>
              <a:rPr lang="en-GB" sz="1300" dirty="0" smtClean="0"/>
              <a:t>, I, no. 104, p. 79; Journal du </a:t>
            </a:r>
            <a:r>
              <a:rPr lang="en-GB" sz="1300" dirty="0" err="1" smtClean="0"/>
              <a:t>droit</a:t>
            </a:r>
            <a:r>
              <a:rPr lang="en-GB" sz="1300" dirty="0" smtClean="0"/>
              <a:t> international (</a:t>
            </a:r>
            <a:r>
              <a:rPr lang="en-GB" sz="1300" dirty="0" err="1" smtClean="0"/>
              <a:t>Clunet</a:t>
            </a:r>
            <a:r>
              <a:rPr lang="en-GB" sz="1300" dirty="0" smtClean="0"/>
              <a:t>), 1994.701, note E Gaillard.</a:t>
            </a:r>
          </a:p>
          <a:p>
            <a:pPr>
              <a:buNone/>
            </a:pPr>
            <a:endParaRPr lang="en-GB" sz="1300" dirty="0" smtClean="0"/>
          </a:p>
          <a:p>
            <a:pPr>
              <a:buNone/>
            </a:pPr>
            <a:endParaRPr lang="en-GB" sz="1300" dirty="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21</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Delocalised &amp; Traditional Views of Arbitration (6/6)</a:t>
            </a:r>
            <a:endParaRPr lang="en-GB" dirty="0"/>
          </a:p>
        </p:txBody>
      </p:sp>
      <p:sp>
        <p:nvSpPr>
          <p:cNvPr id="3" name="Espace réservé du contenu 2"/>
          <p:cNvSpPr>
            <a:spLocks noGrp="1"/>
          </p:cNvSpPr>
          <p:nvPr>
            <p:ph idx="1"/>
          </p:nvPr>
        </p:nvSpPr>
        <p:spPr/>
        <p:txBody>
          <a:bodyPr>
            <a:normAutofit/>
          </a:bodyPr>
          <a:lstStyle/>
          <a:p>
            <a:pPr lvl="1" algn="just">
              <a:buNone/>
            </a:pPr>
            <a:r>
              <a:rPr lang="en-US" dirty="0" smtClean="0"/>
              <a:t>	</a:t>
            </a:r>
            <a:r>
              <a:rPr lang="en-US" sz="2100" dirty="0" smtClean="0"/>
              <a:t>“</a:t>
            </a:r>
            <a:r>
              <a:rPr lang="en-US" sz="2100" i="1" dirty="0" smtClean="0"/>
              <a:t>the award made in Switzerland was an international award which was not integrated into the legal system of that State, meaning that the award’s existence remained established despite its having been set aside and that its recognition was not contrary to international public policy</a:t>
            </a:r>
            <a:r>
              <a:rPr lang="en-US" sz="2100" dirty="0" smtClean="0"/>
              <a:t>”</a:t>
            </a:r>
          </a:p>
          <a:p>
            <a:pPr algn="just"/>
            <a:r>
              <a:rPr lang="en-US" sz="2600" dirty="0" smtClean="0"/>
              <a:t>Both decisions were based on the notion that where an award contravenes the public policy of the seat of arbitration but not that of the enforcement country, the award can still be enforced. </a:t>
            </a:r>
          </a:p>
          <a:p>
            <a:endParaRPr lang="en-GB" dirty="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22</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Delocalisation in Practice: Legal Provisions (1/5)</a:t>
            </a:r>
            <a:endParaRPr lang="en-GB" dirty="0"/>
          </a:p>
        </p:txBody>
      </p:sp>
      <p:sp>
        <p:nvSpPr>
          <p:cNvPr id="3" name="Espace réservé du contenu 2"/>
          <p:cNvSpPr>
            <a:spLocks noGrp="1"/>
          </p:cNvSpPr>
          <p:nvPr>
            <p:ph idx="1"/>
          </p:nvPr>
        </p:nvSpPr>
        <p:spPr/>
        <p:txBody>
          <a:bodyPr>
            <a:normAutofit fontScale="70000" lnSpcReduction="20000"/>
          </a:bodyPr>
          <a:lstStyle/>
          <a:p>
            <a:r>
              <a:rPr lang="en-GB" i="1" dirty="0" smtClean="0"/>
              <a:t>Bank </a:t>
            </a:r>
            <a:r>
              <a:rPr lang="en-GB" i="1" dirty="0" err="1" smtClean="0"/>
              <a:t>Mellat</a:t>
            </a:r>
            <a:r>
              <a:rPr lang="en-GB" i="1" dirty="0" smtClean="0"/>
              <a:t> v </a:t>
            </a:r>
            <a:r>
              <a:rPr lang="en-GB" i="1" dirty="0" err="1" smtClean="0"/>
              <a:t>Helliniki</a:t>
            </a:r>
            <a:r>
              <a:rPr lang="en-GB" i="1" dirty="0" smtClean="0"/>
              <a:t> </a:t>
            </a:r>
            <a:r>
              <a:rPr lang="en-GB" i="1" dirty="0" err="1" smtClean="0"/>
              <a:t>Techniki</a:t>
            </a:r>
            <a:r>
              <a:rPr lang="en-GB" dirty="0" smtClean="0"/>
              <a:t>, 1984, England, Justice Kerr:</a:t>
            </a:r>
          </a:p>
          <a:p>
            <a:pPr lvl="1">
              <a:buNone/>
            </a:pPr>
            <a:r>
              <a:rPr lang="en-GB" dirty="0" smtClean="0"/>
              <a:t>	</a:t>
            </a:r>
            <a:r>
              <a:rPr lang="en-GB" sz="2700" dirty="0" smtClean="0"/>
              <a:t>“</a:t>
            </a:r>
            <a:r>
              <a:rPr lang="en-GB" sz="2700" i="1" dirty="0" smtClean="0"/>
              <a:t>despite suggestions to the contrary by some learned writers under other systems, our jurisprudence does not recognise the concept of arbitral procedures floating in the transnational firmament, unconnected with a municipal system of law</a:t>
            </a:r>
            <a:r>
              <a:rPr lang="en-GB" sz="2700" dirty="0" smtClean="0"/>
              <a:t>” </a:t>
            </a:r>
          </a:p>
          <a:p>
            <a:r>
              <a:rPr lang="en-GB" dirty="0" smtClean="0"/>
              <a:t>Consider whether delocalisation exists in </a:t>
            </a:r>
            <a:r>
              <a:rPr lang="en-GB" dirty="0" err="1" smtClean="0"/>
              <a:t>NYC</a:t>
            </a:r>
            <a:r>
              <a:rPr lang="en-GB" dirty="0" smtClean="0"/>
              <a:t> and </a:t>
            </a:r>
            <a:r>
              <a:rPr lang="en-GB" dirty="0" err="1" smtClean="0"/>
              <a:t>lex</a:t>
            </a:r>
            <a:r>
              <a:rPr lang="en-GB" dirty="0" smtClean="0"/>
              <a:t> </a:t>
            </a:r>
            <a:r>
              <a:rPr lang="en-GB" dirty="0" err="1" smtClean="0"/>
              <a:t>arbitri</a:t>
            </a:r>
            <a:r>
              <a:rPr lang="en-GB" dirty="0" smtClean="0"/>
              <a:t>. </a:t>
            </a:r>
          </a:p>
          <a:p>
            <a:r>
              <a:rPr lang="en-GB" dirty="0" smtClean="0"/>
              <a:t>Article V(2) </a:t>
            </a:r>
            <a:r>
              <a:rPr lang="en-GB" dirty="0" err="1" smtClean="0"/>
              <a:t>NYC</a:t>
            </a:r>
            <a:r>
              <a:rPr lang="en-GB" dirty="0" smtClean="0"/>
              <a:t>:</a:t>
            </a:r>
          </a:p>
          <a:p>
            <a:pPr lvl="1">
              <a:buNone/>
            </a:pPr>
            <a:r>
              <a:rPr lang="en-GB" dirty="0" smtClean="0"/>
              <a:t>	</a:t>
            </a:r>
            <a:r>
              <a:rPr lang="en-GB" sz="2700" dirty="0" smtClean="0"/>
              <a:t>“</a:t>
            </a:r>
            <a:r>
              <a:rPr lang="en-GB" sz="2700" i="1" dirty="0" smtClean="0"/>
              <a:t>recognition and enforcement of an arbitral award may also be refused if the competent authority in the country where recognition and enforcement is sought finds that (a) the subject matter of the difference is not capable of settlement by arbitration under the law of that country or (b) the recognition or enforcement of the award would be contrary to the public policy of that country.</a:t>
            </a:r>
            <a:r>
              <a:rPr lang="en-GB" sz="2700" dirty="0" smtClean="0"/>
              <a:t>”</a:t>
            </a:r>
          </a:p>
          <a:p>
            <a:r>
              <a:rPr lang="en-GB" dirty="0" smtClean="0"/>
              <a:t>‘that country’ is where enforcement is sought. Could be said to support delocalisation; but still this only concerns enforcement </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23</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Delocalisation in Practice: Legal Provisions (2/5)</a:t>
            </a:r>
            <a:endParaRPr lang="en-GB" dirty="0"/>
          </a:p>
        </p:txBody>
      </p:sp>
      <p:sp>
        <p:nvSpPr>
          <p:cNvPr id="3" name="Espace réservé du contenu 2"/>
          <p:cNvSpPr>
            <a:spLocks noGrp="1"/>
          </p:cNvSpPr>
          <p:nvPr>
            <p:ph idx="1"/>
          </p:nvPr>
        </p:nvSpPr>
        <p:spPr/>
        <p:txBody>
          <a:bodyPr>
            <a:normAutofit fontScale="70000" lnSpcReduction="20000"/>
          </a:bodyPr>
          <a:lstStyle/>
          <a:p>
            <a:r>
              <a:rPr lang="en-GB" dirty="0" smtClean="0"/>
              <a:t>Article V(1) </a:t>
            </a:r>
            <a:r>
              <a:rPr lang="en-GB" dirty="0" err="1" smtClean="0"/>
              <a:t>NYC</a:t>
            </a:r>
            <a:r>
              <a:rPr lang="en-GB" dirty="0" smtClean="0"/>
              <a:t>:</a:t>
            </a:r>
          </a:p>
          <a:p>
            <a:pPr marL="442913" lvl="1" indent="14288" algn="just">
              <a:buNone/>
            </a:pPr>
            <a:r>
              <a:rPr lang="en-GB" dirty="0" smtClean="0"/>
              <a:t>‘</a:t>
            </a:r>
            <a:r>
              <a:rPr lang="en-GB" i="1" dirty="0" smtClean="0"/>
              <a:t>Recognition and enforcement of the award may be refused </a:t>
            </a:r>
            <a:r>
              <a:rPr lang="en-GB" dirty="0" smtClean="0"/>
              <a:t>[upon] </a:t>
            </a:r>
            <a:r>
              <a:rPr lang="en-GB" i="1" dirty="0" smtClean="0"/>
              <a:t>proof that:</a:t>
            </a:r>
          </a:p>
          <a:p>
            <a:pPr lvl="1" algn="just">
              <a:buNone/>
            </a:pPr>
            <a:r>
              <a:rPr lang="en-GB" i="1" dirty="0" smtClean="0"/>
              <a:t>a)	the </a:t>
            </a:r>
            <a:r>
              <a:rPr lang="en-GB" dirty="0" smtClean="0"/>
              <a:t>[arbitration] </a:t>
            </a:r>
            <a:r>
              <a:rPr lang="en-GB" i="1" dirty="0" smtClean="0"/>
              <a:t>agreement is not valid under the law to which the parties have subjected it or, failing any indication thereon, under the law of the country where the award was made; or . . .</a:t>
            </a:r>
          </a:p>
          <a:p>
            <a:pPr lvl="1" algn="just">
              <a:buNone/>
            </a:pPr>
            <a:r>
              <a:rPr lang="en-GB" i="1" dirty="0" smtClean="0"/>
              <a:t>d)	The composition of the arbitral authority or the arbitral procedure was not in accordance with the agreement of the parties, or, failing such agreement, was not in accordance with the law of the country where the arbitration took place; or . . .</a:t>
            </a:r>
          </a:p>
          <a:p>
            <a:pPr lvl="1" algn="just">
              <a:buNone/>
            </a:pPr>
            <a:r>
              <a:rPr lang="en-GB" i="1" dirty="0" smtClean="0"/>
              <a:t>e)	The award has . . . been set aside or suspended by a competent authority of the country in which, or under the law of which, that award was made</a:t>
            </a:r>
            <a:r>
              <a:rPr lang="en-GB" dirty="0" smtClean="0"/>
              <a:t>’.</a:t>
            </a:r>
          </a:p>
          <a:p>
            <a:pPr algn="just"/>
            <a:r>
              <a:rPr lang="en-GB" dirty="0" smtClean="0"/>
              <a:t>Article V(1)(a) and (d) give primacy to the parties’ agreement (delocalisation), yet then refer to law of the seat. </a:t>
            </a:r>
          </a:p>
          <a:p>
            <a:pPr algn="just"/>
            <a:r>
              <a:rPr lang="en-GB" dirty="0" smtClean="0"/>
              <a:t>NB: the discretion (“may”) supports delocalisation: no requirement to defer to decisions of the courts of the seat</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24</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Delocalisation in Practice: Legal Provisions (3/5)</a:t>
            </a:r>
            <a:endParaRPr lang="en-GB" dirty="0"/>
          </a:p>
        </p:txBody>
      </p:sp>
      <p:sp>
        <p:nvSpPr>
          <p:cNvPr id="3" name="Espace réservé du contenu 2"/>
          <p:cNvSpPr>
            <a:spLocks noGrp="1"/>
          </p:cNvSpPr>
          <p:nvPr>
            <p:ph idx="1"/>
          </p:nvPr>
        </p:nvSpPr>
        <p:spPr/>
        <p:txBody>
          <a:bodyPr/>
          <a:lstStyle/>
          <a:p>
            <a:pPr marL="342900" lvl="4" indent="-342900" algn="just">
              <a:buClr>
                <a:schemeClr val="accent1"/>
              </a:buClr>
              <a:buFont typeface="Wingdings" pitchFamily="2" charset="2"/>
              <a:buChar char=""/>
            </a:pPr>
            <a:r>
              <a:rPr lang="en-GB" sz="2100" i="0" dirty="0" smtClean="0"/>
              <a:t>Barrier to delocalisation in Article I </a:t>
            </a:r>
            <a:r>
              <a:rPr lang="en-GB" sz="2100" i="0" dirty="0" err="1" smtClean="0"/>
              <a:t>NYC</a:t>
            </a:r>
            <a:r>
              <a:rPr lang="en-GB" sz="2100" i="0" dirty="0" smtClean="0"/>
              <a:t>:</a:t>
            </a:r>
          </a:p>
          <a:p>
            <a:pPr marL="800100" lvl="5" indent="-342900" algn="just">
              <a:buClr>
                <a:schemeClr val="accent1"/>
              </a:buClr>
              <a:buNone/>
            </a:pPr>
            <a:r>
              <a:rPr lang="en-GB" dirty="0" smtClean="0"/>
              <a:t>	</a:t>
            </a:r>
            <a:r>
              <a:rPr lang="en-GB" sz="1900" dirty="0" smtClean="0"/>
              <a:t>‘</a:t>
            </a:r>
            <a:r>
              <a:rPr lang="en-GB" sz="1900" i="1" dirty="0" smtClean="0"/>
              <a:t>This Convention shall apply to the recognition and enforcement of arbitral awards made </a:t>
            </a:r>
            <a:r>
              <a:rPr lang="en-GB" sz="1900" i="1" u="sng" dirty="0" smtClean="0"/>
              <a:t>in the territory of a state </a:t>
            </a:r>
            <a:r>
              <a:rPr lang="en-GB" sz="1900" i="1" dirty="0" smtClean="0"/>
              <a:t>other than the state where the recognition and enforcement of such awards are sought.</a:t>
            </a:r>
            <a:r>
              <a:rPr lang="en-GB" sz="1900" dirty="0" smtClean="0"/>
              <a:t>’</a:t>
            </a:r>
          </a:p>
          <a:p>
            <a:pPr marL="342900" lvl="4" indent="-342900" algn="just">
              <a:buClr>
                <a:schemeClr val="accent1"/>
              </a:buClr>
              <a:buFont typeface="Wingdings" pitchFamily="2" charset="2"/>
              <a:buChar char=""/>
            </a:pPr>
            <a:r>
              <a:rPr lang="en-GB" sz="2100" i="0" dirty="0" smtClean="0"/>
              <a:t>Examples of pure delocalisation in </a:t>
            </a:r>
            <a:r>
              <a:rPr lang="en-GB" sz="2100" i="0" dirty="0" err="1" smtClean="0"/>
              <a:t>lex</a:t>
            </a:r>
            <a:r>
              <a:rPr lang="en-GB" sz="2100" i="0" dirty="0" smtClean="0"/>
              <a:t> </a:t>
            </a:r>
            <a:r>
              <a:rPr lang="en-GB" sz="2100" i="0" dirty="0" err="1" smtClean="0"/>
              <a:t>arbitri</a:t>
            </a:r>
            <a:r>
              <a:rPr lang="en-GB" sz="2100" i="0" dirty="0" smtClean="0"/>
              <a:t>: Former laws in Malaysia and Belgium which did not allow for setting aside proceedings at the seat (in Malaysia if the KLRCA rules were chosen).</a:t>
            </a:r>
          </a:p>
          <a:p>
            <a:pPr marL="342900" lvl="4" indent="-342900" algn="just">
              <a:buClr>
                <a:schemeClr val="accent1"/>
              </a:buClr>
              <a:buFont typeface="Wingdings" pitchFamily="2" charset="2"/>
              <a:buChar char=""/>
            </a:pPr>
            <a:r>
              <a:rPr lang="en-GB" sz="2100" i="0" dirty="0" smtClean="0"/>
              <a:t>In practice, the ML and all modern arbitration laws allow for only very limited court involvement, yet there is still some connection to the seat (see </a:t>
            </a:r>
            <a:r>
              <a:rPr lang="en-GB" sz="2100" i="0" dirty="0" err="1" smtClean="0"/>
              <a:t>eg</a:t>
            </a:r>
            <a:r>
              <a:rPr lang="en-GB" sz="2100" i="0" dirty="0" smtClean="0"/>
              <a:t> Art 34 (especially 34(2)(b)) and 16(3) ML).</a:t>
            </a:r>
            <a:endParaRPr lang="en-GB" sz="2100" i="0" dirty="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25</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Delocalisation in Practice: Legal Provisions (4/5)</a:t>
            </a:r>
            <a:endParaRPr lang="en-GB" dirty="0"/>
          </a:p>
        </p:txBody>
      </p:sp>
      <p:sp>
        <p:nvSpPr>
          <p:cNvPr id="3" name="Espace réservé du contenu 2"/>
          <p:cNvSpPr>
            <a:spLocks noGrp="1"/>
          </p:cNvSpPr>
          <p:nvPr>
            <p:ph idx="1"/>
          </p:nvPr>
        </p:nvSpPr>
        <p:spPr/>
        <p:txBody>
          <a:bodyPr>
            <a:normAutofit/>
          </a:bodyPr>
          <a:lstStyle/>
          <a:p>
            <a:pPr algn="just"/>
            <a:r>
              <a:rPr lang="en-GB" sz="2800" dirty="0" smtClean="0"/>
              <a:t>Some courts (e.g. India &amp; Indonesia) have purported to set aside foreign awards despite in India’s case having adopted the ML.</a:t>
            </a:r>
          </a:p>
          <a:p>
            <a:pPr algn="just"/>
            <a:endParaRPr lang="en-GB" sz="2800" dirty="0" smtClean="0"/>
          </a:p>
          <a:p>
            <a:pPr algn="just"/>
            <a:r>
              <a:rPr lang="en-GB" sz="2800" dirty="0" err="1" smtClean="0"/>
              <a:t>ICSID</a:t>
            </a:r>
            <a:r>
              <a:rPr lang="en-GB" sz="2800" dirty="0" smtClean="0"/>
              <a:t> arbitration is delocalised.  NO involvement of domestic courts (except at the end to assist in enforcement).</a:t>
            </a:r>
          </a:p>
          <a:p>
            <a:endParaRPr lang="en-GB" sz="2800" dirty="0" smtClean="0"/>
          </a:p>
          <a:p>
            <a:pPr>
              <a:buNone/>
            </a:pPr>
            <a:endParaRPr lang="en-GB" sz="2800" dirty="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26</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GB" dirty="0" smtClean="0"/>
              <a:t>Delocalisation in Practice: Legal Provisions (5/5)</a:t>
            </a:r>
            <a:endParaRPr lang="en-GB" dirty="0"/>
          </a:p>
        </p:txBody>
      </p:sp>
      <p:sp>
        <p:nvSpPr>
          <p:cNvPr id="3" name="Espace réservé du contenu 2"/>
          <p:cNvSpPr>
            <a:spLocks noGrp="1"/>
          </p:cNvSpPr>
          <p:nvPr>
            <p:ph idx="1"/>
          </p:nvPr>
        </p:nvSpPr>
        <p:spPr/>
        <p:txBody>
          <a:bodyPr/>
          <a:lstStyle/>
          <a:p>
            <a:r>
              <a:rPr lang="en-GB" sz="2800" dirty="0" smtClean="0"/>
              <a:t>Conclusion on delocalisation</a:t>
            </a:r>
          </a:p>
          <a:p>
            <a:pPr lvl="1" algn="just"/>
            <a:r>
              <a:rPr lang="en-GB" sz="2400" dirty="0" smtClean="0"/>
              <a:t>Does not exist in practice in pure form (apart from ICSID).  </a:t>
            </a:r>
          </a:p>
          <a:p>
            <a:pPr lvl="1" algn="just"/>
            <a:r>
              <a:rPr lang="en-GB" sz="2400" dirty="0" smtClean="0"/>
              <a:t>However the debate has made arbitration laws light on court supervision, which is a trend likely to continue (</a:t>
            </a:r>
            <a:r>
              <a:rPr lang="en-GB" sz="2400" dirty="0" err="1" smtClean="0"/>
              <a:t>eg</a:t>
            </a:r>
            <a:r>
              <a:rPr lang="en-GB" sz="2400" dirty="0" smtClean="0"/>
              <a:t> new French arbitration law allowing parties to opt out of setting aside grounds).</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27</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Designation of Seat: how is it chosen?</a:t>
            </a:r>
            <a:endParaRPr lang="en-GB" dirty="0"/>
          </a:p>
        </p:txBody>
      </p:sp>
      <p:sp>
        <p:nvSpPr>
          <p:cNvPr id="3" name="Espace réservé du contenu 2"/>
          <p:cNvSpPr>
            <a:spLocks noGrp="1"/>
          </p:cNvSpPr>
          <p:nvPr>
            <p:ph idx="1"/>
          </p:nvPr>
        </p:nvSpPr>
        <p:spPr>
          <a:xfrm>
            <a:off x="457200" y="1313646"/>
            <a:ext cx="8229600" cy="4812518"/>
          </a:xfrm>
        </p:spPr>
        <p:txBody>
          <a:bodyPr>
            <a:normAutofit fontScale="70000" lnSpcReduction="20000"/>
          </a:bodyPr>
          <a:lstStyle/>
          <a:p>
            <a:pPr algn="just"/>
            <a:r>
              <a:rPr lang="en-US" sz="3300" dirty="0" smtClean="0"/>
              <a:t>By agreement. Any words indicating choice.  </a:t>
            </a:r>
            <a:r>
              <a:rPr lang="en-US" sz="3300" dirty="0" err="1" smtClean="0"/>
              <a:t>Eg</a:t>
            </a:r>
            <a:r>
              <a:rPr lang="en-US" sz="3300" dirty="0" smtClean="0"/>
              <a:t> ‘the seat of arbitration will be X’.  </a:t>
            </a:r>
          </a:p>
          <a:p>
            <a:pPr algn="just"/>
            <a:r>
              <a:rPr lang="en-US" sz="3300" dirty="0" smtClean="0"/>
              <a:t>Other language, even vague, will usually suffice unless there is conflicting locations in the clause.  Careful not to confuse with the location or venue for hearings</a:t>
            </a:r>
          </a:p>
          <a:p>
            <a:pPr algn="just">
              <a:buNone/>
            </a:pPr>
            <a:endParaRPr lang="en-US" sz="1300" dirty="0" smtClean="0"/>
          </a:p>
          <a:p>
            <a:pPr algn="just"/>
            <a:r>
              <a:rPr lang="en-US" sz="3300" dirty="0" smtClean="0"/>
              <a:t>Failing agreement, default mechanism under rules or procedural law. </a:t>
            </a:r>
            <a:r>
              <a:rPr lang="en-US" sz="3300" dirty="0" err="1" smtClean="0"/>
              <a:t>Eg</a:t>
            </a:r>
            <a:r>
              <a:rPr lang="en-US" sz="3300" dirty="0" smtClean="0"/>
              <a:t> ICC Art 18(1); ML Art 20.  </a:t>
            </a:r>
          </a:p>
          <a:p>
            <a:pPr algn="just">
              <a:buNone/>
            </a:pPr>
            <a:endParaRPr lang="en-US" sz="1300" dirty="0" smtClean="0"/>
          </a:p>
          <a:p>
            <a:pPr algn="just"/>
            <a:r>
              <a:rPr lang="en-US" sz="3300" dirty="0" smtClean="0"/>
              <a:t>ICC: seats of arbitration 2013 - literally all over the world:</a:t>
            </a:r>
          </a:p>
          <a:p>
            <a:pPr algn="just"/>
            <a:endParaRPr lang="en-US" sz="1100" dirty="0" smtClean="0"/>
          </a:p>
          <a:p>
            <a:pPr lvl="1" algn="just"/>
            <a:r>
              <a:rPr lang="en-US" sz="2700" dirty="0" smtClean="0"/>
              <a:t>Places of arbitration 2013: 63 countries, 104 different cities</a:t>
            </a:r>
          </a:p>
          <a:p>
            <a:pPr lvl="2" algn="just"/>
            <a:r>
              <a:rPr lang="en-US" sz="2700" dirty="0" smtClean="0"/>
              <a:t>European cities: 79 % (Paris 118, London 70, Geneva 56)</a:t>
            </a:r>
          </a:p>
          <a:p>
            <a:pPr lvl="2" algn="just"/>
            <a:r>
              <a:rPr lang="en-US" sz="2700" dirty="0" smtClean="0"/>
              <a:t>Asian cities: 11,84% (Hong Kong 14)</a:t>
            </a:r>
          </a:p>
          <a:p>
            <a:pPr lvl="1" algn="just"/>
            <a:endParaRPr lang="en-US" sz="1100" dirty="0" smtClean="0"/>
          </a:p>
          <a:p>
            <a:pPr lvl="1" algn="just"/>
            <a:r>
              <a:rPr lang="fr-FR" sz="2700" dirty="0" smtClean="0"/>
              <a:t>11.5% </a:t>
            </a:r>
            <a:r>
              <a:rPr lang="en-US" sz="2700" dirty="0" smtClean="0"/>
              <a:t>of places fixed by the Court and the rest (</a:t>
            </a:r>
            <a:r>
              <a:rPr lang="fr-FR" sz="2700" dirty="0" smtClean="0"/>
              <a:t>88.5%</a:t>
            </a:r>
            <a:r>
              <a:rPr lang="en-US" sz="2700" dirty="0" smtClean="0"/>
              <a:t>) by the parties</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28</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Factors to consider in choosing a Seat of Arbitration</a:t>
            </a:r>
            <a:endParaRPr lang="en-GB" dirty="0"/>
          </a:p>
        </p:txBody>
      </p:sp>
      <p:sp>
        <p:nvSpPr>
          <p:cNvPr id="3" name="Espace réservé du contenu 2"/>
          <p:cNvSpPr>
            <a:spLocks noGrp="1"/>
          </p:cNvSpPr>
          <p:nvPr>
            <p:ph idx="1"/>
          </p:nvPr>
        </p:nvSpPr>
        <p:spPr/>
        <p:txBody>
          <a:bodyPr>
            <a:normAutofit/>
          </a:bodyPr>
          <a:lstStyle/>
          <a:p>
            <a:pPr marL="342900" lvl="4" indent="-342900" algn="just">
              <a:buClr>
                <a:schemeClr val="accent1"/>
              </a:buClr>
              <a:buFont typeface="Wingdings" pitchFamily="2" charset="2"/>
              <a:buChar char=""/>
            </a:pPr>
            <a:r>
              <a:rPr lang="en-US" sz="2400" i="0" dirty="0" smtClean="0"/>
              <a:t>Laws are most important.  Party to NYC, modern accessible arbitration law, arbitration friendly courts.</a:t>
            </a:r>
          </a:p>
          <a:p>
            <a:pPr marL="342900" lvl="4" indent="-342900" algn="just">
              <a:buClr>
                <a:schemeClr val="accent1"/>
              </a:buClr>
              <a:buFont typeface="Wingdings" pitchFamily="2" charset="2"/>
              <a:buChar char=""/>
            </a:pPr>
            <a:r>
              <a:rPr lang="en-US" sz="2400" i="0" dirty="0" smtClean="0"/>
              <a:t>Geographic (for all players) and infrastructure convenience are second most important criteria.</a:t>
            </a:r>
          </a:p>
          <a:p>
            <a:pPr marL="342900" lvl="4" indent="-342900" algn="just">
              <a:buClr>
                <a:schemeClr val="accent1"/>
              </a:buClr>
              <a:buFont typeface="Wingdings" pitchFamily="2" charset="2"/>
              <a:buChar char=""/>
            </a:pPr>
            <a:r>
              <a:rPr lang="en-US" sz="2400" i="0" dirty="0" smtClean="0"/>
              <a:t>Neutrality.  You can choose a seat that is completely neutral, i.e. no connection to any party or to the dispute. In practice there is often zero connection.</a:t>
            </a:r>
          </a:p>
          <a:p>
            <a:pPr marL="342900" lvl="4" indent="-342900" algn="just">
              <a:buClr>
                <a:schemeClr val="accent1"/>
              </a:buClr>
              <a:buFont typeface="Wingdings" pitchFamily="2" charset="2"/>
              <a:buChar char=""/>
            </a:pPr>
            <a:r>
              <a:rPr lang="en-US" sz="2400" i="0" dirty="0" smtClean="0"/>
              <a:t>Classic, safe, popular seats: Singapore, HK, Paris, Zurich, Geneva, Vienna, New York.  London, ok, but some risks.</a:t>
            </a:r>
            <a:endParaRPr lang="en-GB" sz="2400" i="0" dirty="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29</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and overview</a:t>
            </a:r>
            <a:endParaRPr lang="en-GB" dirty="0"/>
          </a:p>
        </p:txBody>
      </p:sp>
      <p:sp>
        <p:nvSpPr>
          <p:cNvPr id="3" name="Content Placeholder 2"/>
          <p:cNvSpPr>
            <a:spLocks noGrp="1"/>
          </p:cNvSpPr>
          <p:nvPr>
            <p:ph idx="1"/>
          </p:nvPr>
        </p:nvSpPr>
        <p:spPr/>
        <p:txBody>
          <a:bodyPr>
            <a:normAutofit/>
          </a:bodyPr>
          <a:lstStyle/>
          <a:p>
            <a:r>
              <a:rPr lang="en-US" dirty="0" smtClean="0"/>
              <a:t>Most theoretical part of the course</a:t>
            </a:r>
          </a:p>
          <a:p>
            <a:r>
              <a:rPr lang="en-US" dirty="0" smtClean="0"/>
              <a:t> Very important</a:t>
            </a:r>
          </a:p>
          <a:p>
            <a:r>
              <a:rPr lang="en-US" dirty="0" smtClean="0"/>
              <a:t>Legal framework includes:</a:t>
            </a:r>
          </a:p>
          <a:p>
            <a:pPr lvl="1"/>
            <a:r>
              <a:rPr lang="en-US" dirty="0" smtClean="0"/>
              <a:t>At its basic: 	only </a:t>
            </a:r>
            <a:r>
              <a:rPr lang="en-US" i="1" dirty="0" err="1" smtClean="0"/>
              <a:t>lex</a:t>
            </a:r>
            <a:r>
              <a:rPr lang="en-US" i="1" dirty="0" smtClean="0"/>
              <a:t> </a:t>
            </a:r>
            <a:r>
              <a:rPr lang="en-US" i="1" dirty="0" err="1" smtClean="0"/>
              <a:t>arbitri</a:t>
            </a:r>
            <a:r>
              <a:rPr lang="en-US" i="1" dirty="0" smtClean="0"/>
              <a:t> </a:t>
            </a:r>
            <a:r>
              <a:rPr lang="en-US" dirty="0" smtClean="0"/>
              <a:t>(law of the seat);</a:t>
            </a:r>
          </a:p>
          <a:p>
            <a:pPr lvl="1"/>
            <a:r>
              <a:rPr lang="en-US" dirty="0" smtClean="0"/>
              <a:t>More broadly: New York Convention;</a:t>
            </a:r>
          </a:p>
          <a:p>
            <a:pPr lvl="1"/>
            <a:r>
              <a:rPr lang="en-US" dirty="0" smtClean="0"/>
              <a:t>And depending on your view:</a:t>
            </a:r>
          </a:p>
          <a:p>
            <a:pPr lvl="1">
              <a:buNone/>
            </a:pPr>
            <a:r>
              <a:rPr lang="en-US" dirty="0" smtClean="0"/>
              <a:t>				 the arbitration agreement.</a:t>
            </a:r>
          </a:p>
          <a:p>
            <a:r>
              <a:rPr lang="en-US" dirty="0" smtClean="0"/>
              <a:t>Today will focus on the seat and its significance</a:t>
            </a:r>
          </a:p>
        </p:txBody>
      </p:sp>
      <p:sp>
        <p:nvSpPr>
          <p:cNvPr id="4" name="Date Placeholder 3"/>
          <p:cNvSpPr>
            <a:spLocks noGrp="1"/>
          </p:cNvSpPr>
          <p:nvPr>
            <p:ph type="dt" sz="half" idx="10"/>
          </p:nvPr>
        </p:nvSpPr>
        <p:spPr/>
        <p:txBody>
          <a:bodyPr/>
          <a:lstStyle/>
          <a:p>
            <a:r>
              <a:rPr lang="en-US" smtClean="0"/>
              <a:t>September 2014</a:t>
            </a:r>
            <a:endParaRPr lang="en-GB"/>
          </a:p>
        </p:txBody>
      </p:sp>
      <p:sp>
        <p:nvSpPr>
          <p:cNvPr id="5" name="Slide Number Placeholder 4"/>
          <p:cNvSpPr>
            <a:spLocks noGrp="1"/>
          </p:cNvSpPr>
          <p:nvPr>
            <p:ph type="sldNum" sz="quarter" idx="11"/>
          </p:nvPr>
        </p:nvSpPr>
        <p:spPr/>
        <p:txBody>
          <a:bodyPr/>
          <a:lstStyle/>
          <a:p>
            <a:fld id="{FFE12322-D087-44B8-85E4-9150902A0088}" type="slidenum">
              <a:rPr lang="en-GB" smtClean="0"/>
              <a:pPr/>
              <a:t>3</a:t>
            </a:fld>
            <a:endParaRPr lang="en-GB" dirty="0"/>
          </a:p>
        </p:txBody>
      </p:sp>
      <p:sp>
        <p:nvSpPr>
          <p:cNvPr id="6" name="Footer Placeholder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Changing the Seat of Arbitration</a:t>
            </a:r>
            <a:endParaRPr lang="en-GB" dirty="0"/>
          </a:p>
        </p:txBody>
      </p:sp>
      <p:sp>
        <p:nvSpPr>
          <p:cNvPr id="3" name="Espace réservé du contenu 2"/>
          <p:cNvSpPr>
            <a:spLocks noGrp="1"/>
          </p:cNvSpPr>
          <p:nvPr>
            <p:ph idx="1"/>
          </p:nvPr>
        </p:nvSpPr>
        <p:spPr/>
        <p:txBody>
          <a:bodyPr>
            <a:normAutofit fontScale="92500" lnSpcReduction="10000"/>
          </a:bodyPr>
          <a:lstStyle/>
          <a:p>
            <a:pPr marL="342900" lvl="4" indent="-342900" algn="just">
              <a:buClr>
                <a:schemeClr val="accent1"/>
              </a:buClr>
              <a:buFont typeface="Wingdings" pitchFamily="2" charset="2"/>
              <a:buChar char=""/>
            </a:pPr>
            <a:r>
              <a:rPr lang="en-US" sz="2100" i="0" dirty="0" smtClean="0"/>
              <a:t>Can be changed only with party agreement. Should consult the Tribunal as well</a:t>
            </a:r>
          </a:p>
          <a:p>
            <a:pPr marL="342900" lvl="4" indent="-342900" algn="just">
              <a:buClr>
                <a:schemeClr val="accent1"/>
              </a:buClr>
              <a:buFont typeface="Wingdings" pitchFamily="2" charset="2"/>
              <a:buChar char=""/>
            </a:pPr>
            <a:r>
              <a:rPr lang="en-US" sz="2100" i="0" dirty="0" smtClean="0"/>
              <a:t>Changing seat can bring (sometimes unexpected) legal consequences: important decision.  Much better to change location of hearings if a problem arises</a:t>
            </a:r>
          </a:p>
          <a:p>
            <a:pPr marL="342900" lvl="4" indent="-342900" algn="just">
              <a:buClr>
                <a:schemeClr val="accent1"/>
              </a:buClr>
              <a:buFont typeface="Wingdings" pitchFamily="2" charset="2"/>
              <a:buChar char=""/>
            </a:pPr>
            <a:r>
              <a:rPr lang="en-US" sz="2100" i="0" dirty="0" smtClean="0"/>
              <a:t>If no party agreement, it is nearly impossible to have it changed.   Perhaps if it was fixed by an institution.  But not if it was initially agreed by the parties</a:t>
            </a:r>
          </a:p>
          <a:p>
            <a:pPr marL="342900" lvl="4" indent="-342900" algn="just">
              <a:buClr>
                <a:schemeClr val="accent1"/>
              </a:buClr>
              <a:buFont typeface="Wingdings" pitchFamily="2" charset="2"/>
              <a:buChar char=""/>
            </a:pPr>
            <a:r>
              <a:rPr lang="en-US" sz="2100" i="0" dirty="0" smtClean="0"/>
              <a:t>Justice </a:t>
            </a:r>
            <a:r>
              <a:rPr lang="en-US" sz="2100" i="0" dirty="0" err="1" smtClean="0"/>
              <a:t>Allsop</a:t>
            </a:r>
            <a:r>
              <a:rPr lang="en-US" sz="2100" i="0" dirty="0" smtClean="0"/>
              <a:t>, Australian Federal Court: ‘[g]</a:t>
            </a:r>
            <a:r>
              <a:rPr lang="en-US" sz="2100" dirty="0" err="1" smtClean="0"/>
              <a:t>enerally</a:t>
            </a:r>
            <a:r>
              <a:rPr lang="en-US" sz="2100" dirty="0" smtClean="0"/>
              <a:t> speaking, a party, having bargained for a place of dispute resolution, should not have to go into its private reasons for agreeing to that place and for not wanting to litigate </a:t>
            </a:r>
            <a:r>
              <a:rPr lang="en-US" sz="2100" dirty="0" err="1" smtClean="0"/>
              <a:t>elsewhere</a:t>
            </a:r>
            <a:r>
              <a:rPr lang="en-US" sz="2100" i="0" dirty="0" err="1" smtClean="0"/>
              <a:t>’</a:t>
            </a:r>
            <a:r>
              <a:rPr lang="en-US" sz="2100" i="0" baseline="30000" dirty="0" err="1" smtClean="0"/>
              <a:t>11</a:t>
            </a:r>
            <a:r>
              <a:rPr lang="en-US" sz="2100" i="0" dirty="0" smtClean="0"/>
              <a:t>. </a:t>
            </a:r>
          </a:p>
          <a:p>
            <a:pPr marL="342900" lvl="4" indent="-342900" algn="just">
              <a:buClr>
                <a:schemeClr val="accent1"/>
              </a:buClr>
              <a:buFont typeface="Wingdings" pitchFamily="2" charset="2"/>
              <a:buChar char=""/>
            </a:pPr>
            <a:r>
              <a:rPr lang="en-US" sz="2100" i="0" dirty="0" smtClean="0"/>
              <a:t>The chosen seat could be considered a condition of the consent to arbitrate.  A change would mean parties’ agreed procedure not followed (see e.g. Article 34(2) ML)</a:t>
            </a:r>
          </a:p>
          <a:p>
            <a:pPr marL="342900" lvl="4" indent="-342900">
              <a:buClr>
                <a:schemeClr val="accent1"/>
              </a:buClr>
              <a:buNone/>
            </a:pPr>
            <a:r>
              <a:rPr lang="en-US" sz="1200" i="0" baseline="30000" dirty="0" smtClean="0"/>
              <a:t>11</a:t>
            </a:r>
            <a:r>
              <a:rPr lang="en-US" sz="1200" i="0" dirty="0" smtClean="0"/>
              <a:t> </a:t>
            </a:r>
            <a:r>
              <a:rPr lang="en-US" sz="1200" dirty="0" err="1" smtClean="0"/>
              <a:t>Incitec</a:t>
            </a:r>
            <a:r>
              <a:rPr lang="en-US" sz="1200" dirty="0" smtClean="0"/>
              <a:t> Ltd v </a:t>
            </a:r>
            <a:r>
              <a:rPr lang="en-US" sz="1200" dirty="0" err="1" smtClean="0"/>
              <a:t>Alkimos</a:t>
            </a:r>
            <a:r>
              <a:rPr lang="en-US" sz="1200" dirty="0" smtClean="0"/>
              <a:t> Shipping (2006) </a:t>
            </a:r>
            <a:r>
              <a:rPr lang="en-US" sz="1200" i="0" dirty="0" err="1" smtClean="0"/>
              <a:t>ALR</a:t>
            </a:r>
            <a:r>
              <a:rPr lang="en-US" sz="1200" i="0" dirty="0" smtClean="0"/>
              <a:t> 558, at p. 566.</a:t>
            </a:r>
          </a:p>
          <a:p>
            <a:pPr marL="342900" lvl="4" indent="-342900">
              <a:buClr>
                <a:schemeClr val="accent1"/>
              </a:buClr>
              <a:buNone/>
            </a:pPr>
            <a:endParaRPr lang="en-GB" i="0" dirty="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30</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dirty="0" smtClean="0"/>
              <a:t>Popular Places of Arbitration</a:t>
            </a:r>
            <a:endParaRPr lang="en-GB" dirty="0"/>
          </a:p>
        </p:txBody>
      </p:sp>
      <p:sp>
        <p:nvSpPr>
          <p:cNvPr id="2" name="Date Placeholder 1"/>
          <p:cNvSpPr>
            <a:spLocks noGrp="1"/>
          </p:cNvSpPr>
          <p:nvPr>
            <p:ph type="dt" sz="half" idx="15"/>
          </p:nvPr>
        </p:nvSpPr>
        <p:spPr/>
        <p:txBody>
          <a:bodyPr/>
          <a:lstStyle/>
          <a:p>
            <a:r>
              <a:rPr lang="en-US" smtClean="0">
                <a:solidFill>
                  <a:srgbClr val="4D4D4F"/>
                </a:solidFill>
              </a:rPr>
              <a:t>September 2014</a:t>
            </a:r>
            <a:endParaRPr dirty="0">
              <a:solidFill>
                <a:srgbClr val="4D4D4F"/>
              </a:solidFill>
            </a:endParaRPr>
          </a:p>
        </p:txBody>
      </p:sp>
      <p:sp>
        <p:nvSpPr>
          <p:cNvPr id="3" name="Footer Placeholder 2"/>
          <p:cNvSpPr>
            <a:spLocks noGrp="1"/>
          </p:cNvSpPr>
          <p:nvPr>
            <p:ph type="ftr" sz="quarter" idx="16"/>
          </p:nvPr>
        </p:nvSpPr>
        <p:spPr/>
        <p:txBody>
          <a:bodyPr/>
          <a:lstStyle/>
          <a:p>
            <a:r>
              <a:rPr lang="en-US" smtClean="0">
                <a:solidFill>
                  <a:srgbClr val="4D4D4F"/>
                </a:solidFill>
              </a:rPr>
              <a:t>Legal Framework of International Arbitration &amp; the Role of the Seat </a:t>
            </a:r>
            <a:endParaRPr lang="en-US" dirty="0">
              <a:solidFill>
                <a:srgbClr val="4D4D4F"/>
              </a:solidFill>
            </a:endParaRPr>
          </a:p>
        </p:txBody>
      </p:sp>
      <p:sp>
        <p:nvSpPr>
          <p:cNvPr id="7" name="Slide Number Placeholder 6"/>
          <p:cNvSpPr>
            <a:spLocks noGrp="1"/>
          </p:cNvSpPr>
          <p:nvPr>
            <p:ph type="sldNum" sz="quarter" idx="17"/>
          </p:nvPr>
        </p:nvSpPr>
        <p:spPr/>
        <p:txBody>
          <a:bodyPr/>
          <a:lstStyle/>
          <a:p>
            <a:pPr algn="r"/>
            <a:fld id="{51C03584-9F88-4F24-AB92-6DB5E02D2227}" type="slidenum">
              <a:rPr>
                <a:solidFill>
                  <a:srgbClr val="4D4D4F"/>
                </a:solidFill>
              </a:rPr>
              <a:pPr algn="r"/>
              <a:t>31</a:t>
            </a:fld>
            <a:endParaRPr>
              <a:solidFill>
                <a:srgbClr val="4D4D4F"/>
              </a:solidFill>
            </a:endParaRPr>
          </a:p>
        </p:txBody>
      </p:sp>
      <p:sp>
        <p:nvSpPr>
          <p:cNvPr id="4" name="Content Placeholder 3"/>
          <p:cNvSpPr>
            <a:spLocks noGrp="1"/>
          </p:cNvSpPr>
          <p:nvPr>
            <p:ph sz="quarter" idx="13"/>
          </p:nvPr>
        </p:nvSpPr>
        <p:spPr>
          <a:xfrm>
            <a:off x="683569" y="1196752"/>
            <a:ext cx="7704856" cy="4959574"/>
          </a:xfrm>
        </p:spPr>
        <p:txBody>
          <a:bodyPr/>
          <a:lstStyle/>
          <a:p>
            <a:r>
              <a:rPr lang="en-US" sz="2000" dirty="0" smtClean="0"/>
              <a:t>2013</a:t>
            </a:r>
            <a:r>
              <a:rPr lang="en-US" sz="2000" b="0" dirty="0" smtClean="0"/>
              <a:t>:  ICC arbitrations were seated in 104 cities </a:t>
            </a:r>
            <a:r>
              <a:rPr lang="en-US" sz="2000" b="0" dirty="0"/>
              <a:t>in </a:t>
            </a:r>
            <a:r>
              <a:rPr lang="en-US" sz="2000" b="0" dirty="0" smtClean="0"/>
              <a:t>63 countries</a:t>
            </a:r>
            <a:endParaRPr lang="fr-FR" sz="2000" b="0" dirty="0" smtClean="0"/>
          </a:p>
          <a:p>
            <a:r>
              <a:rPr lang="fr-FR" sz="2000" b="0" dirty="0" smtClean="0"/>
              <a:t>Most </a:t>
            </a:r>
            <a:r>
              <a:rPr lang="fr-FR" sz="2000" b="0" dirty="0" err="1" smtClean="0"/>
              <a:t>popular</a:t>
            </a:r>
            <a:r>
              <a:rPr lang="fr-FR" sz="2000" b="0" dirty="0" smtClean="0"/>
              <a:t> places of arbitration 2006-2013:</a:t>
            </a:r>
            <a:endParaRPr lang="fr-FR" sz="2000" b="0" dirty="0"/>
          </a:p>
        </p:txBody>
      </p:sp>
      <p:graphicFrame>
        <p:nvGraphicFramePr>
          <p:cNvPr id="6" name="Table 5"/>
          <p:cNvGraphicFramePr>
            <a:graphicFrameLocks noGrp="1"/>
          </p:cNvGraphicFramePr>
          <p:nvPr>
            <p:extLst>
              <p:ext uri="{D42A27DB-BD31-4B8C-83A1-F6EECF244321}">
                <p14:modId xmlns:p14="http://schemas.microsoft.com/office/powerpoint/2010/main" val="2580295686"/>
              </p:ext>
            </p:extLst>
          </p:nvPr>
        </p:nvGraphicFramePr>
        <p:xfrm>
          <a:off x="419105" y="2285999"/>
          <a:ext cx="8134345" cy="3412579"/>
        </p:xfrm>
        <a:graphic>
          <a:graphicData uri="http://schemas.openxmlformats.org/drawingml/2006/table">
            <a:tbl>
              <a:tblPr firstRow="1" firstCol="1" bandRow="1">
                <a:tableStyleId>{00A15C55-8517-42AA-B614-E9B94910E393}</a:tableStyleId>
              </a:tblPr>
              <a:tblGrid>
                <a:gridCol w="1028695"/>
                <a:gridCol w="885825"/>
                <a:gridCol w="835118"/>
                <a:gridCol w="831757"/>
                <a:gridCol w="895350"/>
                <a:gridCol w="923925"/>
                <a:gridCol w="923925"/>
                <a:gridCol w="923925"/>
                <a:gridCol w="885825"/>
              </a:tblGrid>
              <a:tr h="566692">
                <a:tc>
                  <a:txBody>
                    <a:bodyPr/>
                    <a:lstStyle/>
                    <a:p>
                      <a:r>
                        <a:rPr lang="en-US" sz="1600" dirty="0" smtClean="0"/>
                        <a:t>Place</a:t>
                      </a:r>
                      <a:endParaRPr lang="en-US" sz="1600" dirty="0"/>
                    </a:p>
                  </a:txBody>
                  <a:tcPr anchor="ctr"/>
                </a:tc>
                <a:tc>
                  <a:txBody>
                    <a:bodyPr/>
                    <a:lstStyle/>
                    <a:p>
                      <a:pPr algn="ctr"/>
                      <a:r>
                        <a:rPr lang="fr-FR" sz="1600" dirty="0" smtClean="0"/>
                        <a:t>2006</a:t>
                      </a:r>
                      <a:endParaRPr lang="en-US" sz="1600" dirty="0"/>
                    </a:p>
                  </a:txBody>
                  <a:tcPr anchor="ctr"/>
                </a:tc>
                <a:tc>
                  <a:txBody>
                    <a:bodyPr/>
                    <a:lstStyle/>
                    <a:p>
                      <a:pPr algn="ctr"/>
                      <a:r>
                        <a:rPr lang="fr-FR" sz="1600" dirty="0" smtClean="0"/>
                        <a:t>2007</a:t>
                      </a:r>
                      <a:endParaRPr lang="en-US" sz="1600" dirty="0"/>
                    </a:p>
                  </a:txBody>
                  <a:tcPr anchor="ctr"/>
                </a:tc>
                <a:tc>
                  <a:txBody>
                    <a:bodyPr/>
                    <a:lstStyle/>
                    <a:p>
                      <a:pPr algn="ctr"/>
                      <a:r>
                        <a:rPr lang="fr-FR" sz="1600" dirty="0" smtClean="0"/>
                        <a:t>2008</a:t>
                      </a:r>
                      <a:endParaRPr lang="en-US" sz="1600" dirty="0"/>
                    </a:p>
                  </a:txBody>
                  <a:tcPr anchor="ctr"/>
                </a:tc>
                <a:tc>
                  <a:txBody>
                    <a:bodyPr/>
                    <a:lstStyle/>
                    <a:p>
                      <a:pPr algn="ctr"/>
                      <a:r>
                        <a:rPr lang="fr-FR" sz="1600" dirty="0" smtClean="0"/>
                        <a:t>2009</a:t>
                      </a:r>
                      <a:endParaRPr lang="en-US" sz="1600" dirty="0"/>
                    </a:p>
                  </a:txBody>
                  <a:tcPr anchor="ctr"/>
                </a:tc>
                <a:tc>
                  <a:txBody>
                    <a:bodyPr/>
                    <a:lstStyle/>
                    <a:p>
                      <a:pPr algn="ctr"/>
                      <a:r>
                        <a:rPr lang="fr-FR" sz="1600" dirty="0" smtClean="0"/>
                        <a:t>2010</a:t>
                      </a:r>
                      <a:endParaRPr lang="en-US" sz="1600" dirty="0"/>
                    </a:p>
                  </a:txBody>
                  <a:tcPr anchor="ctr"/>
                </a:tc>
                <a:tc>
                  <a:txBody>
                    <a:bodyPr/>
                    <a:lstStyle/>
                    <a:p>
                      <a:pPr algn="ctr"/>
                      <a:r>
                        <a:rPr lang="en-US" sz="1600" dirty="0" smtClean="0"/>
                        <a:t>2011</a:t>
                      </a:r>
                      <a:endParaRPr lang="en-US" sz="1600" dirty="0"/>
                    </a:p>
                  </a:txBody>
                  <a:tcPr anchor="ctr"/>
                </a:tc>
                <a:tc>
                  <a:txBody>
                    <a:bodyPr/>
                    <a:lstStyle/>
                    <a:p>
                      <a:pPr algn="ctr"/>
                      <a:r>
                        <a:rPr lang="en-US" sz="1600" dirty="0" smtClean="0"/>
                        <a:t>2012</a:t>
                      </a:r>
                      <a:endParaRPr lang="en-US" sz="1600" dirty="0"/>
                    </a:p>
                  </a:txBody>
                  <a:tcPr anchor="ctr"/>
                </a:tc>
                <a:tc>
                  <a:txBody>
                    <a:bodyPr/>
                    <a:lstStyle/>
                    <a:p>
                      <a:pPr algn="ctr"/>
                      <a:r>
                        <a:rPr lang="en-US" sz="1600" dirty="0" smtClean="0"/>
                        <a:t>2013</a:t>
                      </a:r>
                      <a:endParaRPr lang="en-US" sz="1600" dirty="0"/>
                    </a:p>
                  </a:txBody>
                  <a:tcPr anchor="ctr"/>
                </a:tc>
              </a:tr>
              <a:tr h="566692">
                <a:tc>
                  <a:txBody>
                    <a:bodyPr/>
                    <a:lstStyle/>
                    <a:p>
                      <a:pPr algn="l"/>
                      <a:r>
                        <a:rPr lang="fr-FR" sz="1600" dirty="0" smtClean="0"/>
                        <a:t>Paris</a:t>
                      </a:r>
                      <a:endParaRPr lang="en-US" sz="1600" dirty="0"/>
                    </a:p>
                  </a:txBody>
                  <a:tcPr anchor="ctr"/>
                </a:tc>
                <a:tc>
                  <a:txBody>
                    <a:bodyPr/>
                    <a:lstStyle/>
                    <a:p>
                      <a:pPr algn="ctr"/>
                      <a:r>
                        <a:rPr lang="fr-FR" sz="1600" b="1" dirty="0" smtClean="0"/>
                        <a:t>101</a:t>
                      </a:r>
                      <a:endParaRPr lang="en-US" sz="1600" b="1" dirty="0"/>
                    </a:p>
                  </a:txBody>
                  <a:tcPr anchor="ctr"/>
                </a:tc>
                <a:tc>
                  <a:txBody>
                    <a:bodyPr/>
                    <a:lstStyle/>
                    <a:p>
                      <a:pPr algn="ctr"/>
                      <a:r>
                        <a:rPr lang="fr-FR" sz="1600" b="1" dirty="0" smtClean="0"/>
                        <a:t>108</a:t>
                      </a:r>
                      <a:endParaRPr lang="en-US" sz="1600" b="1" dirty="0"/>
                    </a:p>
                  </a:txBody>
                  <a:tcPr anchor="ctr"/>
                </a:tc>
                <a:tc>
                  <a:txBody>
                    <a:bodyPr/>
                    <a:lstStyle/>
                    <a:p>
                      <a:pPr algn="ctr"/>
                      <a:r>
                        <a:rPr lang="fr-FR" sz="1600" b="1" dirty="0" smtClean="0"/>
                        <a:t>86</a:t>
                      </a:r>
                      <a:endParaRPr lang="en-US" sz="1600" b="1" dirty="0"/>
                    </a:p>
                  </a:txBody>
                  <a:tcPr anchor="ctr"/>
                </a:tc>
                <a:tc>
                  <a:txBody>
                    <a:bodyPr/>
                    <a:lstStyle/>
                    <a:p>
                      <a:pPr algn="ctr"/>
                      <a:r>
                        <a:rPr lang="fr-FR" sz="1600" b="1" dirty="0" smtClean="0"/>
                        <a:t>113</a:t>
                      </a:r>
                      <a:endParaRPr lang="en-US" sz="1600" b="1" dirty="0"/>
                    </a:p>
                  </a:txBody>
                  <a:tcPr anchor="ctr"/>
                </a:tc>
                <a:tc>
                  <a:txBody>
                    <a:bodyPr/>
                    <a:lstStyle/>
                    <a:p>
                      <a:pPr algn="ctr"/>
                      <a:r>
                        <a:rPr lang="fr-FR" sz="1600" b="1" dirty="0" smtClean="0"/>
                        <a:t>124</a:t>
                      </a:r>
                      <a:endParaRPr lang="en-US" sz="1600" b="1" dirty="0"/>
                    </a:p>
                  </a:txBody>
                  <a:tcPr anchor="ctr"/>
                </a:tc>
                <a:tc>
                  <a:txBody>
                    <a:bodyPr/>
                    <a:lstStyle/>
                    <a:p>
                      <a:pPr algn="ctr"/>
                      <a:r>
                        <a:rPr lang="en-US" sz="1600" b="1" dirty="0" smtClean="0"/>
                        <a:t>111</a:t>
                      </a:r>
                      <a:endParaRPr lang="en-US" sz="1600" b="1" dirty="0"/>
                    </a:p>
                  </a:txBody>
                  <a:tcPr anchor="ctr"/>
                </a:tc>
                <a:tc>
                  <a:txBody>
                    <a:bodyPr/>
                    <a:lstStyle/>
                    <a:p>
                      <a:pPr algn="ctr"/>
                      <a:r>
                        <a:rPr lang="en-US" sz="1600" b="1" dirty="0" smtClean="0"/>
                        <a:t>100</a:t>
                      </a:r>
                      <a:endParaRPr lang="en-US" sz="1600" b="1" dirty="0"/>
                    </a:p>
                  </a:txBody>
                  <a:tcPr anchor="ctr"/>
                </a:tc>
                <a:tc>
                  <a:txBody>
                    <a:bodyPr/>
                    <a:lstStyle/>
                    <a:p>
                      <a:pPr algn="ctr"/>
                      <a:r>
                        <a:rPr lang="en-US" sz="1600" b="1" dirty="0" smtClean="0"/>
                        <a:t>118</a:t>
                      </a:r>
                      <a:endParaRPr lang="en-US" sz="1600" b="1" dirty="0"/>
                    </a:p>
                  </a:txBody>
                  <a:tcPr anchor="ctr"/>
                </a:tc>
              </a:tr>
              <a:tr h="566692">
                <a:tc>
                  <a:txBody>
                    <a:bodyPr/>
                    <a:lstStyle/>
                    <a:p>
                      <a:pPr algn="l"/>
                      <a:r>
                        <a:rPr lang="fr-FR" sz="1600" dirty="0" smtClean="0"/>
                        <a:t>London</a:t>
                      </a:r>
                      <a:endParaRPr lang="en-US" sz="1600" dirty="0"/>
                    </a:p>
                  </a:txBody>
                  <a:tcPr anchor="ctr"/>
                </a:tc>
                <a:tc>
                  <a:txBody>
                    <a:bodyPr/>
                    <a:lstStyle/>
                    <a:p>
                      <a:pPr algn="ctr"/>
                      <a:r>
                        <a:rPr lang="fr-FR" sz="1600" b="1" dirty="0" smtClean="0"/>
                        <a:t>40</a:t>
                      </a:r>
                      <a:endParaRPr lang="en-US" sz="1600" b="1" dirty="0"/>
                    </a:p>
                  </a:txBody>
                  <a:tcPr anchor="ctr"/>
                </a:tc>
                <a:tc>
                  <a:txBody>
                    <a:bodyPr/>
                    <a:lstStyle/>
                    <a:p>
                      <a:pPr algn="ctr"/>
                      <a:r>
                        <a:rPr lang="fr-FR" sz="1600" b="1" dirty="0" smtClean="0"/>
                        <a:t>58</a:t>
                      </a:r>
                      <a:endParaRPr lang="en-US" sz="1600" b="1" dirty="0"/>
                    </a:p>
                  </a:txBody>
                  <a:tcPr anchor="ctr"/>
                </a:tc>
                <a:tc>
                  <a:txBody>
                    <a:bodyPr/>
                    <a:lstStyle/>
                    <a:p>
                      <a:pPr algn="ctr"/>
                      <a:r>
                        <a:rPr lang="fr-FR" sz="1600" b="1" dirty="0" smtClean="0"/>
                        <a:t>61</a:t>
                      </a:r>
                      <a:endParaRPr lang="en-US" sz="1600" b="1" dirty="0"/>
                    </a:p>
                  </a:txBody>
                  <a:tcPr anchor="ctr"/>
                </a:tc>
                <a:tc>
                  <a:txBody>
                    <a:bodyPr/>
                    <a:lstStyle/>
                    <a:p>
                      <a:pPr algn="ctr"/>
                      <a:r>
                        <a:rPr lang="fr-FR" sz="1600" b="1" dirty="0" smtClean="0"/>
                        <a:t>73</a:t>
                      </a:r>
                      <a:endParaRPr lang="en-US" sz="1600" b="1" dirty="0"/>
                    </a:p>
                  </a:txBody>
                  <a:tcPr anchor="ctr"/>
                </a:tc>
                <a:tc>
                  <a:txBody>
                    <a:bodyPr/>
                    <a:lstStyle/>
                    <a:p>
                      <a:pPr algn="ctr"/>
                      <a:r>
                        <a:rPr lang="fr-FR" sz="1600" b="1" dirty="0" smtClean="0"/>
                        <a:t>70</a:t>
                      </a:r>
                      <a:endParaRPr lang="en-US" sz="1600" b="1" dirty="0"/>
                    </a:p>
                  </a:txBody>
                  <a:tcPr anchor="ctr"/>
                </a:tc>
                <a:tc>
                  <a:txBody>
                    <a:bodyPr/>
                    <a:lstStyle/>
                    <a:p>
                      <a:pPr algn="ctr"/>
                      <a:r>
                        <a:rPr lang="en-US" sz="1600" b="1" dirty="0" smtClean="0"/>
                        <a:t>62</a:t>
                      </a:r>
                      <a:endParaRPr lang="en-US" sz="1600" b="1" dirty="0"/>
                    </a:p>
                  </a:txBody>
                  <a:tcPr anchor="ctr"/>
                </a:tc>
                <a:tc>
                  <a:txBody>
                    <a:bodyPr/>
                    <a:lstStyle/>
                    <a:p>
                      <a:pPr algn="ctr"/>
                      <a:r>
                        <a:rPr lang="en-US" sz="1600" b="1" dirty="0" smtClean="0"/>
                        <a:t>71</a:t>
                      </a:r>
                      <a:endParaRPr lang="en-US" sz="1600" b="1" dirty="0"/>
                    </a:p>
                  </a:txBody>
                  <a:tcPr anchor="ctr"/>
                </a:tc>
                <a:tc>
                  <a:txBody>
                    <a:bodyPr/>
                    <a:lstStyle/>
                    <a:p>
                      <a:pPr algn="ctr"/>
                      <a:r>
                        <a:rPr lang="en-US" sz="1600" b="1" dirty="0" smtClean="0"/>
                        <a:t>70</a:t>
                      </a:r>
                      <a:endParaRPr lang="en-US" sz="1600" b="1" dirty="0"/>
                    </a:p>
                  </a:txBody>
                  <a:tcPr anchor="ctr"/>
                </a:tc>
              </a:tr>
              <a:tr h="566692">
                <a:tc>
                  <a:txBody>
                    <a:bodyPr/>
                    <a:lstStyle/>
                    <a:p>
                      <a:pPr algn="l"/>
                      <a:r>
                        <a:rPr lang="fr-FR" sz="1600" dirty="0" smtClean="0"/>
                        <a:t>Geneva</a:t>
                      </a:r>
                      <a:endParaRPr lang="en-US" sz="1600" dirty="0"/>
                    </a:p>
                  </a:txBody>
                  <a:tcPr anchor="ctr"/>
                </a:tc>
                <a:tc>
                  <a:txBody>
                    <a:bodyPr/>
                    <a:lstStyle/>
                    <a:p>
                      <a:pPr algn="ctr"/>
                      <a:r>
                        <a:rPr lang="fr-FR" sz="1600" b="1" dirty="0" smtClean="0"/>
                        <a:t>49</a:t>
                      </a:r>
                      <a:endParaRPr lang="en-US" sz="1600" b="1" dirty="0"/>
                    </a:p>
                  </a:txBody>
                  <a:tcPr anchor="ctr"/>
                </a:tc>
                <a:tc>
                  <a:txBody>
                    <a:bodyPr/>
                    <a:lstStyle/>
                    <a:p>
                      <a:pPr algn="ctr"/>
                      <a:r>
                        <a:rPr lang="fr-FR" sz="1600" b="1" dirty="0" smtClean="0"/>
                        <a:t>56</a:t>
                      </a:r>
                      <a:endParaRPr lang="en-US" sz="1600" b="1" dirty="0"/>
                    </a:p>
                  </a:txBody>
                  <a:tcPr anchor="ctr"/>
                </a:tc>
                <a:tc>
                  <a:txBody>
                    <a:bodyPr/>
                    <a:lstStyle/>
                    <a:p>
                      <a:pPr algn="ctr"/>
                      <a:r>
                        <a:rPr lang="fr-FR" sz="1600" b="1" dirty="0" smtClean="0"/>
                        <a:t>43</a:t>
                      </a:r>
                      <a:endParaRPr lang="en-US" sz="1600" b="1" dirty="0"/>
                    </a:p>
                  </a:txBody>
                  <a:tcPr anchor="ctr"/>
                </a:tc>
                <a:tc>
                  <a:txBody>
                    <a:bodyPr/>
                    <a:lstStyle/>
                    <a:p>
                      <a:pPr algn="ctr"/>
                      <a:r>
                        <a:rPr lang="fr-FR" sz="1600" b="1" dirty="0" smtClean="0"/>
                        <a:t>62</a:t>
                      </a:r>
                      <a:endParaRPr lang="en-US" sz="1600" b="1" dirty="0"/>
                    </a:p>
                  </a:txBody>
                  <a:tcPr anchor="ctr"/>
                </a:tc>
                <a:tc>
                  <a:txBody>
                    <a:bodyPr/>
                    <a:lstStyle/>
                    <a:p>
                      <a:pPr algn="ctr"/>
                      <a:r>
                        <a:rPr lang="fr-FR" sz="1600" b="1" dirty="0" smtClean="0"/>
                        <a:t>48</a:t>
                      </a:r>
                      <a:endParaRPr lang="en-US" sz="1600" b="1" dirty="0"/>
                    </a:p>
                  </a:txBody>
                  <a:tcPr anchor="ctr"/>
                </a:tc>
                <a:tc>
                  <a:txBody>
                    <a:bodyPr/>
                    <a:lstStyle/>
                    <a:p>
                      <a:pPr algn="ctr"/>
                      <a:r>
                        <a:rPr lang="en-US" sz="1600" b="1" dirty="0" smtClean="0"/>
                        <a:t>53</a:t>
                      </a:r>
                      <a:endParaRPr lang="en-US" sz="1600" b="1" dirty="0"/>
                    </a:p>
                  </a:txBody>
                  <a:tcPr anchor="ctr"/>
                </a:tc>
                <a:tc>
                  <a:txBody>
                    <a:bodyPr/>
                    <a:lstStyle/>
                    <a:p>
                      <a:pPr algn="ctr"/>
                      <a:r>
                        <a:rPr lang="en-US" sz="1600" b="1" dirty="0" smtClean="0"/>
                        <a:t>62</a:t>
                      </a:r>
                      <a:endParaRPr lang="en-US" sz="1600" b="1" dirty="0"/>
                    </a:p>
                  </a:txBody>
                  <a:tcPr anchor="ctr"/>
                </a:tc>
                <a:tc>
                  <a:txBody>
                    <a:bodyPr/>
                    <a:lstStyle/>
                    <a:p>
                      <a:pPr algn="ctr"/>
                      <a:r>
                        <a:rPr lang="en-US" sz="1600" b="1" dirty="0" smtClean="0"/>
                        <a:t>56</a:t>
                      </a:r>
                      <a:endParaRPr lang="en-US" sz="1600" b="1" dirty="0"/>
                    </a:p>
                  </a:txBody>
                  <a:tcPr anchor="ctr"/>
                </a:tc>
              </a:tr>
              <a:tr h="566692">
                <a:tc>
                  <a:txBody>
                    <a:bodyPr/>
                    <a:lstStyle/>
                    <a:p>
                      <a:pPr algn="l"/>
                      <a:r>
                        <a:rPr lang="fr-FR" sz="1600" dirty="0" smtClean="0"/>
                        <a:t>Zurich</a:t>
                      </a:r>
                      <a:endParaRPr lang="en-US" sz="1600" dirty="0"/>
                    </a:p>
                  </a:txBody>
                  <a:tcPr anchor="ctr"/>
                </a:tc>
                <a:tc>
                  <a:txBody>
                    <a:bodyPr/>
                    <a:lstStyle/>
                    <a:p>
                      <a:pPr algn="ctr"/>
                      <a:r>
                        <a:rPr lang="fr-FR" sz="1600" b="1" dirty="0" smtClean="0"/>
                        <a:t>41</a:t>
                      </a:r>
                      <a:endParaRPr lang="en-US" sz="1600" b="1" dirty="0"/>
                    </a:p>
                  </a:txBody>
                  <a:tcPr anchor="ctr"/>
                </a:tc>
                <a:tc>
                  <a:txBody>
                    <a:bodyPr/>
                    <a:lstStyle/>
                    <a:p>
                      <a:pPr algn="ctr"/>
                      <a:r>
                        <a:rPr lang="fr-FR" sz="1600" b="1" dirty="0" smtClean="0"/>
                        <a:t>36</a:t>
                      </a:r>
                      <a:endParaRPr lang="en-US" sz="1600" b="1" dirty="0"/>
                    </a:p>
                  </a:txBody>
                  <a:tcPr anchor="ctr"/>
                </a:tc>
                <a:tc>
                  <a:txBody>
                    <a:bodyPr/>
                    <a:lstStyle/>
                    <a:p>
                      <a:pPr algn="ctr"/>
                      <a:r>
                        <a:rPr lang="fr-FR" sz="1600" b="1" dirty="0" smtClean="0"/>
                        <a:t>32</a:t>
                      </a:r>
                      <a:endParaRPr lang="en-US" sz="1600" b="1" dirty="0"/>
                    </a:p>
                  </a:txBody>
                  <a:tcPr anchor="ctr"/>
                </a:tc>
                <a:tc>
                  <a:txBody>
                    <a:bodyPr/>
                    <a:lstStyle/>
                    <a:p>
                      <a:pPr algn="ctr"/>
                      <a:r>
                        <a:rPr lang="fr-FR" sz="1600" b="1" dirty="0" smtClean="0"/>
                        <a:t>50</a:t>
                      </a:r>
                      <a:endParaRPr lang="en-US" sz="1600" b="1" dirty="0"/>
                    </a:p>
                  </a:txBody>
                  <a:tcPr anchor="ctr"/>
                </a:tc>
                <a:tc>
                  <a:txBody>
                    <a:bodyPr/>
                    <a:lstStyle/>
                    <a:p>
                      <a:pPr algn="ctr"/>
                      <a:r>
                        <a:rPr lang="fr-FR" sz="1600" b="1" dirty="0" smtClean="0"/>
                        <a:t>30</a:t>
                      </a:r>
                      <a:endParaRPr lang="en-US" sz="1600" b="1" dirty="0"/>
                    </a:p>
                  </a:txBody>
                  <a:tcPr anchor="ctr"/>
                </a:tc>
                <a:tc>
                  <a:txBody>
                    <a:bodyPr/>
                    <a:lstStyle/>
                    <a:p>
                      <a:pPr algn="ctr"/>
                      <a:r>
                        <a:rPr lang="en-US" sz="1600" b="1" dirty="0" smtClean="0"/>
                        <a:t>40</a:t>
                      </a:r>
                      <a:endParaRPr lang="en-US" sz="1600" b="1" dirty="0"/>
                    </a:p>
                  </a:txBody>
                  <a:tcPr anchor="ctr"/>
                </a:tc>
                <a:tc>
                  <a:txBody>
                    <a:bodyPr/>
                    <a:lstStyle/>
                    <a:p>
                      <a:pPr algn="ctr"/>
                      <a:r>
                        <a:rPr lang="en-US" sz="1600" b="1" dirty="0" smtClean="0"/>
                        <a:t>48</a:t>
                      </a:r>
                      <a:endParaRPr lang="en-US" sz="1600" b="1" dirty="0"/>
                    </a:p>
                  </a:txBody>
                  <a:tcPr anchor="ctr"/>
                </a:tc>
                <a:tc>
                  <a:txBody>
                    <a:bodyPr/>
                    <a:lstStyle/>
                    <a:p>
                      <a:pPr algn="ctr"/>
                      <a:r>
                        <a:rPr lang="en-US" sz="1600" b="1" dirty="0" smtClean="0"/>
                        <a:t>34</a:t>
                      </a:r>
                      <a:endParaRPr lang="en-US" sz="1600" b="1" dirty="0"/>
                    </a:p>
                  </a:txBody>
                  <a:tcPr anchor="ctr"/>
                </a:tc>
              </a:tr>
              <a:tr h="579119">
                <a:tc>
                  <a:txBody>
                    <a:bodyPr/>
                    <a:lstStyle/>
                    <a:p>
                      <a:pPr algn="l"/>
                      <a:r>
                        <a:rPr lang="fr-FR" sz="1600" dirty="0" smtClean="0"/>
                        <a:t>Singapore</a:t>
                      </a:r>
                      <a:endParaRPr lang="en-US" sz="1600" dirty="0"/>
                    </a:p>
                  </a:txBody>
                  <a:tcPr anchor="ctr"/>
                </a:tc>
                <a:tc>
                  <a:txBody>
                    <a:bodyPr/>
                    <a:lstStyle/>
                    <a:p>
                      <a:pPr algn="ctr"/>
                      <a:r>
                        <a:rPr lang="fr-FR" sz="1600" b="1" dirty="0" smtClean="0"/>
                        <a:t>12</a:t>
                      </a:r>
                      <a:endParaRPr lang="en-US" sz="1600" b="1" dirty="0"/>
                    </a:p>
                  </a:txBody>
                  <a:tcPr anchor="ctr"/>
                </a:tc>
                <a:tc>
                  <a:txBody>
                    <a:bodyPr/>
                    <a:lstStyle/>
                    <a:p>
                      <a:pPr algn="ctr"/>
                      <a:r>
                        <a:rPr lang="fr-FR" sz="1600" b="1" dirty="0" smtClean="0"/>
                        <a:t>17</a:t>
                      </a:r>
                      <a:endParaRPr lang="en-US" sz="1600" b="1" dirty="0"/>
                    </a:p>
                  </a:txBody>
                  <a:tcPr anchor="ctr"/>
                </a:tc>
                <a:tc>
                  <a:txBody>
                    <a:bodyPr/>
                    <a:lstStyle/>
                    <a:p>
                      <a:pPr algn="ctr"/>
                      <a:r>
                        <a:rPr lang="fr-FR" sz="1600" b="1" dirty="0" smtClean="0"/>
                        <a:t>31</a:t>
                      </a:r>
                      <a:endParaRPr lang="en-US" sz="1600" b="1" dirty="0"/>
                    </a:p>
                  </a:txBody>
                  <a:tcPr anchor="ctr"/>
                </a:tc>
                <a:tc>
                  <a:txBody>
                    <a:bodyPr/>
                    <a:lstStyle/>
                    <a:p>
                      <a:pPr algn="ctr"/>
                      <a:r>
                        <a:rPr lang="fr-FR" sz="1600" b="1" dirty="0" smtClean="0"/>
                        <a:t>38</a:t>
                      </a:r>
                      <a:endParaRPr lang="en-US" sz="1600" b="1" dirty="0"/>
                    </a:p>
                  </a:txBody>
                  <a:tcPr anchor="ctr"/>
                </a:tc>
                <a:tc>
                  <a:txBody>
                    <a:bodyPr/>
                    <a:lstStyle/>
                    <a:p>
                      <a:pPr algn="ctr"/>
                      <a:r>
                        <a:rPr lang="fr-FR" sz="1600" b="1" dirty="0" smtClean="0"/>
                        <a:t>24</a:t>
                      </a:r>
                      <a:endParaRPr lang="en-US" sz="1600" b="1" dirty="0"/>
                    </a:p>
                  </a:txBody>
                  <a:tcPr anchor="ctr"/>
                </a:tc>
                <a:tc>
                  <a:txBody>
                    <a:bodyPr/>
                    <a:lstStyle/>
                    <a:p>
                      <a:pPr algn="ctr"/>
                      <a:r>
                        <a:rPr lang="en-US" sz="1600" b="1" dirty="0" smtClean="0"/>
                        <a:t>24</a:t>
                      </a:r>
                      <a:endParaRPr lang="en-US" sz="1600" b="1" dirty="0"/>
                    </a:p>
                  </a:txBody>
                  <a:tcPr anchor="ctr"/>
                </a:tc>
                <a:tc>
                  <a:txBody>
                    <a:bodyPr/>
                    <a:lstStyle/>
                    <a:p>
                      <a:pPr algn="ctr"/>
                      <a:r>
                        <a:rPr lang="en-US" sz="1600" b="1" dirty="0" smtClean="0"/>
                        <a:t>36</a:t>
                      </a:r>
                      <a:endParaRPr lang="en-US" sz="1600" b="1" dirty="0"/>
                    </a:p>
                  </a:txBody>
                  <a:tcPr anchor="ctr"/>
                </a:tc>
                <a:tc>
                  <a:txBody>
                    <a:bodyPr/>
                    <a:lstStyle/>
                    <a:p>
                      <a:pPr algn="ctr"/>
                      <a:r>
                        <a:rPr lang="en-US" sz="1600" b="1" dirty="0" smtClean="0"/>
                        <a:t>33</a:t>
                      </a:r>
                      <a:endParaRPr lang="en-US" sz="1600" b="1" dirty="0"/>
                    </a:p>
                  </a:txBody>
                  <a:tcPr anchor="ctr"/>
                </a:tc>
              </a:tr>
            </a:tbl>
          </a:graphicData>
        </a:graphic>
      </p:graphicFrame>
    </p:spTree>
    <p:extLst>
      <p:ext uri="{BB962C8B-B14F-4D97-AF65-F5344CB8AC3E}">
        <p14:creationId xmlns:p14="http://schemas.microsoft.com/office/powerpoint/2010/main" val="26741084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The end</a:t>
            </a:r>
            <a:endParaRPr lang="en-GB" dirty="0"/>
          </a:p>
        </p:txBody>
      </p:sp>
      <p:sp>
        <p:nvSpPr>
          <p:cNvPr id="3" name="Espace réservé du contenu 2"/>
          <p:cNvSpPr>
            <a:spLocks noGrp="1"/>
          </p:cNvSpPr>
          <p:nvPr>
            <p:ph idx="1"/>
          </p:nvPr>
        </p:nvSpPr>
        <p:spPr/>
        <p:txBody>
          <a:bodyPr/>
          <a:lstStyle/>
          <a:p>
            <a:r>
              <a:rPr lang="en-GB" dirty="0" smtClean="0"/>
              <a:t>Questions?</a:t>
            </a:r>
          </a:p>
          <a:p>
            <a:endParaRPr lang="en-GB" dirty="0" smtClean="0"/>
          </a:p>
          <a:p>
            <a:r>
              <a:rPr lang="en-GB" dirty="0" smtClean="0"/>
              <a:t>Exercise?</a:t>
            </a:r>
            <a:endParaRPr lang="en-GB" dirty="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32</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Legal Framework of International Arbitration &amp; the Role of the Seat </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Terminology: Seat or place of arbitration?</a:t>
            </a:r>
            <a:endParaRPr lang="en-GB" dirty="0"/>
          </a:p>
        </p:txBody>
      </p:sp>
      <p:sp>
        <p:nvSpPr>
          <p:cNvPr id="3" name="Espace réservé du contenu 2"/>
          <p:cNvSpPr>
            <a:spLocks noGrp="1"/>
          </p:cNvSpPr>
          <p:nvPr>
            <p:ph idx="1"/>
          </p:nvPr>
        </p:nvSpPr>
        <p:spPr/>
        <p:txBody>
          <a:bodyPr/>
          <a:lstStyle/>
          <a:p>
            <a:pPr algn="just"/>
            <a:r>
              <a:rPr lang="en-US" dirty="0" smtClean="0"/>
              <a:t>Terms often used interchangeably</a:t>
            </a:r>
          </a:p>
          <a:p>
            <a:pPr lvl="1" algn="just"/>
            <a:r>
              <a:rPr lang="en-US" dirty="0" smtClean="0"/>
              <a:t>“place” e.g. ICC Rules, Model Law &amp; NYC</a:t>
            </a:r>
          </a:p>
          <a:p>
            <a:pPr lvl="1" algn="just"/>
            <a:r>
              <a:rPr lang="en-US" dirty="0" smtClean="0"/>
              <a:t>“seat” e.g. various rules in Asia (</a:t>
            </a:r>
            <a:r>
              <a:rPr lang="en-US" dirty="0" err="1" smtClean="0"/>
              <a:t>SIAC</a:t>
            </a:r>
            <a:r>
              <a:rPr lang="en-US" dirty="0" smtClean="0"/>
              <a:t>, </a:t>
            </a:r>
            <a:r>
              <a:rPr lang="en-US" dirty="0" err="1" smtClean="0"/>
              <a:t>HKIAC</a:t>
            </a:r>
            <a:r>
              <a:rPr lang="en-US" dirty="0" smtClean="0"/>
              <a:t>, </a:t>
            </a:r>
            <a:r>
              <a:rPr lang="en-US" dirty="0" err="1" smtClean="0"/>
              <a:t>ACICA</a:t>
            </a:r>
            <a:r>
              <a:rPr lang="en-US" dirty="0" smtClean="0"/>
              <a:t>…)</a:t>
            </a:r>
          </a:p>
          <a:p>
            <a:pPr algn="just"/>
            <a:r>
              <a:rPr lang="en-US" dirty="0" smtClean="0"/>
              <a:t>It has very significant </a:t>
            </a:r>
            <a:r>
              <a:rPr lang="en-US" u="sng" dirty="0" smtClean="0"/>
              <a:t>legal</a:t>
            </a:r>
            <a:r>
              <a:rPr lang="en-US" dirty="0" smtClean="0"/>
              <a:t> consequences  </a:t>
            </a:r>
          </a:p>
          <a:p>
            <a:pPr algn="just"/>
            <a:r>
              <a:rPr lang="en-US" dirty="0" smtClean="0"/>
              <a:t>Must not confuse with venue or location of hearings, which is simply a </a:t>
            </a:r>
            <a:r>
              <a:rPr lang="en-US" u="sng" dirty="0" smtClean="0"/>
              <a:t>physical</a:t>
            </a:r>
            <a:r>
              <a:rPr lang="en-US" dirty="0" smtClean="0"/>
              <a:t>  or </a:t>
            </a:r>
            <a:r>
              <a:rPr lang="en-US" u="sng" dirty="0" smtClean="0"/>
              <a:t>geographic place</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4</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Distinction between Seat and Venue of Hearings (1/6)</a:t>
            </a:r>
            <a:endParaRPr lang="en-GB" dirty="0"/>
          </a:p>
        </p:txBody>
      </p:sp>
      <p:sp>
        <p:nvSpPr>
          <p:cNvPr id="3" name="Espace réservé du contenu 2"/>
          <p:cNvSpPr>
            <a:spLocks noGrp="1"/>
          </p:cNvSpPr>
          <p:nvPr>
            <p:ph idx="1"/>
          </p:nvPr>
        </p:nvSpPr>
        <p:spPr/>
        <p:txBody>
          <a:bodyPr>
            <a:normAutofit fontScale="92500" lnSpcReduction="20000"/>
          </a:bodyPr>
          <a:lstStyle/>
          <a:p>
            <a:pPr algn="just"/>
            <a:r>
              <a:rPr lang="en-US" dirty="0" smtClean="0"/>
              <a:t>Seat or place of arbitration is a </a:t>
            </a:r>
            <a:r>
              <a:rPr lang="en-US" u="sng" dirty="0" smtClean="0"/>
              <a:t>legal</a:t>
            </a:r>
            <a:r>
              <a:rPr lang="en-US" dirty="0" smtClean="0"/>
              <a:t> concept</a:t>
            </a:r>
          </a:p>
          <a:p>
            <a:pPr algn="just"/>
            <a:r>
              <a:rPr lang="en-US" u="sng" dirty="0" smtClean="0"/>
              <a:t>NB</a:t>
            </a:r>
            <a:r>
              <a:rPr lang="en-US" dirty="0" smtClean="0"/>
              <a:t>: an arbitration proceeding is not just the hearing.  Includes arbitrator appointment, written process, etc.  From a legal perspective this is all held at the seat, even if no one ever goes there: </a:t>
            </a:r>
          </a:p>
          <a:p>
            <a:pPr lvl="1" algn="just">
              <a:buNone/>
            </a:pPr>
            <a:r>
              <a:rPr lang="en-US" dirty="0" smtClean="0"/>
              <a:t>	“</a:t>
            </a:r>
            <a:r>
              <a:rPr lang="en-US" i="1" dirty="0" smtClean="0"/>
              <a:t>an arbitration proceeding does not only comprise of the oral hearing and the submission [to arbitration]. It encompasses an entire process, commencing from the appointment of the arbitrator or arbitrators to the rendering of the final </a:t>
            </a:r>
            <a:r>
              <a:rPr lang="en-US" i="1" dirty="0" err="1" smtClean="0"/>
              <a:t>award</a:t>
            </a:r>
            <a:r>
              <a:rPr lang="en-US" dirty="0" err="1" smtClean="0"/>
              <a:t>”</a:t>
            </a:r>
            <a:r>
              <a:rPr lang="en-US" baseline="30000" dirty="0" err="1" smtClean="0"/>
              <a:t>1</a:t>
            </a:r>
            <a:endParaRPr lang="en-US" baseline="30000" dirty="0" smtClean="0"/>
          </a:p>
          <a:p>
            <a:pPr>
              <a:buNone/>
            </a:pPr>
            <a:endParaRPr lang="en-US" baseline="30000" dirty="0" smtClean="0"/>
          </a:p>
          <a:p>
            <a:pPr>
              <a:buNone/>
            </a:pPr>
            <a:endParaRPr lang="en-US" sz="1500" baseline="30000" dirty="0" smtClean="0"/>
          </a:p>
          <a:p>
            <a:pPr>
              <a:buNone/>
            </a:pPr>
            <a:endParaRPr lang="en-US" sz="1500" baseline="30000" dirty="0" smtClean="0"/>
          </a:p>
          <a:p>
            <a:pPr>
              <a:buNone/>
            </a:pPr>
            <a:r>
              <a:rPr lang="en-US" sz="1500" baseline="30000" dirty="0" smtClean="0"/>
              <a:t>1</a:t>
            </a:r>
            <a:r>
              <a:rPr lang="en-US" sz="1500" dirty="0" smtClean="0"/>
              <a:t> PT Garuda Indonesia v </a:t>
            </a:r>
            <a:r>
              <a:rPr lang="en-US" sz="1500" dirty="0" err="1" smtClean="0"/>
              <a:t>Birgen</a:t>
            </a:r>
            <a:r>
              <a:rPr lang="en-US" sz="1500" dirty="0" smtClean="0"/>
              <a:t> Air [2002] 1 </a:t>
            </a:r>
            <a:r>
              <a:rPr lang="en-US" sz="1500" dirty="0" err="1" smtClean="0"/>
              <a:t>SLR</a:t>
            </a:r>
            <a:r>
              <a:rPr lang="en-US" sz="1500" dirty="0" smtClean="0"/>
              <a:t> 393 at 402 (Singapore Court of Appeal).</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5</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Distinction between Seat and Venue of Hearings (2/6)</a:t>
            </a:r>
            <a:endParaRPr lang="en-GB" dirty="0"/>
          </a:p>
        </p:txBody>
      </p:sp>
      <p:sp>
        <p:nvSpPr>
          <p:cNvPr id="3" name="Espace réservé du contenu 2"/>
          <p:cNvSpPr>
            <a:spLocks noGrp="1"/>
          </p:cNvSpPr>
          <p:nvPr>
            <p:ph idx="1"/>
          </p:nvPr>
        </p:nvSpPr>
        <p:spPr/>
        <p:txBody>
          <a:bodyPr>
            <a:normAutofit fontScale="70000" lnSpcReduction="20000"/>
          </a:bodyPr>
          <a:lstStyle/>
          <a:p>
            <a:pPr algn="just"/>
            <a:r>
              <a:rPr lang="en-GB" dirty="0" smtClean="0"/>
              <a:t>Hearings and meetings may be held at any convenient location (see ICC Art 18(2); ML Art 20(2)): </a:t>
            </a:r>
          </a:p>
          <a:p>
            <a:pPr lvl="1" algn="just">
              <a:buNone/>
            </a:pPr>
            <a:r>
              <a:rPr lang="en-GB" dirty="0" smtClean="0"/>
              <a:t>	“</a:t>
            </a:r>
            <a:r>
              <a:rPr lang="en-GB" i="1" dirty="0" smtClean="0"/>
              <a:t>the arbitral tribunal may, unless otherwise agreed by the parties, meet at any place it considers appropriate for consultation among its members, for hearing witnesses, experts of the parties, or for inspection of goods, other property or documents</a:t>
            </a:r>
            <a:r>
              <a:rPr lang="en-GB" dirty="0" smtClean="0"/>
              <a:t>”.</a:t>
            </a:r>
          </a:p>
          <a:p>
            <a:pPr algn="just"/>
            <a:r>
              <a:rPr lang="en-GB" dirty="0" smtClean="0"/>
              <a:t>In practice, hearings and meetings are usually held at the seat.</a:t>
            </a:r>
          </a:p>
          <a:p>
            <a:pPr algn="just"/>
            <a:r>
              <a:rPr lang="en-GB" i="1" dirty="0" smtClean="0"/>
              <a:t>Angela </a:t>
            </a:r>
            <a:r>
              <a:rPr lang="en-GB" i="1" dirty="0" err="1" smtClean="0"/>
              <a:t>Raguz</a:t>
            </a:r>
            <a:r>
              <a:rPr lang="en-GB" i="1" dirty="0" smtClean="0"/>
              <a:t> v Rebecca Sullivan</a:t>
            </a:r>
            <a:r>
              <a:rPr lang="en-GB" dirty="0" smtClean="0"/>
              <a:t>. 2000 Sydney Olympic Games. Seat Geneva, hearings in Sydney. Court of Appeal:</a:t>
            </a:r>
          </a:p>
          <a:p>
            <a:pPr lvl="1" algn="just">
              <a:buNone/>
            </a:pPr>
            <a:r>
              <a:rPr lang="en-GB" dirty="0" smtClean="0"/>
              <a:t>	“</a:t>
            </a:r>
            <a:r>
              <a:rPr lang="en-GB" i="1" dirty="0" smtClean="0"/>
              <a:t>Commentators have pointed out that Article 20 [of the Model Law] makes sense when it is understood that there is a vital distinction between the so-called place (or seat) of arbitration and the place or places where the arbitrators may hold hearings, consultations…	The common law recognises this distinction…</a:t>
            </a:r>
          </a:p>
          <a:p>
            <a:pPr>
              <a:buNone/>
            </a:pPr>
            <a:endParaRPr lang="en-GB" baseline="30000" dirty="0" smtClean="0"/>
          </a:p>
          <a:p>
            <a:pPr>
              <a:buNone/>
            </a:pPr>
            <a:endParaRPr lang="en-GB" sz="1700" baseline="30000" dirty="0" smtClean="0"/>
          </a:p>
          <a:p>
            <a:pPr>
              <a:buNone/>
            </a:pPr>
            <a:endParaRPr lang="en-GB" sz="1700" baseline="30000" dirty="0" smtClean="0"/>
          </a:p>
          <a:p>
            <a:pPr>
              <a:buNone/>
            </a:pPr>
            <a:r>
              <a:rPr lang="en-GB" sz="1700" baseline="30000" dirty="0" smtClean="0"/>
              <a:t>2</a:t>
            </a:r>
            <a:r>
              <a:rPr lang="en-GB" sz="1700" dirty="0" smtClean="0"/>
              <a:t> (2000) 50 </a:t>
            </a:r>
            <a:r>
              <a:rPr lang="en-GB" sz="1700" dirty="0" err="1" smtClean="0"/>
              <a:t>NSWLR</a:t>
            </a:r>
            <a:r>
              <a:rPr lang="en-GB" sz="1700" dirty="0" smtClean="0"/>
              <a:t> 236, </a:t>
            </a:r>
            <a:r>
              <a:rPr lang="en-GB" sz="1700" dirty="0" err="1" smtClean="0"/>
              <a:t>paras</a:t>
            </a:r>
            <a:r>
              <a:rPr lang="en-GB" sz="1700" dirty="0" smtClean="0"/>
              <a:t> 97, 102, 103.</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6</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Distinction between Seat and Venue of Hearings (3/6)</a:t>
            </a:r>
            <a:endParaRPr lang="en-GB" dirty="0"/>
          </a:p>
        </p:txBody>
      </p:sp>
      <p:sp>
        <p:nvSpPr>
          <p:cNvPr id="3" name="Espace réservé du contenu 2"/>
          <p:cNvSpPr>
            <a:spLocks noGrp="1"/>
          </p:cNvSpPr>
          <p:nvPr>
            <p:ph idx="1"/>
          </p:nvPr>
        </p:nvSpPr>
        <p:spPr/>
        <p:txBody>
          <a:bodyPr>
            <a:normAutofit/>
          </a:bodyPr>
          <a:lstStyle/>
          <a:p>
            <a:pPr lvl="1" algn="just">
              <a:buNone/>
            </a:pPr>
            <a:r>
              <a:rPr lang="en-US" dirty="0" smtClean="0"/>
              <a:t>	</a:t>
            </a:r>
            <a:r>
              <a:rPr lang="en-US" sz="1800" dirty="0" smtClean="0"/>
              <a:t>(…) </a:t>
            </a:r>
            <a:r>
              <a:rPr lang="en-US" sz="1800" i="1" dirty="0" smtClean="0"/>
              <a:t>In our opinion the legislature was concerned with the legal place of the arbitration, not the physical place of the arbitration. </a:t>
            </a:r>
          </a:p>
          <a:p>
            <a:pPr lvl="1" algn="just">
              <a:buNone/>
            </a:pPr>
            <a:r>
              <a:rPr lang="en-US" sz="1800" i="1" dirty="0" smtClean="0"/>
              <a:t>	…Indeed, it may be convenient to conduct hearings in more than one physical location in the course of a particular dispute. It is, in our opinion, likely that the legislature intended to allow parties to commercial agreements to select a single legal place of arbitration and to leave the choice of the physical location of hearings to the felt necessities of a specific dispute.</a:t>
            </a:r>
            <a:r>
              <a:rPr lang="en-US" sz="1800" dirty="0" smtClean="0"/>
              <a:t>”</a:t>
            </a:r>
          </a:p>
          <a:p>
            <a:pPr lvl="1" algn="just">
              <a:buNone/>
            </a:pPr>
            <a:endParaRPr lang="en-US" sz="1800" dirty="0" smtClean="0"/>
          </a:p>
          <a:p>
            <a:pPr lvl="1" algn="just">
              <a:buNone/>
            </a:pPr>
            <a:r>
              <a:rPr lang="en-US" sz="1800" dirty="0" smtClean="0">
                <a:solidFill>
                  <a:schemeClr val="accent1"/>
                </a:solidFill>
              </a:rPr>
              <a:t>Questions</a:t>
            </a:r>
            <a:r>
              <a:rPr lang="en-US" sz="1800" dirty="0" smtClean="0"/>
              <a:t>: </a:t>
            </a:r>
          </a:p>
          <a:p>
            <a:pPr lvl="1" algn="just">
              <a:buNone/>
            </a:pPr>
            <a:r>
              <a:rPr lang="en-US" sz="1800" dirty="0" smtClean="0"/>
              <a:t>	- What powers do the courts at the venue (place of hearings) have?</a:t>
            </a:r>
          </a:p>
          <a:p>
            <a:pPr lvl="1" algn="just">
              <a:buNone/>
            </a:pPr>
            <a:r>
              <a:rPr lang="en-US" sz="1800" dirty="0" smtClean="0"/>
              <a:t>	- What mandatory rules do arbitrators have to comply with at the venue? </a:t>
            </a:r>
          </a:p>
          <a:p>
            <a:pPr lvl="1">
              <a:buNone/>
            </a:pPr>
            <a:endParaRPr lang="en-US" sz="1800" dirty="0" smtClean="0"/>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7</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Distinction between Seat and Venue of Hearings (4/6)</a:t>
            </a:r>
            <a:endParaRPr lang="en-GB" dirty="0"/>
          </a:p>
        </p:txBody>
      </p:sp>
      <p:sp>
        <p:nvSpPr>
          <p:cNvPr id="3" name="Espace réservé du contenu 2"/>
          <p:cNvSpPr>
            <a:spLocks noGrp="1"/>
          </p:cNvSpPr>
          <p:nvPr>
            <p:ph idx="1"/>
          </p:nvPr>
        </p:nvSpPr>
        <p:spPr/>
        <p:txBody>
          <a:bodyPr>
            <a:normAutofit fontScale="85000" lnSpcReduction="10000"/>
          </a:bodyPr>
          <a:lstStyle/>
          <a:p>
            <a:pPr algn="just"/>
            <a:r>
              <a:rPr lang="en-US" dirty="0" smtClean="0"/>
              <a:t>Holding the hearings elsewhere cannot change the legal seat. </a:t>
            </a:r>
          </a:p>
          <a:p>
            <a:pPr algn="just"/>
            <a:r>
              <a:rPr lang="en-US" dirty="0" smtClean="0"/>
              <a:t>Singapore Court of Appeal in </a:t>
            </a:r>
            <a:r>
              <a:rPr lang="en-US" i="1" dirty="0" smtClean="0"/>
              <a:t>PT Garuda Indonesia v </a:t>
            </a:r>
            <a:r>
              <a:rPr lang="en-US" i="1" dirty="0" err="1" smtClean="0"/>
              <a:t>Birgen</a:t>
            </a:r>
            <a:r>
              <a:rPr lang="en-US" i="1" dirty="0" smtClean="0"/>
              <a:t> Air.</a:t>
            </a:r>
            <a:r>
              <a:rPr lang="en-US" dirty="0" smtClean="0"/>
              <a:t> Court of Appeal </a:t>
            </a:r>
            <a:r>
              <a:rPr lang="en-US" dirty="0" err="1" smtClean="0"/>
              <a:t>observed</a:t>
            </a:r>
            <a:r>
              <a:rPr lang="en-US" baseline="30000" dirty="0" err="1" smtClean="0"/>
              <a:t>3</a:t>
            </a:r>
            <a:r>
              <a:rPr lang="en-US" dirty="0" smtClean="0"/>
              <a:t>: </a:t>
            </a:r>
          </a:p>
          <a:p>
            <a:pPr lvl="1" algn="just">
              <a:buNone/>
            </a:pPr>
            <a:r>
              <a:rPr lang="en-US" dirty="0" smtClean="0"/>
              <a:t>	</a:t>
            </a:r>
            <a:r>
              <a:rPr lang="en-GB" dirty="0" smtClean="0"/>
              <a:t> “</a:t>
            </a:r>
            <a:r>
              <a:rPr lang="en-US" i="1" dirty="0" smtClean="0"/>
              <a:t>It should be apparent from art 20 </a:t>
            </a:r>
            <a:r>
              <a:rPr lang="en-US" dirty="0" smtClean="0"/>
              <a:t>[Model Law] </a:t>
            </a:r>
            <a:r>
              <a:rPr lang="en-US" i="1" dirty="0" smtClean="0"/>
              <a:t>that there is a distinction between ‘place of arbitration’ and the place where the arbitral tribunal carries on hearing witnesses, experts or the parties, namely the ‘venue of the hearing’. Where parties have agreed on the place of arbitration, it does not change even though the tribunal may need to hear witnesses or do any other things in relation to the arbitration in a different location.</a:t>
            </a:r>
            <a:r>
              <a:rPr lang="en-GB" dirty="0" smtClean="0"/>
              <a:t>”</a:t>
            </a:r>
            <a:endParaRPr lang="en-US" dirty="0" smtClean="0"/>
          </a:p>
          <a:p>
            <a:pPr marL="0" indent="0">
              <a:buNone/>
            </a:pPr>
            <a:endParaRPr lang="en-US" sz="1500" baseline="30000" dirty="0" smtClean="0"/>
          </a:p>
          <a:p>
            <a:pPr marL="0" indent="0">
              <a:buNone/>
            </a:pPr>
            <a:r>
              <a:rPr lang="en-US" sz="1500" baseline="30000" dirty="0" smtClean="0"/>
              <a:t>3</a:t>
            </a:r>
            <a:r>
              <a:rPr lang="en-US" sz="1500" dirty="0" smtClean="0"/>
              <a:t> PT Garuda Indonesia v </a:t>
            </a:r>
            <a:r>
              <a:rPr lang="en-US" sz="1500" dirty="0" err="1" smtClean="0"/>
              <a:t>Birgen</a:t>
            </a:r>
            <a:r>
              <a:rPr lang="en-US" sz="1500" dirty="0" smtClean="0"/>
              <a:t> Air [2002] 1 </a:t>
            </a:r>
            <a:r>
              <a:rPr lang="en-US" sz="1500" dirty="0" err="1" smtClean="0"/>
              <a:t>SLR</a:t>
            </a:r>
            <a:r>
              <a:rPr lang="en-US" sz="1500" dirty="0" smtClean="0"/>
              <a:t> 393, at 399. See also the discussion of changing the seat at Section 6.3.</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8</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Distinction between Seat and Venue of Hearings (5/6)</a:t>
            </a:r>
            <a:endParaRPr lang="en-GB" dirty="0"/>
          </a:p>
        </p:txBody>
      </p:sp>
      <p:sp>
        <p:nvSpPr>
          <p:cNvPr id="3" name="Espace réservé du contenu 2"/>
          <p:cNvSpPr>
            <a:spLocks noGrp="1"/>
          </p:cNvSpPr>
          <p:nvPr>
            <p:ph idx="1"/>
          </p:nvPr>
        </p:nvSpPr>
        <p:spPr/>
        <p:txBody>
          <a:bodyPr>
            <a:normAutofit/>
          </a:bodyPr>
          <a:lstStyle/>
          <a:p>
            <a:pPr algn="just"/>
            <a:r>
              <a:rPr lang="en-US" sz="2600" dirty="0" smtClean="0"/>
              <a:t>Singapore Court of Appeal rejected an argument by PT Garuda that the parties had changed the place of arbitration from Jakarta to Singapore by holding their hearings in Singapore. </a:t>
            </a:r>
          </a:p>
          <a:p>
            <a:pPr algn="just"/>
            <a:r>
              <a:rPr lang="en-US" sz="2600" b="1" dirty="0" smtClean="0"/>
              <a:t>Exercise</a:t>
            </a:r>
            <a:r>
              <a:rPr lang="en-US" sz="2600" dirty="0" smtClean="0"/>
              <a:t>: Here is an arbitration clause.  Is the seat of arbitration specified?</a:t>
            </a:r>
          </a:p>
          <a:p>
            <a:pPr lvl="1" algn="just">
              <a:buNone/>
            </a:pPr>
            <a:r>
              <a:rPr lang="en-US" dirty="0" smtClean="0"/>
              <a:t>	</a:t>
            </a:r>
            <a:r>
              <a:rPr lang="en-US" sz="2100" i="1" dirty="0" smtClean="0"/>
              <a:t>Any and all disputes arising from this contract shall be finally settled by arbitration held in Hong Kong under the Rules of Arbitration of the International Chamber of Commerce by one or more arbitrators appointed in accordance with the said Rules of Arbitration.</a:t>
            </a:r>
          </a:p>
        </p:txBody>
      </p:sp>
      <p:sp>
        <p:nvSpPr>
          <p:cNvPr id="4" name="Espace réservé de la date 3"/>
          <p:cNvSpPr>
            <a:spLocks noGrp="1"/>
          </p:cNvSpPr>
          <p:nvPr>
            <p:ph type="dt" sz="half" idx="10"/>
          </p:nvPr>
        </p:nvSpPr>
        <p:spPr/>
        <p:txBody>
          <a:bodyPr/>
          <a:lstStyle/>
          <a:p>
            <a:r>
              <a:rPr lang="en-US" smtClean="0"/>
              <a:t>September 2014</a:t>
            </a:r>
            <a:endParaRPr lang="en-GB"/>
          </a:p>
        </p:txBody>
      </p:sp>
      <p:sp>
        <p:nvSpPr>
          <p:cNvPr id="5" name="Espace réservé du numéro de diapositive 4"/>
          <p:cNvSpPr>
            <a:spLocks noGrp="1"/>
          </p:cNvSpPr>
          <p:nvPr>
            <p:ph type="sldNum" sz="quarter" idx="11"/>
          </p:nvPr>
        </p:nvSpPr>
        <p:spPr/>
        <p:txBody>
          <a:bodyPr/>
          <a:lstStyle/>
          <a:p>
            <a:fld id="{FFE12322-D087-44B8-85E4-9150902A0088}" type="slidenum">
              <a:rPr lang="en-GB" smtClean="0"/>
              <a:pPr/>
              <a:t>9</a:t>
            </a:fld>
            <a:endParaRPr lang="en-GB" dirty="0"/>
          </a:p>
        </p:txBody>
      </p:sp>
      <p:sp>
        <p:nvSpPr>
          <p:cNvPr id="6" name="Espace réservé du pied de page 5"/>
          <p:cNvSpPr>
            <a:spLocks noGrp="1"/>
          </p:cNvSpPr>
          <p:nvPr>
            <p:ph type="ftr" sz="quarter" idx="12"/>
          </p:nvPr>
        </p:nvSpPr>
        <p:spPr/>
        <p:txBody>
          <a:bodyPr/>
          <a:lstStyle/>
          <a:p>
            <a:r>
              <a:rPr lang="en-US" smtClean="0"/>
              <a:t>Legal Framework of International Arbitration &amp; the Role of the Seat </a:t>
            </a:r>
            <a:endParaRPr lang="en-GB" dirty="0"/>
          </a:p>
        </p:txBody>
      </p:sp>
    </p:spTree>
  </p:cSld>
  <p:clrMapOvr>
    <a:masterClrMapping/>
  </p:clrMapOvr>
</p:sld>
</file>

<file path=ppt/theme/theme1.xml><?xml version="1.0" encoding="utf-8"?>
<a:theme xmlns:a="http://schemas.openxmlformats.org/drawingml/2006/main" name="Events">
  <a:themeElements>
    <a:clrScheme name="CC Light Blue">
      <a:dk1>
        <a:srgbClr val="4D4D4D"/>
      </a:dk1>
      <a:lt1>
        <a:sysClr val="window" lastClr="FFFFFF"/>
      </a:lt1>
      <a:dk2>
        <a:srgbClr val="1F497D"/>
      </a:dk2>
      <a:lt2>
        <a:srgbClr val="EEECE1"/>
      </a:lt2>
      <a:accent1>
        <a:srgbClr val="1A75CF"/>
      </a:accent1>
      <a:accent2>
        <a:srgbClr val="0DB02B"/>
      </a:accent2>
      <a:accent3>
        <a:srgbClr val="969696"/>
      </a:accent3>
      <a:accent4>
        <a:srgbClr val="00737A"/>
      </a:accent4>
      <a:accent5>
        <a:srgbClr val="0099BA"/>
      </a:accent5>
      <a:accent6>
        <a:srgbClr val="F27D00"/>
      </a:accent6>
      <a:hlink>
        <a:srgbClr val="0000FF"/>
      </a:hlink>
      <a:folHlink>
        <a:srgbClr val="4D4D4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2341</Words>
  <Application>Microsoft Macintosh PowerPoint</Application>
  <PresentationFormat>On-screen Show (4:3)</PresentationFormat>
  <Paragraphs>351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Events</vt:lpstr>
      <vt:lpstr>Legal Framework of International Arbitration &amp; the Role of the Seat </vt:lpstr>
      <vt:lpstr>Article 18 Place of the Arbitration </vt:lpstr>
      <vt:lpstr>Introduction and overview</vt:lpstr>
      <vt:lpstr>Terminology: Seat or place of arbitration?</vt:lpstr>
      <vt:lpstr>Distinction between Seat and Venue of Hearings (1/6)</vt:lpstr>
      <vt:lpstr>Distinction between Seat and Venue of Hearings (2/6)</vt:lpstr>
      <vt:lpstr>Distinction between Seat and Venue of Hearings (3/6)</vt:lpstr>
      <vt:lpstr>Distinction between Seat and Venue of Hearings (4/6)</vt:lpstr>
      <vt:lpstr>Distinction between Seat and Venue of Hearings (5/6)</vt:lpstr>
      <vt:lpstr>Distinction between Seat and Venue of Hearings (6/6)</vt:lpstr>
      <vt:lpstr>Lex arbitri, Arbitral Procedural Law and Arbitration Rules</vt:lpstr>
      <vt:lpstr>Lex arbitri, Arbitral Procedural Law and Arbitration Rules (2/3)</vt:lpstr>
      <vt:lpstr>Lex arbitri, Arbitral Procedural Law and Arbitration Rules</vt:lpstr>
      <vt:lpstr>What is covered by lex arbitri?</vt:lpstr>
      <vt:lpstr>Content of typical Arbitration Law</vt:lpstr>
      <vt:lpstr>Choosing foreign procedural law</vt:lpstr>
      <vt:lpstr>Delocalised &amp; Traditional Views of Arbitration (1/6)</vt:lpstr>
      <vt:lpstr>Delocalised &amp; Traditional Views of Arbitration (2/6)</vt:lpstr>
      <vt:lpstr>Delocalised &amp; Traditional Views of Arbitration (3/6)</vt:lpstr>
      <vt:lpstr>Delocalised &amp; Traditional Views of Arbitration (4/6)</vt:lpstr>
      <vt:lpstr>Delocalised &amp; Traditional Views of Arbitration (5/6)</vt:lpstr>
      <vt:lpstr>Delocalised &amp; Traditional Views of Arbitration (6/6)</vt:lpstr>
      <vt:lpstr>Delocalisation in Practice: Legal Provisions (1/5)</vt:lpstr>
      <vt:lpstr>Delocalisation in Practice: Legal Provisions (2/5)</vt:lpstr>
      <vt:lpstr>Delocalisation in Practice: Legal Provisions (3/5)</vt:lpstr>
      <vt:lpstr>Delocalisation in Practice: Legal Provisions (4/5)</vt:lpstr>
      <vt:lpstr>Delocalisation in Practice: Legal Provisions (5/5)</vt:lpstr>
      <vt:lpstr>Designation of Seat: how is it chosen?</vt:lpstr>
      <vt:lpstr>Factors to consider in choosing a Seat of Arbitration</vt:lpstr>
      <vt:lpstr>Changing the Seat of Arbitration</vt:lpstr>
      <vt:lpstr>Popular Places of Arbitration</vt:lpstr>
      <vt:lpstr>The end</vt:lpstr>
      <vt:lpstr>Legal Framework of International Arbitration &amp; the Role of the Seat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Framework of International Arbitration &amp; the Role of the Seat </dc:title>
  <cp:lastModifiedBy>Sophia Allouache</cp:lastModifiedBy>
  <cp:revision>1</cp:revision>
  <dcterms:modified xsi:type="dcterms:W3CDTF">2014-09-15T06:28:56Z</dcterms:modified>
</cp:coreProperties>
</file>