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5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5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7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82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5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39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5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DCB0-1187-3D4B-838E-B4D5E297DCD8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EF01-2861-DC4F-8D72-D4DD6C279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8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docschina.org/" TargetMode="External"/><Relationship Id="rId3" Type="http://schemas.openxmlformats.org/officeDocument/2006/relationships/hyperlink" Target="https://segmentfault.com/a/119000000617877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8714" y="541596"/>
            <a:ext cx="9144000" cy="2386955"/>
          </a:xfrm>
        </p:spPr>
        <p:txBody>
          <a:bodyPr/>
          <a:lstStyle/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基础与最佳实践</a:t>
            </a:r>
            <a:r>
              <a:rPr kumimoji="1" lang="en-US" altLang="zh-CN" dirty="0">
                <a:latin typeface="PingFang SC Thin" charset="-122"/>
                <a:ea typeface="PingFang SC Thin" charset="-122"/>
                <a:cs typeface="PingFang SC Thin" charset="-122"/>
              </a:rPr>
              <a:t/>
            </a:r>
            <a:br>
              <a:rPr kumimoji="1" lang="en-US" altLang="zh-CN" dirty="0">
                <a:latin typeface="PingFang SC Thin" charset="-122"/>
                <a:ea typeface="PingFang SC Thin" charset="-122"/>
                <a:cs typeface="PingFang SC Thin" charset="-122"/>
              </a:rPr>
            </a:b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5902" y="46708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PingFang SC Light" charset="-122"/>
                <a:ea typeface="PingFang SC Light" charset="-122"/>
                <a:cs typeface="PingFang SC Light" charset="-122"/>
              </a:rPr>
              <a:t>王巍达</a:t>
            </a:r>
            <a:endParaRPr kumimoji="1" lang="en-US" altLang="zh-CN" sz="2800" dirty="0" smtClean="0">
              <a:latin typeface="PingFang SC Light" charset="-122"/>
              <a:ea typeface="PingFang SC Light" charset="-122"/>
              <a:cs typeface="PingFang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4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762" y="12080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浏览器缓存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5621" y="4043363"/>
            <a:ext cx="209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强缓存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协商缓存（弱缓存）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21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" y="10652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分离</a:t>
            </a:r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app.js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中的第三方库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2609" y="3900487"/>
            <a:ext cx="47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第二个入口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</a:t>
            </a: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问题：随着第三方库的增加而变得越来越麻烦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7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" y="125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貌似完美了</a:t>
            </a:r>
            <a:r>
              <a:rPr kumimoji="1" lang="en-US" altLang="zh-CN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,but</a:t>
            </a:r>
            <a:r>
              <a:rPr kumimoji="1" lang="mr-IN" altLang="zh-CN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…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7206" y="4071938"/>
            <a:ext cx="36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更改一下异步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的业务代码试试看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12652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抽离</a:t>
            </a:r>
            <a:r>
              <a:rPr kumimoji="1" lang="en-US" altLang="zh-CN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runtime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8350" y="40576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CommonsChunkPlugin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会在第一个入口（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）注入</a:t>
            </a: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运行时的一段代码，当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hash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变动时这段代码也会产生更改，所以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</a:t>
            </a: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chunkHash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也产生了变化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6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625" y="1493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这次好像真的好了</a:t>
            </a:r>
            <a:r>
              <a:rPr kumimoji="1" lang="en-US" altLang="zh-CN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,but...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7256" y="4271962"/>
            <a:ext cx="2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增加或删除异步引入的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js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625" y="9223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关于</a:t>
            </a:r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打包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81375" y="3829050"/>
            <a:ext cx="537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增加或删除打乱了原有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moduleI</a:t>
            </a:r>
            <a:r>
              <a:rPr kumimoji="1" lang="en-US" altLang="zh-CN" dirty="0" err="1" smtClean="0"/>
              <a:t>d</a:t>
            </a:r>
            <a:endParaRPr kumimoji="1" lang="en-US" altLang="zh-CN" dirty="0" smtClean="0"/>
          </a:p>
          <a:p>
            <a:r>
              <a:rPr kumimoji="1" lang="zh-CN" altLang="en-US" dirty="0"/>
              <a:t>增加或删除打乱了原有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chunkId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解决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需要稳定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moduleId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需要稳定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chunkId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7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7" y="13509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针对</a:t>
            </a:r>
            <a:r>
              <a:rPr kumimoji="1" lang="en-US" altLang="zh-CN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SPA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的一点优化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8674" y="4414837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preload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，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app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等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prefetch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：异步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chunk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46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136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针对</a:t>
            </a:r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的构建速度优化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28975" y="4143375"/>
            <a:ext cx="584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bable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-loader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uglifyJsPlugin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cache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与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parallel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happypack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的多线程</a:t>
            </a:r>
            <a:endParaRPr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dllplugin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的前置打包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(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也可以保证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hash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不变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)</a:t>
            </a:r>
            <a:endParaRPr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4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22" y="1020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相关资料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286" y="3880022"/>
            <a:ext cx="843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中文文档：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  <a:hlinkClick r:id="rId2"/>
              </a:rPr>
              <a:t>https://webpack.docschina.org/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推荐入门篇：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  <a:hlinkClick r:id="rId3"/>
              </a:rPr>
              <a:t>https://segmentfault.com/a/1190000006178770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Gitbook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http://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webpack.wuhaolin.cn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/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4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976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最小配置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0" y="3645243"/>
            <a:ext cx="8872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启动命令：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node_modules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/.bin/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endParaRPr kumimoji="1"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配置快捷指令：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package.json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中添加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endParaRPr kumimoji="1"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观察一下打包后的源代码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914" y="884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基础概念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4383" y="3170709"/>
            <a:ext cx="941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entry</a:t>
            </a:r>
            <a:endParaRPr kumimoji="1" lang="en-US" altLang="zh-CN" dirty="0"/>
          </a:p>
          <a:p>
            <a:r>
              <a:rPr kumimoji="1" lang="en-US" altLang="zh-CN" dirty="0" smtClean="0"/>
              <a:t>output</a:t>
            </a:r>
          </a:p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odule</a:t>
            </a:r>
          </a:p>
          <a:p>
            <a:r>
              <a:rPr kumimoji="1" lang="en-US" altLang="zh-CN" dirty="0" smtClean="0"/>
              <a:t>chunk</a:t>
            </a:r>
          </a:p>
          <a:p>
            <a:r>
              <a:rPr kumimoji="1" lang="en-US" altLang="zh-CN" dirty="0" smtClean="0"/>
              <a:t>loader</a:t>
            </a:r>
          </a:p>
          <a:p>
            <a:r>
              <a:rPr kumimoji="1" lang="en-US" altLang="zh-CN" dirty="0" smtClean="0"/>
              <a:t>plugins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83" y="2817412"/>
            <a:ext cx="5651002" cy="24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130" y="970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一个较为完整的</a:t>
            </a:r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配置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9811" y="3978876"/>
            <a:ext cx="10589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devserve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：本地的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node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服务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css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-loader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：创建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style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标签</a:t>
            </a:r>
            <a:endParaRPr kumimoji="1"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html-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-plugin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：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html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模板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50" y="1036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>
                <a:latin typeface="PingFang SC Thin" charset="-122"/>
                <a:ea typeface="PingFang SC Thin" charset="-122"/>
                <a:cs typeface="PingFang SC Thin" charset="-122"/>
              </a:rPr>
              <a:t>W</a:t>
            </a:r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通常准备三套配置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7187" y="3829051"/>
            <a:ext cx="374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base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通用配置（入口与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loader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）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dev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开发配置（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dev-server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与热更新）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prod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生产配置（代码压缩与分割等）</a:t>
            </a:r>
            <a:endParaRPr kumimoji="1" lang="zh-CN" altLang="en-US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3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3" y="136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整体的流程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24213" y="3786187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寻找入口文件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将所有文件转换成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成为</a:t>
            </a:r>
            <a:r>
              <a:rPr kumimoji="1" lang="en-US" altLang="zh-CN" dirty="0" err="1" smtClean="0"/>
              <a:t>ast</a:t>
            </a:r>
            <a:r>
              <a:rPr kumimoji="1" lang="zh-CN" altLang="en-US" dirty="0" smtClean="0"/>
              <a:t>语法树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寻找依赖的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，递归的执行以上步骤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根据入口与模块的关系形成</a:t>
            </a:r>
            <a:r>
              <a:rPr kumimoji="1" lang="en-US" altLang="zh-CN" dirty="0" smtClean="0"/>
              <a:t>chunk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prod</a:t>
            </a:r>
            <a:r>
              <a:rPr kumimoji="1" lang="zh-CN" altLang="en-US" dirty="0" smtClean="0"/>
              <a:t>下的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输出文件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2" y="1165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Webpack</a:t>
            </a:r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的动态引入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94492" y="3714752"/>
            <a:ext cx="4974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const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a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=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()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=&gt;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 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import()</a:t>
            </a:r>
            <a:endParaRPr kumimoji="1"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a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为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promise</a:t>
            </a: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本质上</a:t>
            </a:r>
            <a:r>
              <a:rPr kumimoji="1"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creatElement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的一个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script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标签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动态创建的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script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不会阻塞浏览器的解析与渲染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https</a:t>
            </a:r>
            <a:r>
              <a:rPr kumimoji="1" lang="en-US" altLang="zh-CN" dirty="0">
                <a:latin typeface="PingFang SC Thin" charset="-122"/>
                <a:ea typeface="PingFang SC Thin" charset="-122"/>
                <a:cs typeface="PingFang SC Thin" charset="-122"/>
              </a:rPr>
              <a:t>://t.75team.com/video/?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from=timeline</a:t>
            </a:r>
          </a:p>
        </p:txBody>
      </p:sp>
    </p:spTree>
    <p:extLst>
      <p:ext uri="{BB962C8B-B14F-4D97-AF65-F5344CB8AC3E}">
        <p14:creationId xmlns:p14="http://schemas.microsoft.com/office/powerpoint/2010/main" val="9242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0937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latin typeface="PingFang SC Thin" charset="-122"/>
                <a:ea typeface="PingFang SC Thin" charset="-122"/>
                <a:cs typeface="PingFang SC Thin" charset="-122"/>
              </a:rPr>
              <a:t>动态引入存在的问题</a:t>
            </a:r>
            <a:endParaRPr kumimoji="1" lang="zh-CN" altLang="en-US" sz="6000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7511" y="3643313"/>
            <a:ext cx="6400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代码冗余：相同代码会分散在不同的</a:t>
            </a:r>
            <a:r>
              <a:rPr kumimoji="1"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chunk</a:t>
            </a:r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之间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压缩时间：随着引入第三方库的增加，压缩时间会越来越长</a:t>
            </a:r>
            <a:endParaRPr kumimoji="1"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endParaRPr kumimoji="1"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kumimoji="1"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解决方案：</a:t>
            </a: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CommonsChunkPlugin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抽取异步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chunk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的公共代码</a:t>
            </a:r>
            <a:endParaRPr lang="en-US" altLang="zh-CN" dirty="0" smtClean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endParaRPr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  <a:p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抽取的</a:t>
            </a:r>
            <a:r>
              <a:rPr lang="en-US" altLang="zh-CN" dirty="0" smtClean="0">
                <a:latin typeface="PingFang SC Thin" charset="-122"/>
                <a:ea typeface="PingFang SC Thin" charset="-122"/>
                <a:cs typeface="PingFang SC Thin" charset="-122"/>
              </a:rPr>
              <a:t>vendor-</a:t>
            </a:r>
            <a:r>
              <a:rPr lang="en-US" altLang="zh-CN" dirty="0" err="1" smtClean="0">
                <a:latin typeface="PingFang SC Thin" charset="-122"/>
                <a:ea typeface="PingFang SC Thin" charset="-122"/>
                <a:cs typeface="PingFang SC Thin" charset="-122"/>
              </a:rPr>
              <a:t>async</a:t>
            </a:r>
            <a:r>
              <a:rPr lang="zh-CN" altLang="en-US" dirty="0" smtClean="0">
                <a:latin typeface="PingFang SC Thin" charset="-122"/>
                <a:ea typeface="PingFang SC Thin" charset="-122"/>
                <a:cs typeface="PingFang SC Thin" charset="-122"/>
              </a:rPr>
              <a:t>作为浏览器的长久缓存</a:t>
            </a:r>
            <a:endParaRPr lang="en-US" altLang="zh-CN" dirty="0">
              <a:latin typeface="PingFang SC Thin" charset="-122"/>
              <a:ea typeface="PingFang SC Thin" charset="-122"/>
              <a:cs typeface="PingFang SC Thi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436</Words>
  <Application>Microsoft Macintosh PowerPoint</Application>
  <PresentationFormat>宽屏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DengXian</vt:lpstr>
      <vt:lpstr>DengXian Light</vt:lpstr>
      <vt:lpstr>PingFang SC Light</vt:lpstr>
      <vt:lpstr>PingFang SC Thin</vt:lpstr>
      <vt:lpstr>Arial</vt:lpstr>
      <vt:lpstr>Office 主题</vt:lpstr>
      <vt:lpstr>Webpack基础与最佳实践 </vt:lpstr>
      <vt:lpstr>Webpack相关资料</vt:lpstr>
      <vt:lpstr>Webpack最小配置</vt:lpstr>
      <vt:lpstr>Webpack基础概念</vt:lpstr>
      <vt:lpstr>一个较为完整的webpack配置</vt:lpstr>
      <vt:lpstr>Webpack通常准备三套配置</vt:lpstr>
      <vt:lpstr>Webpack整体的流程</vt:lpstr>
      <vt:lpstr>Webpack的动态引入</vt:lpstr>
      <vt:lpstr>动态引入存在的问题</vt:lpstr>
      <vt:lpstr>浏览器缓存</vt:lpstr>
      <vt:lpstr>分离app.js中的第三方库</vt:lpstr>
      <vt:lpstr>貌似完美了,but…</vt:lpstr>
      <vt:lpstr>抽离runtime</vt:lpstr>
      <vt:lpstr>这次好像真的好了,but...</vt:lpstr>
      <vt:lpstr>关于Webpack打包</vt:lpstr>
      <vt:lpstr>针对SPA的一点优化</vt:lpstr>
      <vt:lpstr>针对webpack的构建速度优化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Webpack基础与最佳实践 </dc:title>
  <dc:creator>王 巍达</dc:creator>
  <cp:lastModifiedBy>王 巍达</cp:lastModifiedBy>
  <cp:revision>20</cp:revision>
  <dcterms:created xsi:type="dcterms:W3CDTF">2018-09-02T12:20:57Z</dcterms:created>
  <dcterms:modified xsi:type="dcterms:W3CDTF">2018-09-04T05:52:42Z</dcterms:modified>
</cp:coreProperties>
</file>