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8" r:id="rId5"/>
    <p:sldId id="264" r:id="rId6"/>
    <p:sldId id="262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5"/>
  </p:normalViewPr>
  <p:slideViewPr>
    <p:cSldViewPr>
      <p:cViewPr>
        <p:scale>
          <a:sx n="72" d="100"/>
          <a:sy n="72" d="100"/>
        </p:scale>
        <p:origin x="-108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60" y="2590800"/>
            <a:ext cx="6705600" cy="10096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3810000"/>
            <a:ext cx="7040880" cy="609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7400"/>
            <a:ext cx="2057400" cy="40687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7400"/>
            <a:ext cx="6019800" cy="40687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A44B-992B-49B0-80F7-010B66244FF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17" y="1905000"/>
            <a:ext cx="6705600" cy="1466850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verdose Analytics Data Challenge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76201"/>
            <a:ext cx="117000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</a:t>
            </a:r>
            <a:r>
              <a:rPr lang="en-US" altLang="zh-CN" sz="3600" dirty="0" smtClean="0"/>
              <a:t>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400" dirty="0" smtClean="0"/>
              <a:t>Overview of Drug Overdose</a:t>
            </a:r>
          </a:p>
          <a:p>
            <a:r>
              <a:rPr lang="en-US" sz="2400" dirty="0"/>
              <a:t>What data we used and still need </a:t>
            </a:r>
            <a:endParaRPr lang="en-US" sz="2400" dirty="0" smtClean="0"/>
          </a:p>
          <a:p>
            <a:r>
              <a:rPr lang="en-US" sz="2400" dirty="0" smtClean="0"/>
              <a:t>O</a:t>
            </a:r>
            <a:r>
              <a:rPr lang="en-US" altLang="zh-CN" sz="2400" dirty="0" smtClean="0"/>
              <a:t>verdose </a:t>
            </a:r>
            <a:r>
              <a:rPr lang="en-US" sz="2400" dirty="0" smtClean="0"/>
              <a:t>A</a:t>
            </a:r>
            <a:r>
              <a:rPr lang="en-US" altLang="zh-CN" sz="2400" dirty="0" smtClean="0"/>
              <a:t>nalytics </a:t>
            </a:r>
            <a:r>
              <a:rPr lang="en-US" altLang="zh-CN" sz="2400" dirty="0" smtClean="0"/>
              <a:t>W</a:t>
            </a:r>
            <a:r>
              <a:rPr lang="en-US" sz="2400" dirty="0" smtClean="0"/>
              <a:t>eb-based P</a:t>
            </a:r>
            <a:r>
              <a:rPr lang="en-US" sz="2400" dirty="0" smtClean="0"/>
              <a:t>latform</a:t>
            </a:r>
            <a:endParaRPr lang="en-US" sz="2400" dirty="0" smtClean="0"/>
          </a:p>
          <a:p>
            <a:r>
              <a:rPr lang="en-US" sz="2400" dirty="0" smtClean="0"/>
              <a:t>Connecticut Example</a:t>
            </a:r>
          </a:p>
          <a:p>
            <a:pPr lvl="1"/>
            <a:r>
              <a:rPr lang="en-US" sz="2000" dirty="0" smtClean="0"/>
              <a:t>Overdose </a:t>
            </a:r>
            <a:r>
              <a:rPr lang="en-US" sz="2000" dirty="0" err="1" smtClean="0"/>
              <a:t>Heatmap</a:t>
            </a:r>
            <a:endParaRPr lang="en-US" sz="2000" dirty="0" smtClean="0"/>
          </a:p>
          <a:p>
            <a:pPr lvl="1"/>
            <a:r>
              <a:rPr lang="en-US" sz="2000" dirty="0" smtClean="0"/>
              <a:t>Animated Drug Overdose Map </a:t>
            </a:r>
          </a:p>
          <a:p>
            <a:pPr lvl="1"/>
            <a:r>
              <a:rPr lang="en-US" sz="2000" dirty="0"/>
              <a:t>Backend Machine Learning Algorithm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it helps patients and health care professionals </a:t>
            </a:r>
            <a:endParaRPr lang="en-US" sz="2400" dirty="0" smtClean="0"/>
          </a:p>
          <a:p>
            <a:r>
              <a:rPr lang="en-US" sz="2400" dirty="0" smtClean="0"/>
              <a:t>Long-term </a:t>
            </a:r>
            <a:r>
              <a:rPr lang="en-US" sz="2400" dirty="0" smtClean="0"/>
              <a:t>vision and potential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76201"/>
            <a:ext cx="117000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4"/>
          <p:cNvSpPr>
            <a:spLocks noChangeArrowheads="1"/>
          </p:cNvSpPr>
          <p:nvPr/>
        </p:nvSpPr>
        <p:spPr bwMode="auto">
          <a:xfrm rot="20482903">
            <a:off x="339789" y="6006117"/>
            <a:ext cx="1641478" cy="32929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Prototype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194627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358210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521792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4</a:t>
            </a:r>
          </a:p>
        </p:txBody>
      </p:sp>
      <p:pic>
        <p:nvPicPr>
          <p:cNvPr id="18" name="Content Placeholder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" y="6425294"/>
            <a:ext cx="1073441" cy="386439"/>
          </a:xfrm>
          <a:prstGeom prst="rect">
            <a:avLst/>
          </a:prstGeom>
          <a:solidFill>
            <a:schemeClr val="bg2">
              <a:lumMod val="50000"/>
              <a:alpha val="63000"/>
            </a:schemeClr>
          </a:soli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 of </a:t>
            </a:r>
            <a:r>
              <a:rPr lang="en-US" dirty="0" smtClean="0"/>
              <a:t>Drug </a:t>
            </a:r>
            <a:r>
              <a:rPr lang="en-US" dirty="0"/>
              <a:t>Overdose</a:t>
            </a:r>
          </a:p>
        </p:txBody>
      </p:sp>
      <p:sp>
        <p:nvSpPr>
          <p:cNvPr id="34" name="AutoShape 24"/>
          <p:cNvSpPr>
            <a:spLocks noChangeArrowheads="1"/>
          </p:cNvSpPr>
          <p:nvPr/>
        </p:nvSpPr>
        <p:spPr bwMode="auto">
          <a:xfrm>
            <a:off x="685375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194627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358210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521792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685375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315402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/>
              <a:t>What Data We Used And Still Need 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623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4"/>
          <p:cNvSpPr>
            <a:spLocks noChangeArrowheads="1"/>
          </p:cNvSpPr>
          <p:nvPr/>
        </p:nvSpPr>
        <p:spPr bwMode="auto">
          <a:xfrm>
            <a:off x="194627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3" name="AutoShape 24"/>
          <p:cNvSpPr>
            <a:spLocks noChangeArrowheads="1"/>
          </p:cNvSpPr>
          <p:nvPr/>
        </p:nvSpPr>
        <p:spPr bwMode="auto">
          <a:xfrm>
            <a:off x="358210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521792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5375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315402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</a:t>
            </a:r>
            <a:r>
              <a:rPr lang="en-US" altLang="zh-CN" dirty="0"/>
              <a:t>verdose </a:t>
            </a:r>
            <a:r>
              <a:rPr lang="en-US" dirty="0"/>
              <a:t>A</a:t>
            </a:r>
            <a:r>
              <a:rPr lang="en-US" altLang="zh-CN" dirty="0"/>
              <a:t>nalytics W</a:t>
            </a:r>
            <a:r>
              <a:rPr lang="en-US" dirty="0"/>
              <a:t>eb-based Platform</a:t>
            </a:r>
          </a:p>
        </p:txBody>
      </p:sp>
    </p:spTree>
    <p:extLst>
      <p:ext uri="{BB962C8B-B14F-4D97-AF65-F5344CB8AC3E}">
        <p14:creationId xmlns:p14="http://schemas.microsoft.com/office/powerpoint/2010/main" val="8943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Connecticut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Overdose </a:t>
            </a:r>
            <a:r>
              <a:rPr lang="en-US" sz="2000" dirty="0" err="1" smtClean="0"/>
              <a:t>Heatmap</a:t>
            </a:r>
            <a:endParaRPr lang="en-US" sz="2000" dirty="0" smtClean="0"/>
          </a:p>
          <a:p>
            <a:pPr lvl="1"/>
            <a:r>
              <a:rPr lang="en-US" sz="2000" dirty="0" smtClean="0"/>
              <a:t>Animated </a:t>
            </a:r>
            <a:r>
              <a:rPr lang="en-US" sz="2000" dirty="0"/>
              <a:t>Drug Overdose </a:t>
            </a:r>
            <a:r>
              <a:rPr lang="en-US" sz="2000" dirty="0" smtClean="0"/>
              <a:t>Map</a:t>
            </a:r>
          </a:p>
          <a:p>
            <a:pPr lvl="1"/>
            <a:r>
              <a:rPr lang="en-US" sz="2000" dirty="0"/>
              <a:t>Backend Machine Learning Algorithm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194627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358210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1792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85375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315402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194627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358210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1792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85375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315402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b="0" cap="none" dirty="0" smtClean="0"/>
              <a:t>How It Helps Patients &amp; Health Care Professionals </a:t>
            </a:r>
            <a:r>
              <a:rPr lang="en-US" cap="none" dirty="0" smtClean="0"/>
              <a:t/>
            </a:r>
            <a:br>
              <a:rPr lang="en-US" cap="none" dirty="0" smtClean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70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</a:t>
            </a:r>
            <a:r>
              <a:rPr lang="en-US" dirty="0" smtClean="0"/>
              <a:t>Vision </a:t>
            </a:r>
            <a:r>
              <a:rPr lang="en-US" dirty="0"/>
              <a:t>and </a:t>
            </a:r>
            <a:r>
              <a:rPr lang="en-US" dirty="0" smtClean="0"/>
              <a:t>Potential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94627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358210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217929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853754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315402" y="6095999"/>
            <a:ext cx="1635825" cy="329294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144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Overdose Analytics Data Challenge </vt:lpstr>
      <vt:lpstr>Agenda</vt:lpstr>
      <vt:lpstr>Overview of Drug Overdose</vt:lpstr>
      <vt:lpstr>What Data We Used And Still Need </vt:lpstr>
      <vt:lpstr>PowerPoint Presentation</vt:lpstr>
      <vt:lpstr>Connecticut Example</vt:lpstr>
      <vt:lpstr>How It Helps Patients &amp; Health Care Professionals  </vt:lpstr>
      <vt:lpstr>Long-term Vision and Potential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hyq9265</cp:lastModifiedBy>
  <cp:revision>43</cp:revision>
  <dcterms:created xsi:type="dcterms:W3CDTF">2012-02-06T13:30:20Z</dcterms:created>
  <dcterms:modified xsi:type="dcterms:W3CDTF">2017-01-22T21:45:53Z</dcterms:modified>
</cp:coreProperties>
</file>