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63" r:id="rId6"/>
    <p:sldId id="264" r:id="rId7"/>
    <p:sldId id="261" r:id="rId8"/>
    <p:sldId id="262" r:id="rId9"/>
    <p:sldId id="257" r:id="rId10"/>
    <p:sldId id="258" r:id="rId11"/>
    <p:sldId id="265" r:id="rId12"/>
    <p:sldId id="266" r:id="rId13"/>
    <p:sldId id="259" r:id="rId14"/>
    <p:sldId id="267" r:id="rId15"/>
    <p:sldId id="268" r:id="rId16"/>
    <p:sldId id="260" r:id="rId17"/>
  </p:sldIdLst>
  <p:sldSz cx="9144000" cy="6858000" type="screen4x3"/>
  <p:notesSz cx="6797675" cy="9928225"/>
  <p:defaultTextStyle>
    <a:defPPr>
      <a:defRPr lang="de-DE"/>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807" autoAdjust="0"/>
  </p:normalViewPr>
  <p:slideViewPr>
    <p:cSldViewPr snapToGrid="0" showGuides="1">
      <p:cViewPr varScale="1">
        <p:scale>
          <a:sx n="72" d="100"/>
          <a:sy n="72" d="100"/>
        </p:scale>
        <p:origin x="1122" y="72"/>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110366C-6032-4297-BC4F-18F629A9A6A9}" type="datetimeFigureOut">
              <a:rPr lang="de-DE" smtClean="0"/>
              <a:t>29.11.2020</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548D7E64-8424-4764-AF7C-3E9336290528}" type="slidenum">
              <a:rPr lang="de-DE" smtClean="0"/>
              <a:t>‹Nr.›</a:t>
            </a:fld>
            <a:endParaRPr lang="de-DE"/>
          </a:p>
        </p:txBody>
      </p:sp>
    </p:spTree>
    <p:extLst>
      <p:ext uri="{BB962C8B-B14F-4D97-AF65-F5344CB8AC3E}">
        <p14:creationId xmlns:p14="http://schemas.microsoft.com/office/powerpoint/2010/main" val="43736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 </a:t>
            </a:r>
            <a:r>
              <a:rPr lang="de-DE" dirty="0" err="1"/>
              <a:t>Fishbone</a:t>
            </a:r>
            <a:r>
              <a:rPr lang="de-DE" dirty="0"/>
              <a:t> Diagramm oder auch </a:t>
            </a:r>
            <a:r>
              <a:rPr lang="de-DE" b="0" i="0" dirty="0">
                <a:solidFill>
                  <a:srgbClr val="161616"/>
                </a:solidFill>
                <a:effectLst/>
                <a:latin typeface="Open Sans" panose="020B0606030504020204" pitchFamily="34" charset="0"/>
              </a:rPr>
              <a:t>Ursache-Wirkungs-Diagramm, </a:t>
            </a:r>
            <a:r>
              <a:rPr lang="de-DE" dirty="0"/>
              <a:t>eignen sich um Ursachen für ein Problem herauszuarbeiten</a:t>
            </a:r>
          </a:p>
          <a:p>
            <a:pPr marL="171450" indent="-171450">
              <a:buFontTx/>
              <a:buChar char="-"/>
            </a:pPr>
            <a:r>
              <a:rPr lang="de-DE" dirty="0"/>
              <a:t>Das Typische Schema des Modells ist die 6 – Methode, die Ursachen nach “Mensch“, „Maschine“, „Methode“, „Material“, „Umwelt“ sowie „Messung / Information“ gliedert.</a:t>
            </a:r>
          </a:p>
          <a:p>
            <a:pPr marL="171450" indent="-171450">
              <a:buFontTx/>
              <a:buChar char="-"/>
            </a:pPr>
            <a:r>
              <a:rPr lang="de-DE" dirty="0"/>
              <a:t>Durch die vorgegebene Gliederung stießen wir aber schnell an die Grenzen der Möglichkeiten dieses Diagramms. </a:t>
            </a:r>
          </a:p>
        </p:txBody>
      </p:sp>
      <p:sp>
        <p:nvSpPr>
          <p:cNvPr id="4" name="Foliennummernplatzhalter 3"/>
          <p:cNvSpPr>
            <a:spLocks noGrp="1"/>
          </p:cNvSpPr>
          <p:nvPr>
            <p:ph type="sldNum" sz="quarter" idx="5"/>
          </p:nvPr>
        </p:nvSpPr>
        <p:spPr/>
        <p:txBody>
          <a:bodyPr/>
          <a:lstStyle/>
          <a:p>
            <a:fld id="{996E54E2-22E2-44C2-8C41-A992617FFD87}" type="slidenum">
              <a:rPr lang="de-DE" smtClean="0"/>
              <a:t>3</a:t>
            </a:fld>
            <a:endParaRPr lang="de-DE"/>
          </a:p>
        </p:txBody>
      </p:sp>
    </p:spTree>
    <p:extLst>
      <p:ext uri="{BB962C8B-B14F-4D97-AF65-F5344CB8AC3E}">
        <p14:creationId xmlns:p14="http://schemas.microsoft.com/office/powerpoint/2010/main" val="297845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Fallback:</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1. Es wird der Fehler ausgegeben, dass nicht auf die Kamera zugegriffen werden konnte. Der Benutzer wird aufgefordert in den Datenschutzeinstellungen der Anwendung den Kamerazugriff zu erlauben.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2. Fehlermeldung wird ausgegeben, dass der gescannte Code von der Anwendung nicht unterstützt wird. Es wird ein Beispiel eines unterstützten Barcodes angezeigt.</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a:effectLst/>
                <a:latin typeface="Arial" panose="020B0604020202020204" pitchFamily="34" charset="0"/>
                <a:ea typeface="Calibri" panose="020F0502020204030204" pitchFamily="34" charset="0"/>
                <a:cs typeface="Times New Roman" panose="02020603050405020304" pitchFamily="18" charset="0"/>
              </a:rPr>
              <a:t>Zu 3. Es wird der Fehler ausgegeben, dass der Scan nicht erfolgreich war. Der Benutzer wird aufgefordert den Scan zu wiederholen und für ausreichend gute Lichtverhältnisse zu sorgen.</a:t>
            </a:r>
            <a:endParaRPr lang="de-DE" sz="180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12</a:t>
            </a:fld>
            <a:endParaRPr lang="de-DE"/>
          </a:p>
        </p:txBody>
      </p:sp>
    </p:spTree>
    <p:extLst>
      <p:ext uri="{BB962C8B-B14F-4D97-AF65-F5344CB8AC3E}">
        <p14:creationId xmlns:p14="http://schemas.microsoft.com/office/powerpoint/2010/main" val="378802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Erstellen der Domänenmodelle sowie der Zielhierarchie hat die Notwendigkeit eines Glossars herauskristallisiert. Beispielsweise der Begriff Nachhaltigkeit hat sehr viele verschiedene Definitionen. Die hier gewählte Definition wird als Maßstab für Nachhaltigkeit in internationalen Verträgen verwendet und auch der Bundestag nutzt diese. Außerdem wurden weitere Begriffe, welche als mehrdeutig erschienen Definiert. Dadurch können wir gewährleisten dass es zu keinen Missverständnissen bezüglich Begrifflichkeiten kommt. </a:t>
            </a:r>
          </a:p>
        </p:txBody>
      </p:sp>
      <p:sp>
        <p:nvSpPr>
          <p:cNvPr id="4" name="Foliennummernplatzhalter 3"/>
          <p:cNvSpPr>
            <a:spLocks noGrp="1"/>
          </p:cNvSpPr>
          <p:nvPr>
            <p:ph type="sldNum" sz="quarter" idx="5"/>
          </p:nvPr>
        </p:nvSpPr>
        <p:spPr/>
        <p:txBody>
          <a:bodyPr/>
          <a:lstStyle/>
          <a:p>
            <a:fld id="{548D7E64-8424-4764-AF7C-3E9336290528}" type="slidenum">
              <a:rPr lang="de-DE" smtClean="0"/>
              <a:t>13</a:t>
            </a:fld>
            <a:endParaRPr lang="de-DE"/>
          </a:p>
        </p:txBody>
      </p:sp>
    </p:spTree>
    <p:extLst>
      <p:ext uri="{BB962C8B-B14F-4D97-AF65-F5344CB8AC3E}">
        <p14:creationId xmlns:p14="http://schemas.microsoft.com/office/powerpoint/2010/main" val="373499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Methodik: Das ursprüngliche </a:t>
            </a:r>
            <a:r>
              <a:rPr lang="de-DE" dirty="0" err="1"/>
              <a:t>Domänemodell</a:t>
            </a:r>
            <a:r>
              <a:rPr lang="de-DE" dirty="0"/>
              <a:t> wurde in zwei einzelne </a:t>
            </a:r>
            <a:r>
              <a:rPr lang="de-DE" dirty="0" err="1"/>
              <a:t>Domänemodelle</a:t>
            </a:r>
            <a:r>
              <a:rPr lang="de-DE" dirty="0"/>
              <a:t> aufgeteilt.</a:t>
            </a:r>
          </a:p>
          <a:p>
            <a:r>
              <a:rPr lang="de-DE" dirty="0"/>
              <a:t>Dieses legt den Fokus auf Nachhaltigkeit. Bei dem erstellen dieses Modells ist aufgefallen, dass ein Glossar zur Definition der einzelnen Begriffe vonnöten ist. </a:t>
            </a:r>
          </a:p>
        </p:txBody>
      </p:sp>
      <p:sp>
        <p:nvSpPr>
          <p:cNvPr id="4" name="Foliennummernplatzhalter 3"/>
          <p:cNvSpPr>
            <a:spLocks noGrp="1"/>
          </p:cNvSpPr>
          <p:nvPr>
            <p:ph type="sldNum" sz="quarter" idx="5"/>
          </p:nvPr>
        </p:nvSpPr>
        <p:spPr/>
        <p:txBody>
          <a:bodyPr/>
          <a:lstStyle/>
          <a:p>
            <a:fld id="{548D7E64-8424-4764-AF7C-3E9336290528}" type="slidenum">
              <a:rPr lang="de-DE" smtClean="0"/>
              <a:t>4</a:t>
            </a:fld>
            <a:endParaRPr lang="de-DE"/>
          </a:p>
        </p:txBody>
      </p:sp>
    </p:spTree>
    <p:extLst>
      <p:ext uri="{BB962C8B-B14F-4D97-AF65-F5344CB8AC3E}">
        <p14:creationId xmlns:p14="http://schemas.microsoft.com/office/powerpoint/2010/main" val="397531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Wurde aus dem ursprünglichen Domänenmodell sowie dem </a:t>
            </a:r>
            <a:r>
              <a:rPr lang="de-DE" dirty="0" err="1"/>
              <a:t>Fishbone</a:t>
            </a:r>
            <a:r>
              <a:rPr lang="de-DE" dirty="0"/>
              <a:t> Diagramm kompiliert. </a:t>
            </a:r>
          </a:p>
          <a:p>
            <a:r>
              <a:rPr lang="de-DE" dirty="0"/>
              <a:t> Das ist das Zweite Domänenmodell dieser Iterationsphase. Dies legt den Fokus auf Unternehmen. Bei diesem Modell wurde darauf geachtet, dass auch abgebildet ist, dass manche Assoziationen optional sind und dies von dem jeweiligen Konzern abhängig ist. </a:t>
            </a:r>
          </a:p>
        </p:txBody>
      </p:sp>
      <p:sp>
        <p:nvSpPr>
          <p:cNvPr id="4" name="Foliennummernplatzhalter 3"/>
          <p:cNvSpPr>
            <a:spLocks noGrp="1"/>
          </p:cNvSpPr>
          <p:nvPr>
            <p:ph type="sldNum" sz="quarter" idx="5"/>
          </p:nvPr>
        </p:nvSpPr>
        <p:spPr/>
        <p:txBody>
          <a:bodyPr/>
          <a:lstStyle/>
          <a:p>
            <a:fld id="{548D7E64-8424-4764-AF7C-3E9336290528}" type="slidenum">
              <a:rPr lang="de-DE" smtClean="0"/>
              <a:t>5</a:t>
            </a:fld>
            <a:endParaRPr lang="de-DE"/>
          </a:p>
        </p:txBody>
      </p:sp>
    </p:spTree>
    <p:extLst>
      <p:ext uri="{BB962C8B-B14F-4D97-AF65-F5344CB8AC3E}">
        <p14:creationId xmlns:p14="http://schemas.microsoft.com/office/powerpoint/2010/main" val="27956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Wurde aus den vorherigen Iterationen erstellt</a:t>
            </a:r>
          </a:p>
          <a:p>
            <a:pPr marL="171450" indent="-171450">
              <a:buFontTx/>
              <a:buChar char="-"/>
            </a:pPr>
            <a:r>
              <a:rPr lang="de-DE" dirty="0"/>
              <a:t> Beide Modelle wurden verbunden und Redundanzen aufgelöst. Des Weiteren wurden Assoziationen und Knoten ergänzt.</a:t>
            </a:r>
          </a:p>
          <a:p>
            <a:pPr marL="171450" indent="-171450">
              <a:buFontTx/>
              <a:buChar char="-"/>
            </a:pPr>
            <a:r>
              <a:rPr lang="de-DE" dirty="0"/>
              <a:t>Ansatz wurde gewählt um tiefer in die Materie eindringen zu können und ein möglichst vollständiges Modell zu erlangen</a:t>
            </a:r>
          </a:p>
          <a:p>
            <a:pPr marL="628650" lvl="1" indent="-171450">
              <a:buFontTx/>
              <a:buChar char="-"/>
            </a:pPr>
            <a:r>
              <a:rPr lang="de-DE" dirty="0"/>
              <a:t>Verbindungen zwischen Bestandteilen der Domäne wurden beschriftet und nicht zwingende Verbindungen markiert</a:t>
            </a:r>
          </a:p>
          <a:p>
            <a:pPr marL="628650" lvl="1" indent="-171450">
              <a:buFontTx/>
              <a:buChar char="-"/>
            </a:pPr>
            <a:r>
              <a:rPr lang="de-DE" dirty="0"/>
              <a:t>Komplexe Sachverhalte wurden im Glossar definiert</a:t>
            </a:r>
          </a:p>
          <a:p>
            <a:pPr marL="457200" lvl="1" indent="0">
              <a:buFontTx/>
              <a:buNone/>
            </a:pPr>
            <a:endParaRPr lang="de-DE" dirty="0"/>
          </a:p>
          <a:p>
            <a:pPr marL="628650" lvl="1" indent="-171450">
              <a:buFontTx/>
              <a:buChar char="-"/>
            </a:pPr>
            <a:endParaRPr lang="de-DE" dirty="0"/>
          </a:p>
        </p:txBody>
      </p:sp>
      <p:sp>
        <p:nvSpPr>
          <p:cNvPr id="4" name="Foliennummernplatzhalter 3"/>
          <p:cNvSpPr>
            <a:spLocks noGrp="1"/>
          </p:cNvSpPr>
          <p:nvPr>
            <p:ph type="sldNum" sz="quarter" idx="5"/>
          </p:nvPr>
        </p:nvSpPr>
        <p:spPr/>
        <p:txBody>
          <a:bodyPr/>
          <a:lstStyle/>
          <a:p>
            <a:fld id="{548D7E64-8424-4764-AF7C-3E9336290528}" type="slidenum">
              <a:rPr lang="de-DE" smtClean="0"/>
              <a:t>6</a:t>
            </a:fld>
            <a:endParaRPr lang="de-DE"/>
          </a:p>
        </p:txBody>
      </p:sp>
    </p:spTree>
    <p:extLst>
      <p:ext uri="{BB962C8B-B14F-4D97-AF65-F5344CB8AC3E}">
        <p14:creationId xmlns:p14="http://schemas.microsoft.com/office/powerpoint/2010/main" val="293283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iteriertem Domänenmodell sowie dem Exposé wurden zuerst generelle Ziele erarbeitet. Diese Ziele wurden dann in langfristige, schwer erreichbare Strategische Ziele, mittelfristige, erreichbare taktische Ziele und kurzfristige, leicht erreichbare Ziele aufgeteilt. Dann wurde überlegt, welche Ziele wie zusammenhängen und welche weiteren Ziele nötig sind. Schließlich wurde dies grafisch modelliert. </a:t>
            </a:r>
          </a:p>
          <a:p>
            <a:endParaRPr lang="de-DE" dirty="0"/>
          </a:p>
          <a:p>
            <a:r>
              <a:rPr lang="de-DE" dirty="0"/>
              <a:t>Dieses Modell wurde gewählt, da so die Ziele sowie deren Erreichung übersichtlich geplant werden können. Aus diesen können nun Anforderungen erstellt werden, bei welchen der Zweck dieser sofort ersichtlich ist. </a:t>
            </a:r>
          </a:p>
        </p:txBody>
      </p:sp>
      <p:sp>
        <p:nvSpPr>
          <p:cNvPr id="4" name="Foliennummernplatzhalter 3"/>
          <p:cNvSpPr>
            <a:spLocks noGrp="1"/>
          </p:cNvSpPr>
          <p:nvPr>
            <p:ph type="sldNum" sz="quarter" idx="5"/>
          </p:nvPr>
        </p:nvSpPr>
        <p:spPr/>
        <p:txBody>
          <a:bodyPr/>
          <a:lstStyle/>
          <a:p>
            <a:fld id="{548D7E64-8424-4764-AF7C-3E9336290528}" type="slidenum">
              <a:rPr lang="de-DE" smtClean="0"/>
              <a:t>7</a:t>
            </a:fld>
            <a:endParaRPr lang="de-DE"/>
          </a:p>
        </p:txBody>
      </p:sp>
    </p:spTree>
    <p:extLst>
      <p:ext uri="{BB962C8B-B14F-4D97-AF65-F5344CB8AC3E}">
        <p14:creationId xmlns:p14="http://schemas.microsoft.com/office/powerpoint/2010/main" val="263218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Bei der Marktrecherche wurden die Anwendungen Siegel-Check, </a:t>
            </a:r>
            <a:r>
              <a:rPr lang="de-DE" dirty="0" err="1"/>
              <a:t>Buycott</a:t>
            </a:r>
            <a:r>
              <a:rPr lang="de-DE" dirty="0"/>
              <a:t>, sowie Codecheck ermittelt und mit dem zu entwickelnden System Sustainscan im Hinblick auf die Funktionen gegenübergestellt. </a:t>
            </a:r>
          </a:p>
          <a:p>
            <a:pPr marL="171450" indent="-171450">
              <a:buFontTx/>
              <a:buChar char="-"/>
            </a:pPr>
            <a:r>
              <a:rPr lang="de-DE" sz="1800" dirty="0">
                <a:effectLst/>
                <a:latin typeface="Arial" panose="020B0604020202020204" pitchFamily="34" charset="0"/>
                <a:ea typeface="Calibri" panose="020F0502020204030204" pitchFamily="34" charset="0"/>
              </a:rPr>
              <a:t>Die Siegel-Check Anwendung von dem NABU zeigt nach abfotografieren der Label, ob Lebensmittel ökologisch empfehlenswert sind oder nicht.</a:t>
            </a:r>
          </a:p>
          <a:p>
            <a:pPr marL="171450" indent="-171450">
              <a:buFontTx/>
              <a:buChar char="-"/>
            </a:pPr>
            <a:r>
              <a:rPr lang="de-DE" sz="1800" dirty="0">
                <a:effectLst/>
                <a:latin typeface="Arial" panose="020B0604020202020204" pitchFamily="34" charset="0"/>
              </a:rPr>
              <a:t>Ein Vergleich von Produkten oder das Aufzeigen von Alternativen wird nicht unterstützt.</a:t>
            </a:r>
          </a:p>
          <a:p>
            <a:pPr marL="171450" indent="-171450">
              <a:buFontTx/>
              <a:buChar char="-"/>
            </a:pPr>
            <a:r>
              <a:rPr lang="de-DE" sz="1800" dirty="0">
                <a:effectLst/>
                <a:latin typeface="Arial" panose="020B0604020202020204" pitchFamily="34" charset="0"/>
              </a:rPr>
              <a:t>Im Funktionsumfangen werden Lebensmittel unterstützt.</a:t>
            </a:r>
          </a:p>
          <a:p>
            <a:pPr marL="171450" indent="-171450">
              <a:buFontTx/>
              <a:buChar char="-"/>
            </a:pPr>
            <a:r>
              <a:rPr lang="de-DE" sz="1800" dirty="0">
                <a:effectLst/>
                <a:latin typeface="Arial" panose="020B0604020202020204" pitchFamily="34" charset="0"/>
                <a:ea typeface="Calibri" panose="020F0502020204030204" pitchFamily="34" charset="0"/>
              </a:rPr>
              <a:t>Die Anwendung </a:t>
            </a:r>
            <a:r>
              <a:rPr lang="de-DE" sz="1800" dirty="0" err="1">
                <a:effectLst/>
                <a:latin typeface="Arial" panose="020B0604020202020204" pitchFamily="34" charset="0"/>
                <a:ea typeface="Calibri" panose="020F0502020204030204" pitchFamily="34" charset="0"/>
              </a:rPr>
              <a:t>Buycott</a:t>
            </a:r>
            <a:r>
              <a:rPr lang="de-DE" sz="1800" dirty="0">
                <a:effectLst/>
                <a:latin typeface="Arial" panose="020B0604020202020204" pitchFamily="34" charset="0"/>
                <a:ea typeface="Calibri" panose="020F0502020204030204" pitchFamily="34" charset="0"/>
              </a:rPr>
              <a:t> gibt nach Scannen des Barcodes eines Produktes Informationen dazu, welche Marke zu welchem Konzerngehört.</a:t>
            </a:r>
          </a:p>
          <a:p>
            <a:pPr marL="171450" indent="-171450">
              <a:buFontTx/>
              <a:buChar char="-"/>
            </a:pPr>
            <a:r>
              <a:rPr lang="de-DE" sz="1800" dirty="0">
                <a:effectLst/>
                <a:latin typeface="Arial" panose="020B0604020202020204" pitchFamily="34" charset="0"/>
              </a:rPr>
              <a:t>Die Produkte werden über einen Barcode Scanner erfasst.</a:t>
            </a:r>
          </a:p>
          <a:p>
            <a:pPr marL="171450" indent="-171450">
              <a:buFontTx/>
              <a:buChar char="-"/>
            </a:pPr>
            <a:r>
              <a:rPr lang="de-DE" sz="1800" dirty="0">
                <a:effectLst/>
                <a:latin typeface="Arial" panose="020B0604020202020204" pitchFamily="34" charset="0"/>
                <a:ea typeface="Calibri" panose="020F0502020204030204" pitchFamily="34" charset="0"/>
              </a:rPr>
              <a:t>Die App Codecheck analysiert nach einem Scann des Barcodes die Inhaltsstoffe des Produktes.</a:t>
            </a:r>
          </a:p>
          <a:p>
            <a:pPr marL="171450" indent="-171450">
              <a:buFontTx/>
              <a:buChar char="-"/>
            </a:pPr>
            <a:r>
              <a:rPr lang="de-DE" sz="1800" dirty="0">
                <a:effectLst/>
                <a:latin typeface="Arial" panose="020B0604020202020204" pitchFamily="34" charset="0"/>
                <a:ea typeface="Calibri" panose="020F0502020204030204" pitchFamily="34" charset="0"/>
              </a:rPr>
              <a:t>Die App Codecheck analysiert nach einem Scann des Barcodes die Inhaltsstoffe des Produktes, als auch ob das Produkt Vegan, Vegetarisch, Lactose sowie Glutenhaltig ist und ob Mikroplastik oder Palmöl enthalten ist.</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Codecheck unterstützt dabei auch Alternativen zu dem gescannten Produkt vorzuschlagen.</a:t>
            </a: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sz="1800" dirty="0">
              <a:effectLst/>
              <a:latin typeface="Arial" panose="020B0604020202020204" pitchFamily="34" charset="0"/>
            </a:endParaRP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8</a:t>
            </a:fld>
            <a:endParaRPr lang="de-DE"/>
          </a:p>
        </p:txBody>
      </p:sp>
    </p:spTree>
    <p:extLst>
      <p:ext uri="{BB962C8B-B14F-4D97-AF65-F5344CB8AC3E}">
        <p14:creationId xmlns:p14="http://schemas.microsoft.com/office/powerpoint/2010/main" val="328635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Arial" panose="020B0604020202020204" pitchFamily="34" charset="0"/>
                <a:ea typeface="Calibri" panose="020F0502020204030204" pitchFamily="34" charset="0"/>
              </a:rPr>
              <a:t>Die daraus sich ergebenden Alleinstellungsmerkmale des zu entwickelnden Systems „Sustainscan“ wären,</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die Möglichkeit alle Konsumgüter, sowie Lebensmittel zu vergleichen, als auch vorgeschlagene Alternativen</a:t>
            </a:r>
            <a:br>
              <a:rPr lang="de-DE" sz="1800" dirty="0">
                <a:effectLst/>
                <a:latin typeface="Arial" panose="020B0604020202020204" pitchFamily="34" charset="0"/>
                <a:ea typeface="Calibri" panose="020F0502020204030204" pitchFamily="34" charset="0"/>
              </a:rPr>
            </a:br>
            <a:r>
              <a:rPr lang="de-DE" sz="1800" dirty="0">
                <a:effectLst/>
                <a:latin typeface="Arial" panose="020B0604020202020204" pitchFamily="34" charset="0"/>
                <a:ea typeface="Calibri" panose="020F0502020204030204" pitchFamily="34" charset="0"/>
              </a:rPr>
              <a:t>für eingelesene Produkte, sowie die Berücksichtigung der Herstellung und die Muttergesellschaft der Marke, auszugeben</a:t>
            </a:r>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9</a:t>
            </a:fld>
            <a:endParaRPr lang="de-DE"/>
          </a:p>
        </p:txBody>
      </p:sp>
    </p:spTree>
    <p:extLst>
      <p:ext uri="{BB962C8B-B14F-4D97-AF65-F5344CB8AC3E}">
        <p14:creationId xmlns:p14="http://schemas.microsoft.com/office/powerpoint/2010/main" val="2365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ersten Risiken wurden aus der Marktrecherche sowie dem Unique </a:t>
            </a:r>
            <a:r>
              <a:rPr lang="de-DE" dirty="0" err="1"/>
              <a:t>Selling</a:t>
            </a:r>
            <a:r>
              <a:rPr lang="de-DE" dirty="0"/>
              <a:t> Point erarbeitet. </a:t>
            </a:r>
            <a:br>
              <a:rPr lang="de-DE" dirty="0"/>
            </a:br>
            <a:r>
              <a:rPr lang="de-DE" dirty="0"/>
              <a:t>Sie stellen </a:t>
            </a:r>
            <a:r>
              <a:rPr lang="de-DE" dirty="0" err="1"/>
              <a:t>kristische</a:t>
            </a:r>
            <a:r>
              <a:rPr lang="de-DE" dirty="0"/>
              <a:t> Teile des Systems dar ohne welche die erfolgreiche Entwicklung der Applikation gefährdet wäre. </a:t>
            </a:r>
          </a:p>
          <a:p>
            <a:r>
              <a:rPr lang="de-DE" dirty="0"/>
              <a:t>Aus diesen wurden die erste Proof </a:t>
            </a:r>
            <a:r>
              <a:rPr lang="de-DE" dirty="0" err="1"/>
              <a:t>of</a:t>
            </a:r>
            <a:r>
              <a:rPr lang="de-DE" dirty="0"/>
              <a:t> </a:t>
            </a:r>
            <a:r>
              <a:rPr lang="de-DE" dirty="0" err="1"/>
              <a:t>Concepts</a:t>
            </a:r>
            <a:r>
              <a:rPr lang="de-DE" dirty="0"/>
              <a:t> erarbeitet. </a:t>
            </a:r>
          </a:p>
        </p:txBody>
      </p:sp>
      <p:sp>
        <p:nvSpPr>
          <p:cNvPr id="4" name="Foliennummernplatzhalter 3"/>
          <p:cNvSpPr>
            <a:spLocks noGrp="1"/>
          </p:cNvSpPr>
          <p:nvPr>
            <p:ph type="sldNum" sz="quarter" idx="5"/>
          </p:nvPr>
        </p:nvSpPr>
        <p:spPr/>
        <p:txBody>
          <a:bodyPr/>
          <a:lstStyle/>
          <a:p>
            <a:fld id="{548D7E64-8424-4764-AF7C-3E9336290528}" type="slidenum">
              <a:rPr lang="de-DE" smtClean="0"/>
              <a:t>10</a:t>
            </a:fld>
            <a:endParaRPr lang="de-DE"/>
          </a:p>
        </p:txBody>
      </p:sp>
    </p:spTree>
    <p:extLst>
      <p:ext uri="{BB962C8B-B14F-4D97-AF65-F5344CB8AC3E}">
        <p14:creationId xmlns:p14="http://schemas.microsoft.com/office/powerpoint/2010/main" val="322370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de-DE" sz="1800" dirty="0" err="1">
                <a:effectLst/>
                <a:latin typeface="Arial" panose="020B0604020202020204" pitchFamily="34" charset="0"/>
                <a:ea typeface="Calibri" panose="020F0502020204030204" pitchFamily="34" charset="0"/>
                <a:cs typeface="Times New Roman" panose="02020603050405020304" pitchFamily="18" charset="0"/>
              </a:rPr>
              <a:t>Fallback</a:t>
            </a:r>
            <a:r>
              <a:rPr lang="de-DE" sz="1800" dirty="0">
                <a:effectLst/>
                <a:latin typeface="Arial" panose="020B060402020202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1. Es wird der Fehler ausgegeben, dass nicht auf die Kamera zugegriffen werden konnte. Der Benutzer wird aufgefordert in den Datenschutzeinstellungen der Anwendung den Kamerazugriff zu erlauben.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2. Fehlermeldung wird ausgegeben, dass der gescannte Code von der Anwendung nicht unterstützt wird. Es wird ein Beispiel eines unterstützten Barcodes angezeigt.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Zu 3. Es wird der Fehler ausgegeben, dass der Scan nicht erfolgreich war. Der Benutzer wird aufgefordert den Scan zu wiederholen und für ausreichend gute Lichtverhältnisse zu sorgen.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996E54E2-22E2-44C2-8C41-A992617FFD87}" type="slidenum">
              <a:rPr lang="de-DE" smtClean="0"/>
              <a:t>11</a:t>
            </a:fld>
            <a:endParaRPr lang="de-DE"/>
          </a:p>
        </p:txBody>
      </p:sp>
    </p:spTree>
    <p:extLst>
      <p:ext uri="{BB962C8B-B14F-4D97-AF65-F5344CB8AC3E}">
        <p14:creationId xmlns:p14="http://schemas.microsoft.com/office/powerpoint/2010/main" val="417527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606119" y="490850"/>
            <a:ext cx="8239500" cy="4493156"/>
          </a:xfrm>
          <a:solidFill>
            <a:schemeClr val="bg1">
              <a:lumMod val="95000"/>
            </a:schemeClr>
          </a:solidFill>
          <a:ln>
            <a:noFill/>
          </a:ln>
        </p:spPr>
        <p:txBody>
          <a:bodyPr rtlCol="0">
            <a:normAutofit/>
          </a:bodyPr>
          <a:lstStyle>
            <a:lvl1pPr marL="0" indent="0">
              <a:lnSpc>
                <a:spcPts val="2200"/>
              </a:lnSpc>
              <a:buNone/>
              <a:defRPr sz="20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6" name="Titelplatzhalter 1"/>
          <p:cNvSpPr>
            <a:spLocks noGrp="1"/>
          </p:cNvSpPr>
          <p:nvPr>
            <p:ph type="title"/>
          </p:nvPr>
        </p:nvSpPr>
        <p:spPr>
          <a:xfrm>
            <a:off x="903819" y="4629898"/>
            <a:ext cx="8100000" cy="708217"/>
          </a:xfrm>
          <a:prstGeom prst="rect">
            <a:avLst/>
          </a:prstGeom>
        </p:spPr>
        <p:txBody>
          <a:bodyPr rtlCol="0">
            <a:noAutofit/>
          </a:bodyPr>
          <a:lstStyle>
            <a:lvl1pPr>
              <a:lnSpc>
                <a:spcPts val="3000"/>
              </a:lnSpc>
              <a:defRPr sz="3000"/>
            </a:lvl1pPr>
          </a:lstStyle>
          <a:p>
            <a:r>
              <a:rPr lang="de-DE"/>
              <a:t>Mastertitelformat bearbeiten</a:t>
            </a:r>
            <a:endParaRPr lang="de-DE" dirty="0"/>
          </a:p>
        </p:txBody>
      </p:sp>
      <p:sp>
        <p:nvSpPr>
          <p:cNvPr id="7" name="Textplatzhalter 3"/>
          <p:cNvSpPr>
            <a:spLocks noGrp="1"/>
          </p:cNvSpPr>
          <p:nvPr>
            <p:ph type="body" sz="quarter" idx="15"/>
          </p:nvPr>
        </p:nvSpPr>
        <p:spPr>
          <a:xfrm>
            <a:off x="904875" y="5366723"/>
            <a:ext cx="8100000" cy="468000"/>
          </a:xfrm>
        </p:spPr>
        <p:txBody>
          <a:bodyPr/>
          <a:lstStyle>
            <a:lvl1pPr>
              <a:lnSpc>
                <a:spcPts val="2200"/>
              </a:lnSpc>
              <a:spcAft>
                <a:spcPts val="0"/>
              </a:spcAft>
              <a:defRPr sz="2000"/>
            </a:lvl1pPr>
          </a:lstStyle>
          <a:p>
            <a:pPr lvl="0"/>
            <a:r>
              <a:rPr lang="de-DE"/>
              <a:t>Mastertextformat bearbeiten</a:t>
            </a:r>
          </a:p>
        </p:txBody>
      </p:sp>
      <p:sp>
        <p:nvSpPr>
          <p:cNvPr id="5" name="Datumsplatzhalter 3">
            <a:extLst>
              <a:ext uri="{FF2B5EF4-FFF2-40B4-BE49-F238E27FC236}">
                <a16:creationId xmlns:a16="http://schemas.microsoft.com/office/drawing/2014/main" id="{0E327CAF-19B5-4226-B10E-B2124D3246D5}"/>
              </a:ext>
            </a:extLst>
          </p:cNvPr>
          <p:cNvSpPr>
            <a:spLocks noGrp="1"/>
          </p:cNvSpPr>
          <p:nvPr>
            <p:ph type="dt" sz="half" idx="16"/>
          </p:nvPr>
        </p:nvSpPr>
        <p:spPr/>
        <p:txBody>
          <a:bodyPr/>
          <a:lstStyle>
            <a:lvl1pPr>
              <a:defRPr/>
            </a:lvl1pPr>
          </a:lstStyle>
          <a:p>
            <a:pPr>
              <a:defRPr/>
            </a:pPr>
            <a:r>
              <a:rPr lang="de-DE" dirty="0"/>
              <a:t>28.11.2020</a:t>
            </a:r>
          </a:p>
          <a:p>
            <a:pPr>
              <a:defRPr/>
            </a:pPr>
            <a:endParaRPr lang="de-DE" dirty="0"/>
          </a:p>
          <a:p>
            <a:pPr>
              <a:defRPr/>
            </a:pPr>
            <a:endParaRPr lang="de-DE" dirty="0"/>
          </a:p>
        </p:txBody>
      </p:sp>
      <p:sp>
        <p:nvSpPr>
          <p:cNvPr id="8" name="Foliennummernplatzhalter 4">
            <a:extLst>
              <a:ext uri="{FF2B5EF4-FFF2-40B4-BE49-F238E27FC236}">
                <a16:creationId xmlns:a16="http://schemas.microsoft.com/office/drawing/2014/main" id="{2A8C35B6-2B0A-4047-875E-1F1C32C2B369}"/>
              </a:ext>
            </a:extLst>
          </p:cNvPr>
          <p:cNvSpPr>
            <a:spLocks noGrp="1"/>
          </p:cNvSpPr>
          <p:nvPr>
            <p:ph type="sldNum" sz="quarter" idx="17"/>
          </p:nvPr>
        </p:nvSpPr>
        <p:spPr/>
        <p:txBody>
          <a:bodyPr/>
          <a:lstStyle>
            <a:lvl1pPr>
              <a:defRPr/>
            </a:lvl1pPr>
          </a:lstStyle>
          <a:p>
            <a:r>
              <a:rPr lang="de-DE" altLang="de-DE"/>
              <a:t>Seite </a:t>
            </a:r>
            <a:fld id="{709078EA-0E00-4436-A166-29B8ED2947F6}" type="slidenum">
              <a:rPr lang="de-DE" altLang="de-DE"/>
              <a:pPr/>
              <a:t>‹Nr.›</a:t>
            </a:fld>
            <a:endParaRPr lang="de-DE" altLang="de-DE"/>
          </a:p>
        </p:txBody>
      </p:sp>
      <p:sp>
        <p:nvSpPr>
          <p:cNvPr id="2" name="Textfeld 1">
            <a:extLst>
              <a:ext uri="{FF2B5EF4-FFF2-40B4-BE49-F238E27FC236}">
                <a16:creationId xmlns:a16="http://schemas.microsoft.com/office/drawing/2014/main" id="{A59E908C-AD4D-493C-A54E-C5C9068452CF}"/>
              </a:ext>
            </a:extLst>
          </p:cNvPr>
          <p:cNvSpPr txBox="1"/>
          <p:nvPr userDrawn="1"/>
        </p:nvSpPr>
        <p:spPr>
          <a:xfrm>
            <a:off x="1876425" y="5978891"/>
            <a:ext cx="3219651" cy="954107"/>
          </a:xfrm>
          <a:prstGeom prst="rect">
            <a:avLst/>
          </a:prstGeom>
          <a:noFill/>
        </p:spPr>
        <p:txBody>
          <a:bodyPr wrap="square" rtlCol="0">
            <a:spAutoFit/>
          </a:bodyPr>
          <a:lstStyle/>
          <a:p>
            <a:r>
              <a:rPr lang="de-DE" sz="1200" dirty="0">
                <a:latin typeface="Arial" panose="020B0604020202020204" pitchFamily="34" charset="0"/>
                <a:cs typeface="Arial" panose="020B0604020202020204" pitchFamily="34" charset="0"/>
              </a:rPr>
              <a:t>Sophia Johannsen</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Markus Mohr-Dama</a:t>
            </a:r>
          </a:p>
          <a:p>
            <a:endParaRPr lang="de-DE" sz="2000"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5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DC4AE-8BC1-4647-95DD-5AFA7710F8E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9A2DD48-CF2B-47FB-942E-52616BDE4C2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9B6324B-4E42-4F6A-BD91-67458BB603DB}"/>
              </a:ext>
            </a:extLst>
          </p:cNvPr>
          <p:cNvSpPr>
            <a:spLocks noGrp="1"/>
          </p:cNvSpPr>
          <p:nvPr>
            <p:ph type="dt" sz="half" idx="10"/>
          </p:nvPr>
        </p:nvSpPr>
        <p:spPr/>
        <p:txBody>
          <a:bodyPr/>
          <a:lstStyle/>
          <a:p>
            <a:fld id="{354055BB-BD8D-49D1-A409-27179E0E0ED0}" type="datetimeFigureOut">
              <a:rPr lang="de-DE" smtClean="0"/>
              <a:t>29.11.2020</a:t>
            </a:fld>
            <a:endParaRPr lang="de-DE"/>
          </a:p>
        </p:txBody>
      </p:sp>
      <p:sp>
        <p:nvSpPr>
          <p:cNvPr id="5" name="Fußzeilenplatzhalter 4">
            <a:extLst>
              <a:ext uri="{FF2B5EF4-FFF2-40B4-BE49-F238E27FC236}">
                <a16:creationId xmlns:a16="http://schemas.microsoft.com/office/drawing/2014/main" id="{2A732909-C68D-4086-9A5E-FCE64864D4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FE5B42-7AA7-4C4A-9176-AD43ED0B1F23}"/>
              </a:ext>
            </a:extLst>
          </p:cNvPr>
          <p:cNvSpPr>
            <a:spLocks noGrp="1"/>
          </p:cNvSpPr>
          <p:nvPr>
            <p:ph type="sldNum" sz="quarter" idx="12"/>
          </p:nvPr>
        </p:nvSpPr>
        <p:spPr/>
        <p:txBody>
          <a:bodyPr/>
          <a:lstStyle/>
          <a:p>
            <a:fld id="{DDED2A9E-F75E-4CC4-B42C-9AAA10BDBEFA}" type="slidenum">
              <a:rPr lang="de-DE" smtClean="0"/>
              <a:t>‹Nr.›</a:t>
            </a:fld>
            <a:endParaRPr lang="de-DE"/>
          </a:p>
        </p:txBody>
      </p:sp>
    </p:spTree>
    <p:extLst>
      <p:ext uri="{BB962C8B-B14F-4D97-AF65-F5344CB8AC3E}">
        <p14:creationId xmlns:p14="http://schemas.microsoft.com/office/powerpoint/2010/main" val="289063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314196-C995-48FC-8EA8-42B72FF94485}"/>
              </a:ext>
            </a:extLst>
          </p:cNvPr>
          <p:cNvSpPr txBox="1">
            <a:spLocks noGrp="1"/>
          </p:cNvSpPr>
          <p:nvPr>
            <p:ph type="dt" sz="half" idx="7"/>
          </p:nvPr>
        </p:nvSpPr>
        <p:spPr/>
        <p:txBody>
          <a:bodyPr/>
          <a:lstStyle>
            <a:lvl1pPr>
              <a:defRPr/>
            </a:lvl1pPr>
          </a:lstStyle>
          <a:p>
            <a:pPr lvl="0"/>
            <a:fld id="{B97BC3E7-97A5-4D58-A34E-10582757D3CB}" type="datetime1">
              <a:rPr lang="de-DE"/>
              <a:pPr lvl="0"/>
              <a:t>29.11.2020</a:t>
            </a:fld>
            <a:endParaRPr lang="de-DE"/>
          </a:p>
        </p:txBody>
      </p:sp>
      <p:sp>
        <p:nvSpPr>
          <p:cNvPr id="3" name="Fußzeilenplatzhalter 2">
            <a:extLst>
              <a:ext uri="{FF2B5EF4-FFF2-40B4-BE49-F238E27FC236}">
                <a16:creationId xmlns:a16="http://schemas.microsoft.com/office/drawing/2014/main" id="{E2AB5BEB-0FFB-4AEB-AD0F-75C9C252870E}"/>
              </a:ext>
            </a:extLst>
          </p:cNvPr>
          <p:cNvSpPr txBox="1">
            <a:spLocks noGrp="1"/>
          </p:cNvSpPr>
          <p:nvPr>
            <p:ph type="ftr" sz="quarter" idx="9"/>
          </p:nvPr>
        </p:nvSpPr>
        <p:spPr/>
        <p:txBody>
          <a:bodyPr/>
          <a:lstStyle>
            <a:lvl1pPr>
              <a:defRPr/>
            </a:lvl1pPr>
          </a:lstStyle>
          <a:p>
            <a:pPr lvl="0"/>
            <a:endParaRPr lang="de-DE"/>
          </a:p>
        </p:txBody>
      </p:sp>
      <p:sp>
        <p:nvSpPr>
          <p:cNvPr id="4" name="Foliennummernplatzhalter 3">
            <a:extLst>
              <a:ext uri="{FF2B5EF4-FFF2-40B4-BE49-F238E27FC236}">
                <a16:creationId xmlns:a16="http://schemas.microsoft.com/office/drawing/2014/main" id="{2F798D2B-F412-46C6-B141-CE9C69881A45}"/>
              </a:ext>
            </a:extLst>
          </p:cNvPr>
          <p:cNvSpPr txBox="1">
            <a:spLocks noGrp="1"/>
          </p:cNvSpPr>
          <p:nvPr>
            <p:ph type="sldNum" sz="quarter" idx="8"/>
          </p:nvPr>
        </p:nvSpPr>
        <p:spPr/>
        <p:txBody>
          <a:bodyPr/>
          <a:lstStyle>
            <a:lvl1pPr>
              <a:defRPr/>
            </a:lvl1pPr>
          </a:lstStyle>
          <a:p>
            <a:pPr lvl="0"/>
            <a:fld id="{ACA4E59F-0681-4397-B9AA-30A4132C3F37}" type="slidenum">
              <a:t>‹Nr.›</a:t>
            </a:fld>
            <a:endParaRPr lang="de-DE"/>
          </a:p>
        </p:txBody>
      </p:sp>
    </p:spTree>
    <p:extLst>
      <p:ext uri="{BB962C8B-B14F-4D97-AF65-F5344CB8AC3E}">
        <p14:creationId xmlns:p14="http://schemas.microsoft.com/office/powerpoint/2010/main" val="8990187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eltext"/>
          <p:cNvSpPr txBox="1">
            <a:spLocks noGrp="1"/>
          </p:cNvSpPr>
          <p:nvPr>
            <p:ph type="title"/>
          </p:nvPr>
        </p:nvSpPr>
        <p:spPr>
          <a:prstGeom prst="rect">
            <a:avLst/>
          </a:prstGeom>
        </p:spPr>
        <p:txBody>
          <a:bodyPr/>
          <a:lstStyle/>
          <a:p>
            <a:r>
              <a:rPr lang="de-DE"/>
              <a:t>Mastertitelformat bearbeiten</a:t>
            </a:r>
            <a:endParaRPr/>
          </a:p>
        </p:txBody>
      </p:sp>
      <p:sp>
        <p:nvSpPr>
          <p:cNvPr id="29" name="Textebene 1…"/>
          <p:cNvSpPr txBox="1">
            <a:spLocks noGrp="1"/>
          </p:cNvSpPr>
          <p:nvPr>
            <p:ph type="body" idx="1"/>
          </p:nvPr>
        </p:nvSpPr>
        <p:spPr>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3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257578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EDD0D9-7461-495F-A492-C1BEB0101F69}"/>
              </a:ext>
            </a:extLst>
          </p:cNvPr>
          <p:cNvSpPr>
            <a:spLocks noGrp="1"/>
          </p:cNvSpPr>
          <p:nvPr>
            <p:ph type="ctrTitle"/>
          </p:nvPr>
        </p:nvSpPr>
        <p:spPr>
          <a:xfrm>
            <a:off x="1143000" y="1122363"/>
            <a:ext cx="6858000" cy="23876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C9FB2D82-B0C4-45DC-A90D-57CF9E3A93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CE9F51AD-9B66-414A-B841-9D5CDEE47983}"/>
              </a:ext>
            </a:extLst>
          </p:cNvPr>
          <p:cNvSpPr>
            <a:spLocks noGrp="1"/>
          </p:cNvSpPr>
          <p:nvPr>
            <p:ph type="dt" sz="half" idx="10"/>
          </p:nvPr>
        </p:nvSpPr>
        <p:spPr/>
        <p:txBody>
          <a:bodyPr/>
          <a:lstStyle/>
          <a:p>
            <a:fld id="{E9E5C2E2-2845-4C05-86E2-5E2173AA51DA}" type="datetimeFigureOut">
              <a:rPr lang="de-DE" smtClean="0"/>
              <a:t>29.11.2020</a:t>
            </a:fld>
            <a:endParaRPr lang="de-DE"/>
          </a:p>
        </p:txBody>
      </p:sp>
      <p:sp>
        <p:nvSpPr>
          <p:cNvPr id="5" name="Fußzeilenplatzhalter 4">
            <a:extLst>
              <a:ext uri="{FF2B5EF4-FFF2-40B4-BE49-F238E27FC236}">
                <a16:creationId xmlns:a16="http://schemas.microsoft.com/office/drawing/2014/main" id="{C882EBFA-1CA5-4DC6-A32A-84D5D214DF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8CA685-7617-45B5-88C3-390D1FDEEC0B}"/>
              </a:ext>
            </a:extLst>
          </p:cNvPr>
          <p:cNvSpPr>
            <a:spLocks noGrp="1"/>
          </p:cNvSpPr>
          <p:nvPr>
            <p:ph type="sldNum" sz="quarter" idx="12"/>
          </p:nvPr>
        </p:nvSpPr>
        <p:spPr/>
        <p:txBody>
          <a:bodyPr/>
          <a:lstStyle/>
          <a:p>
            <a:fld id="{8EF68542-32E6-4585-A49D-4CC07B153178}" type="slidenum">
              <a:rPr lang="de-DE" smtClean="0"/>
              <a:t>‹Nr.›</a:t>
            </a:fld>
            <a:endParaRPr lang="de-DE"/>
          </a:p>
        </p:txBody>
      </p:sp>
    </p:spTree>
    <p:extLst>
      <p:ext uri="{BB962C8B-B14F-4D97-AF65-F5344CB8AC3E}">
        <p14:creationId xmlns:p14="http://schemas.microsoft.com/office/powerpoint/2010/main" val="375485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12482"/>
          </a:xfrm>
        </p:spPr>
        <p:txBody>
          <a:bodyPr/>
          <a:lstStyle>
            <a:lvl1pPr>
              <a:lnSpc>
                <a:spcPts val="3000"/>
              </a:lnSpc>
              <a:defRPr baseline="0"/>
            </a:lvl1pPr>
          </a:lstStyle>
          <a:p>
            <a:r>
              <a:rPr lang="de-DE"/>
              <a:t>Mastertitelformat bearbeiten</a:t>
            </a:r>
            <a:endParaRPr lang="de-DE" dirty="0"/>
          </a:p>
        </p:txBody>
      </p:sp>
      <p:sp>
        <p:nvSpPr>
          <p:cNvPr id="7" name="Inhaltsplatzhalter 6"/>
          <p:cNvSpPr>
            <a:spLocks noGrp="1"/>
          </p:cNvSpPr>
          <p:nvPr>
            <p:ph sz="quarter" idx="12"/>
          </p:nvPr>
        </p:nvSpPr>
        <p:spPr>
          <a:xfrm>
            <a:off x="904878" y="1357313"/>
            <a:ext cx="8099823" cy="4320000"/>
          </a:xfrm>
        </p:spPr>
        <p:txBody>
          <a:bodyPr/>
          <a:lstStyle>
            <a:lvl1pPr>
              <a:lnSpc>
                <a:spcPts val="2200"/>
              </a:lnSpc>
              <a:spcAft>
                <a:spcPts val="0"/>
              </a:spcAft>
              <a:defRPr/>
            </a:lvl1pPr>
            <a:lvl2pPr>
              <a:lnSpc>
                <a:spcPts val="2200"/>
              </a:lnSpc>
              <a:spcBef>
                <a:spcPts val="0"/>
              </a:spcBef>
              <a:defRPr/>
            </a:lvl2pPr>
            <a:lvl3pPr>
              <a:spcBef>
                <a:spcPts val="0"/>
              </a:spcBef>
              <a:defRPr/>
            </a:lvl3pPr>
            <a:lvl4pPr>
              <a:lnSpc>
                <a:spcPts val="2200"/>
              </a:lnSpc>
              <a:spcBef>
                <a:spcPts val="0"/>
              </a:spcBef>
              <a:defRPr/>
            </a:lvl4pPr>
          </a:lstStyle>
          <a:p>
            <a:pPr lvl="0"/>
            <a:r>
              <a:rPr lang="de-DE"/>
              <a:t>Mastertextformat bearbeiten</a:t>
            </a:r>
          </a:p>
          <a:p>
            <a:pPr lvl="1"/>
            <a:r>
              <a:rPr lang="de-DE"/>
              <a:t>Zweite Ebene</a:t>
            </a:r>
          </a:p>
          <a:p>
            <a:pPr lvl="2"/>
            <a:r>
              <a:rPr lang="de-DE"/>
              <a:t>Dritte Ebene</a:t>
            </a:r>
          </a:p>
          <a:p>
            <a:pPr lvl="3"/>
            <a:r>
              <a:rPr lang="de-DE"/>
              <a:t>Vierte Ebene</a:t>
            </a:r>
          </a:p>
        </p:txBody>
      </p:sp>
      <p:sp>
        <p:nvSpPr>
          <p:cNvPr id="8" name="Textplatzhalter 2"/>
          <p:cNvSpPr>
            <a:spLocks noGrp="1"/>
          </p:cNvSpPr>
          <p:nvPr>
            <p:ph type="body" idx="13"/>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5" name="Datumsplatzhalter 3">
            <a:extLst>
              <a:ext uri="{FF2B5EF4-FFF2-40B4-BE49-F238E27FC236}">
                <a16:creationId xmlns:a16="http://schemas.microsoft.com/office/drawing/2014/main" id="{D2316FF7-F088-4597-A8C7-627736D5567A}"/>
              </a:ext>
            </a:extLst>
          </p:cNvPr>
          <p:cNvSpPr>
            <a:spLocks noGrp="1"/>
          </p:cNvSpPr>
          <p:nvPr>
            <p:ph type="dt" sz="half" idx="14"/>
          </p:nvPr>
        </p:nvSpPr>
        <p:spPr/>
        <p:txBody>
          <a:bodyPr/>
          <a:lstStyle>
            <a:lvl1pPr>
              <a:defRPr/>
            </a:lvl1pPr>
          </a:lstStyle>
          <a:p>
            <a:pPr>
              <a:defRPr/>
            </a:pPr>
            <a:fld id="{EEB36982-DFDB-46D3-B7A3-EB8965E21BD5}" type="datetime1">
              <a:rPr lang="de-DE"/>
              <a:pPr>
                <a:defRPr/>
              </a:pPr>
              <a:t>29.11.2020</a:t>
            </a:fld>
            <a:endParaRPr lang="de-DE" dirty="0"/>
          </a:p>
        </p:txBody>
      </p:sp>
      <p:sp>
        <p:nvSpPr>
          <p:cNvPr id="6" name="Foliennummernplatzhalter 4">
            <a:extLst>
              <a:ext uri="{FF2B5EF4-FFF2-40B4-BE49-F238E27FC236}">
                <a16:creationId xmlns:a16="http://schemas.microsoft.com/office/drawing/2014/main" id="{A4A777CA-5F92-4E3A-946A-82E147C44569}"/>
              </a:ext>
            </a:extLst>
          </p:cNvPr>
          <p:cNvSpPr>
            <a:spLocks noGrp="1"/>
          </p:cNvSpPr>
          <p:nvPr>
            <p:ph type="sldNum" sz="quarter" idx="15"/>
          </p:nvPr>
        </p:nvSpPr>
        <p:spPr/>
        <p:txBody>
          <a:bodyPr/>
          <a:lstStyle>
            <a:lvl1pPr>
              <a:defRPr/>
            </a:lvl1pPr>
          </a:lstStyle>
          <a:p>
            <a:r>
              <a:rPr lang="de-DE" altLang="de-DE"/>
              <a:t>Seite </a:t>
            </a:r>
            <a:fld id="{2EA3F71B-B629-4275-81DB-BFC15E41567D}" type="slidenum">
              <a:rPr lang="de-DE" altLang="de-DE"/>
              <a:pPr/>
              <a:t>‹Nr.›</a:t>
            </a:fld>
            <a:endParaRPr lang="de-DE" altLang="de-DE"/>
          </a:p>
        </p:txBody>
      </p:sp>
    </p:spTree>
    <p:extLst>
      <p:ext uri="{BB962C8B-B14F-4D97-AF65-F5344CB8AC3E}">
        <p14:creationId xmlns:p14="http://schemas.microsoft.com/office/powerpoint/2010/main" val="128643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3291" y="520701"/>
            <a:ext cx="8101012" cy="720871"/>
          </a:xfrm>
        </p:spPr>
        <p:txBody>
          <a:bodyPr/>
          <a:lstStyle>
            <a:lvl1pPr>
              <a:lnSpc>
                <a:spcPts val="3000"/>
              </a:lnSpc>
              <a:defRPr/>
            </a:lvl1pPr>
          </a:lstStyle>
          <a:p>
            <a:r>
              <a:rPr lang="de-DE"/>
              <a:t>Mastertitelformat bearbeiten</a:t>
            </a:r>
            <a:endParaRPr lang="de-DE" dirty="0"/>
          </a:p>
        </p:txBody>
      </p:sp>
      <p:sp>
        <p:nvSpPr>
          <p:cNvPr id="6" name="Inhaltsplatzhalter 5"/>
          <p:cNvSpPr>
            <a:spLocks noGrp="1"/>
          </p:cNvSpPr>
          <p:nvPr>
            <p:ph sz="quarter" idx="12"/>
          </p:nvPr>
        </p:nvSpPr>
        <p:spPr>
          <a:xfrm>
            <a:off x="904875" y="1357314"/>
            <a:ext cx="3915000"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7" name="Inhaltsplatzhalter 5"/>
          <p:cNvSpPr>
            <a:spLocks noGrp="1"/>
          </p:cNvSpPr>
          <p:nvPr>
            <p:ph sz="quarter" idx="13"/>
          </p:nvPr>
        </p:nvSpPr>
        <p:spPr>
          <a:xfrm>
            <a:off x="5112321" y="1361436"/>
            <a:ext cx="3891499" cy="4356100"/>
          </a:xfrm>
        </p:spPr>
        <p:txBody>
          <a:bodyPr/>
          <a:lstStyle>
            <a:lvl1pPr>
              <a:lnSpc>
                <a:spcPts val="2200"/>
              </a:lnSpc>
              <a:spcAft>
                <a:spcPts val="0"/>
              </a:spcAft>
              <a:defRPr sz="2000">
                <a:latin typeface="+mj-lt"/>
              </a:defRPr>
            </a:lvl1pPr>
            <a:lvl2pPr>
              <a:lnSpc>
                <a:spcPts val="2200"/>
              </a:lnSpc>
              <a:spcBef>
                <a:spcPts val="0"/>
              </a:spcBef>
              <a:defRPr sz="2000">
                <a:latin typeface="+mj-lt"/>
              </a:defRPr>
            </a:lvl2pPr>
            <a:lvl3pPr>
              <a:spcBef>
                <a:spcPts val="0"/>
              </a:spcBef>
              <a:defRPr sz="2000">
                <a:latin typeface="+mj-lt"/>
              </a:defRPr>
            </a:lvl3pPr>
          </a:lstStyle>
          <a:p>
            <a:pPr lvl="0"/>
            <a:r>
              <a:rPr lang="de-DE"/>
              <a:t>Mastertextformat bearbeiten</a:t>
            </a:r>
          </a:p>
          <a:p>
            <a:pPr lvl="1"/>
            <a:r>
              <a:rPr lang="de-DE"/>
              <a:t>Zweite Ebene</a:t>
            </a:r>
          </a:p>
          <a:p>
            <a:pPr lvl="2"/>
            <a:r>
              <a:rPr lang="de-DE"/>
              <a:t>Dritte Ebene</a:t>
            </a:r>
          </a:p>
        </p:txBody>
      </p:sp>
      <p:sp>
        <p:nvSpPr>
          <p:cNvPr id="9" name="Textplatzhalter 2"/>
          <p:cNvSpPr>
            <a:spLocks noGrp="1"/>
          </p:cNvSpPr>
          <p:nvPr>
            <p:ph type="body" idx="14"/>
          </p:nvPr>
        </p:nvSpPr>
        <p:spPr>
          <a:xfrm>
            <a:off x="904505" y="150130"/>
            <a:ext cx="8117263"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Datumsplatzhalter 3">
            <a:extLst>
              <a:ext uri="{FF2B5EF4-FFF2-40B4-BE49-F238E27FC236}">
                <a16:creationId xmlns:a16="http://schemas.microsoft.com/office/drawing/2014/main" id="{B7FFA33C-A20F-4C30-8F74-D95E97E1B1B7}"/>
              </a:ext>
            </a:extLst>
          </p:cNvPr>
          <p:cNvSpPr>
            <a:spLocks noGrp="1"/>
          </p:cNvSpPr>
          <p:nvPr>
            <p:ph type="dt" sz="half" idx="15"/>
          </p:nvPr>
        </p:nvSpPr>
        <p:spPr/>
        <p:txBody>
          <a:bodyPr/>
          <a:lstStyle>
            <a:lvl1pPr>
              <a:defRPr/>
            </a:lvl1pPr>
          </a:lstStyle>
          <a:p>
            <a:pPr>
              <a:defRPr/>
            </a:pPr>
            <a:fld id="{EF9E97B5-ADEC-4228-AA07-B3E7F753FA2F}" type="datetime1">
              <a:rPr lang="de-DE"/>
              <a:pPr>
                <a:defRPr/>
              </a:pPr>
              <a:t>29.11.2020</a:t>
            </a:fld>
            <a:endParaRPr lang="de-DE" dirty="0"/>
          </a:p>
        </p:txBody>
      </p:sp>
      <p:sp>
        <p:nvSpPr>
          <p:cNvPr id="10" name="Foliennummernplatzhalter 4">
            <a:extLst>
              <a:ext uri="{FF2B5EF4-FFF2-40B4-BE49-F238E27FC236}">
                <a16:creationId xmlns:a16="http://schemas.microsoft.com/office/drawing/2014/main" id="{A73AD974-4877-476E-BE4A-523D78C42A2A}"/>
              </a:ext>
            </a:extLst>
          </p:cNvPr>
          <p:cNvSpPr>
            <a:spLocks noGrp="1"/>
          </p:cNvSpPr>
          <p:nvPr>
            <p:ph type="sldNum" sz="quarter" idx="16"/>
          </p:nvPr>
        </p:nvSpPr>
        <p:spPr/>
        <p:txBody>
          <a:bodyPr/>
          <a:lstStyle>
            <a:lvl1pPr>
              <a:defRPr/>
            </a:lvl1pPr>
          </a:lstStyle>
          <a:p>
            <a:r>
              <a:rPr lang="de-DE" altLang="de-DE"/>
              <a:t>Seite </a:t>
            </a:r>
            <a:fld id="{36728528-806D-48C0-8F82-155BED4B854C}" type="slidenum">
              <a:rPr lang="de-DE" altLang="de-DE"/>
              <a:pPr/>
              <a:t>‹Nr.›</a:t>
            </a:fld>
            <a:endParaRPr lang="de-DE" altLang="de-DE"/>
          </a:p>
        </p:txBody>
      </p:sp>
    </p:spTree>
    <p:extLst>
      <p:ext uri="{BB962C8B-B14F-4D97-AF65-F5344CB8AC3E}">
        <p14:creationId xmlns:p14="http://schemas.microsoft.com/office/powerpoint/2010/main" val="141774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Titel 1"/>
          <p:cNvSpPr>
            <a:spLocks noGrp="1"/>
          </p:cNvSpPr>
          <p:nvPr>
            <p:ph type="title"/>
          </p:nvPr>
        </p:nvSpPr>
        <p:spPr>
          <a:xfrm>
            <a:off x="903289" y="520701"/>
            <a:ext cx="8099235" cy="720871"/>
          </a:xfrm>
        </p:spPr>
        <p:txBody>
          <a:bodyPr/>
          <a:lstStyle>
            <a:lvl1pPr>
              <a:lnSpc>
                <a:spcPts val="3000"/>
              </a:lnSpc>
              <a:defRPr/>
            </a:lvl1pPr>
          </a:lstStyle>
          <a:p>
            <a:r>
              <a:rPr lang="de-DE"/>
              <a:t>Mastertitelformat bearbeiten</a:t>
            </a:r>
            <a:endParaRPr lang="de-DE" dirty="0"/>
          </a:p>
        </p:txBody>
      </p:sp>
      <p:sp>
        <p:nvSpPr>
          <p:cNvPr id="11" name="Textplatzhalter 2"/>
          <p:cNvSpPr>
            <a:spLocks noGrp="1"/>
          </p:cNvSpPr>
          <p:nvPr>
            <p:ph type="body" idx="14"/>
          </p:nvPr>
        </p:nvSpPr>
        <p:spPr>
          <a:xfrm>
            <a:off x="9045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Inhaltsplatzhalter 5"/>
          <p:cNvSpPr>
            <a:spLocks noGrp="1"/>
          </p:cNvSpPr>
          <p:nvPr>
            <p:ph sz="quarter" idx="17"/>
          </p:nvPr>
        </p:nvSpPr>
        <p:spPr>
          <a:xfrm>
            <a:off x="896263" y="2029137"/>
            <a:ext cx="3915000" cy="3665740"/>
          </a:xfrm>
        </p:spPr>
        <p:txBody>
          <a:bodyPr/>
          <a:lstStyle>
            <a:lvl1pPr>
              <a:lnSpc>
                <a:spcPts val="2200"/>
              </a:lnSpc>
              <a:spcAft>
                <a:spcPts val="0"/>
              </a:spcAft>
              <a:defRPr/>
            </a:lvl1pPr>
            <a:lvl2pPr>
              <a:lnSpc>
                <a:spcPts val="2200"/>
              </a:lnSpc>
              <a:spcBef>
                <a:spcPts val="0"/>
              </a:spcBef>
              <a:defRPr/>
            </a:lvl2pPr>
            <a:lvl3pPr>
              <a:spcBef>
                <a:spcPts val="0"/>
              </a:spcBef>
              <a:defRPr/>
            </a:lvl3pPr>
          </a:lstStyle>
          <a:p>
            <a:pPr lvl="0"/>
            <a:r>
              <a:rPr lang="de-DE"/>
              <a:t>Mastertextformat bearbeiten</a:t>
            </a:r>
          </a:p>
          <a:p>
            <a:pPr lvl="1"/>
            <a:r>
              <a:rPr lang="de-DE"/>
              <a:t>Zweite Ebene</a:t>
            </a:r>
          </a:p>
          <a:p>
            <a:pPr lvl="2"/>
            <a:r>
              <a:rPr lang="de-DE"/>
              <a:t>Dritte Ebene</a:t>
            </a:r>
          </a:p>
        </p:txBody>
      </p:sp>
      <p:sp>
        <p:nvSpPr>
          <p:cNvPr id="14" name="Inhaltsplatzhalter 5"/>
          <p:cNvSpPr>
            <a:spLocks noGrp="1"/>
          </p:cNvSpPr>
          <p:nvPr>
            <p:ph sz="quarter" idx="18"/>
          </p:nvPr>
        </p:nvSpPr>
        <p:spPr>
          <a:xfrm>
            <a:off x="5087523" y="2029137"/>
            <a:ext cx="3915000" cy="3665740"/>
          </a:xfrm>
        </p:spPr>
        <p:txBody>
          <a:bodyPr/>
          <a:lstStyle>
            <a:lvl1pPr algn="l" defTabSz="455613" rtl="0" eaLnBrk="1" fontAlgn="base" hangingPunct="1">
              <a:lnSpc>
                <a:spcPts val="2200"/>
              </a:lnSpc>
              <a:spcAft>
                <a:spcPts val="0"/>
              </a:spcAft>
              <a:defRPr lang="de-DE" sz="2000" kern="1200" dirty="0" smtClean="0">
                <a:solidFill>
                  <a:schemeClr val="tx1"/>
                </a:solidFill>
                <a:latin typeface="Arial"/>
                <a:ea typeface="+mn-ea"/>
                <a:cs typeface="+mn-cs"/>
              </a:defRPr>
            </a:lvl1pPr>
            <a:lvl2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2pPr>
            <a:lvl3pPr algn="l" defTabSz="455613" rtl="0" eaLnBrk="1" fontAlgn="base" hangingPunct="1">
              <a:lnSpc>
                <a:spcPts val="2200"/>
              </a:lnSpc>
              <a:spcBef>
                <a:spcPts val="0"/>
              </a:spcBef>
              <a:defRPr lang="de-DE" sz="2000" kern="1200" dirty="0" smtClean="0">
                <a:solidFill>
                  <a:schemeClr val="tx1"/>
                </a:solidFill>
                <a:latin typeface="Arial"/>
                <a:ea typeface="+mn-ea"/>
                <a:cs typeface="+mn-cs"/>
              </a:defRPr>
            </a:lvl3pPr>
          </a:lstStyle>
          <a:p>
            <a:pPr lvl="0"/>
            <a:r>
              <a:rPr lang="de-DE"/>
              <a:t>Mastertextformat bearbeiten</a:t>
            </a:r>
          </a:p>
          <a:p>
            <a:pPr lvl="1"/>
            <a:r>
              <a:rPr lang="de-DE"/>
              <a:t>Zweite Ebene</a:t>
            </a:r>
          </a:p>
          <a:p>
            <a:pPr lvl="2"/>
            <a:r>
              <a:rPr lang="de-DE"/>
              <a:t>Dritte Ebene</a:t>
            </a:r>
          </a:p>
        </p:txBody>
      </p:sp>
      <p:sp>
        <p:nvSpPr>
          <p:cNvPr id="15" name="Textplatzhalter 2"/>
          <p:cNvSpPr>
            <a:spLocks noGrp="1"/>
          </p:cNvSpPr>
          <p:nvPr>
            <p:ph type="body" idx="19"/>
          </p:nvPr>
        </p:nvSpPr>
        <p:spPr>
          <a:xfrm>
            <a:off x="899592"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16" name="Textplatzhalter 4"/>
          <p:cNvSpPr>
            <a:spLocks noGrp="1"/>
          </p:cNvSpPr>
          <p:nvPr>
            <p:ph type="body" sz="quarter" idx="20"/>
          </p:nvPr>
        </p:nvSpPr>
        <p:spPr>
          <a:xfrm>
            <a:off x="5087523" y="1340768"/>
            <a:ext cx="3915000" cy="688368"/>
          </a:xfrm>
        </p:spPr>
        <p:txBody>
          <a:bodyPr/>
          <a:lstStyle>
            <a:lvl1pPr marL="0" indent="0">
              <a:lnSpc>
                <a:spcPts val="2200"/>
              </a:lnSpc>
              <a:spcAft>
                <a:spcPts val="0"/>
              </a:spcAft>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Mastertextformat bearbeiten</a:t>
            </a:r>
          </a:p>
        </p:txBody>
      </p:sp>
      <p:sp>
        <p:nvSpPr>
          <p:cNvPr id="8" name="Datumsplatzhalter 3">
            <a:extLst>
              <a:ext uri="{FF2B5EF4-FFF2-40B4-BE49-F238E27FC236}">
                <a16:creationId xmlns:a16="http://schemas.microsoft.com/office/drawing/2014/main" id="{458DC063-1577-487F-80DA-122FEF31E4F8}"/>
              </a:ext>
            </a:extLst>
          </p:cNvPr>
          <p:cNvSpPr>
            <a:spLocks noGrp="1"/>
          </p:cNvSpPr>
          <p:nvPr>
            <p:ph type="dt" sz="half" idx="21"/>
          </p:nvPr>
        </p:nvSpPr>
        <p:spPr/>
        <p:txBody>
          <a:bodyPr/>
          <a:lstStyle>
            <a:lvl1pPr>
              <a:defRPr/>
            </a:lvl1pPr>
          </a:lstStyle>
          <a:p>
            <a:pPr>
              <a:defRPr/>
            </a:pPr>
            <a:fld id="{FCB239D4-EC57-43CE-B34B-FFB7094E48E2}" type="datetime1">
              <a:rPr lang="de-DE"/>
              <a:pPr>
                <a:defRPr/>
              </a:pPr>
              <a:t>29.11.2020</a:t>
            </a:fld>
            <a:endParaRPr lang="de-DE" dirty="0"/>
          </a:p>
        </p:txBody>
      </p:sp>
      <p:sp>
        <p:nvSpPr>
          <p:cNvPr id="9" name="Foliennummernplatzhalter 4">
            <a:extLst>
              <a:ext uri="{FF2B5EF4-FFF2-40B4-BE49-F238E27FC236}">
                <a16:creationId xmlns:a16="http://schemas.microsoft.com/office/drawing/2014/main" id="{C7210C9F-123B-4A44-AAB4-9CEC865B08F7}"/>
              </a:ext>
            </a:extLst>
          </p:cNvPr>
          <p:cNvSpPr>
            <a:spLocks noGrp="1"/>
          </p:cNvSpPr>
          <p:nvPr>
            <p:ph type="sldNum" sz="quarter" idx="22"/>
          </p:nvPr>
        </p:nvSpPr>
        <p:spPr/>
        <p:txBody>
          <a:bodyPr/>
          <a:lstStyle>
            <a:lvl1pPr>
              <a:defRPr/>
            </a:lvl1pPr>
          </a:lstStyle>
          <a:p>
            <a:r>
              <a:rPr lang="de-DE" altLang="de-DE"/>
              <a:t>Seite </a:t>
            </a:r>
            <a:fld id="{D772C621-2D00-4A59-9381-F53CA6032C58}" type="slidenum">
              <a:rPr lang="de-DE" altLang="de-DE"/>
              <a:pPr/>
              <a:t>‹Nr.›</a:t>
            </a:fld>
            <a:endParaRPr lang="de-DE" altLang="de-DE"/>
          </a:p>
        </p:txBody>
      </p:sp>
    </p:spTree>
    <p:extLst>
      <p:ext uri="{BB962C8B-B14F-4D97-AF65-F5344CB8AC3E}">
        <p14:creationId xmlns:p14="http://schemas.microsoft.com/office/powerpoint/2010/main" val="173120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A8665BE-81F6-449B-907F-8D8A15D329A0}"/>
              </a:ext>
            </a:extLst>
          </p:cNvPr>
          <p:cNvSpPr txBox="1">
            <a:spLocks/>
          </p:cNvSpPr>
          <p:nvPr/>
        </p:nvSpPr>
        <p:spPr bwMode="auto">
          <a:xfrm>
            <a:off x="904875" y="520700"/>
            <a:ext cx="8099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defTabSz="455613" rtl="0" eaLnBrk="1" fontAlgn="base" hangingPunct="1">
              <a:lnSpc>
                <a:spcPts val="32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2800"/>
              </a:lnSpc>
              <a:spcBef>
                <a:spcPct val="0"/>
              </a:spcBef>
              <a:spcAft>
                <a:spcPct val="0"/>
              </a:spcAft>
              <a:defRPr sz="3200" b="1">
                <a:solidFill>
                  <a:schemeClr val="tx1"/>
                </a:solidFill>
                <a:latin typeface="Arial" pitchFamily="34" charset="0"/>
              </a:defRPr>
            </a:lvl2pPr>
            <a:lvl3pPr algn="l" defTabSz="455613" rtl="0" eaLnBrk="1" fontAlgn="base" hangingPunct="1">
              <a:lnSpc>
                <a:spcPts val="2800"/>
              </a:lnSpc>
              <a:spcBef>
                <a:spcPct val="0"/>
              </a:spcBef>
              <a:spcAft>
                <a:spcPct val="0"/>
              </a:spcAft>
              <a:defRPr sz="3200" b="1">
                <a:solidFill>
                  <a:schemeClr val="tx1"/>
                </a:solidFill>
                <a:latin typeface="Arial" pitchFamily="34" charset="0"/>
              </a:defRPr>
            </a:lvl3pPr>
            <a:lvl4pPr algn="l" defTabSz="455613" rtl="0" eaLnBrk="1" fontAlgn="base" hangingPunct="1">
              <a:lnSpc>
                <a:spcPts val="2800"/>
              </a:lnSpc>
              <a:spcBef>
                <a:spcPct val="0"/>
              </a:spcBef>
              <a:spcAft>
                <a:spcPct val="0"/>
              </a:spcAft>
              <a:defRPr sz="3200" b="1">
                <a:solidFill>
                  <a:schemeClr val="tx1"/>
                </a:solidFill>
                <a:latin typeface="Arial" pitchFamily="34" charset="0"/>
              </a:defRPr>
            </a:lvl4pPr>
            <a:lvl5pPr algn="l" defTabSz="455613" rtl="0" eaLnBrk="1" fontAlgn="base" hangingPunct="1">
              <a:lnSpc>
                <a:spcPts val="2800"/>
              </a:lnSpc>
              <a:spcBef>
                <a:spcPct val="0"/>
              </a:spcBef>
              <a:spcAft>
                <a:spcPct val="0"/>
              </a:spcAft>
              <a:defRPr sz="32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a:lstStyle>
          <a:p>
            <a:pPr>
              <a:lnSpc>
                <a:spcPts val="3000"/>
              </a:lnSpc>
              <a:defRPr/>
            </a:pPr>
            <a:r>
              <a:rPr lang="de-DE" dirty="0"/>
              <a:t>Titelmasterformat durch Klicken bearbeiten</a:t>
            </a:r>
          </a:p>
        </p:txBody>
      </p:sp>
      <p:sp>
        <p:nvSpPr>
          <p:cNvPr id="8" name="Textplatzhalter 2"/>
          <p:cNvSpPr>
            <a:spLocks noGrp="1"/>
          </p:cNvSpPr>
          <p:nvPr>
            <p:ph type="body" idx="13"/>
          </p:nvPr>
        </p:nvSpPr>
        <p:spPr>
          <a:xfrm>
            <a:off x="914401" y="150130"/>
            <a:ext cx="8089107" cy="215165"/>
          </a:xfrm>
        </p:spPr>
        <p:txBody>
          <a:bodyPr>
            <a:noAutofit/>
          </a:bodyPr>
          <a:lstStyle>
            <a:lvl1pPr marL="0" indent="0">
              <a:lnSpc>
                <a:spcPct val="100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851F2B-5935-4F00-87E9-DAC54DB4E7CD}"/>
              </a:ext>
            </a:extLst>
          </p:cNvPr>
          <p:cNvSpPr>
            <a:spLocks noGrp="1"/>
          </p:cNvSpPr>
          <p:nvPr>
            <p:ph type="dt" sz="half" idx="14"/>
          </p:nvPr>
        </p:nvSpPr>
        <p:spPr/>
        <p:txBody>
          <a:bodyPr/>
          <a:lstStyle>
            <a:lvl1pPr>
              <a:defRPr/>
            </a:lvl1pPr>
          </a:lstStyle>
          <a:p>
            <a:pPr>
              <a:defRPr/>
            </a:pPr>
            <a:fld id="{24639D7A-0315-4AEE-BAC0-058A04F29569}" type="datetime1">
              <a:rPr lang="de-DE"/>
              <a:pPr>
                <a:defRPr/>
              </a:pPr>
              <a:t>29.11.2020</a:t>
            </a:fld>
            <a:endParaRPr lang="de-DE" dirty="0"/>
          </a:p>
        </p:txBody>
      </p:sp>
      <p:sp>
        <p:nvSpPr>
          <p:cNvPr id="5" name="Foliennummernplatzhalter 4">
            <a:extLst>
              <a:ext uri="{FF2B5EF4-FFF2-40B4-BE49-F238E27FC236}">
                <a16:creationId xmlns:a16="http://schemas.microsoft.com/office/drawing/2014/main" id="{E36CB6EF-CE44-4361-A203-BA3D6E82B3A0}"/>
              </a:ext>
            </a:extLst>
          </p:cNvPr>
          <p:cNvSpPr>
            <a:spLocks noGrp="1"/>
          </p:cNvSpPr>
          <p:nvPr>
            <p:ph type="sldNum" sz="quarter" idx="15"/>
          </p:nvPr>
        </p:nvSpPr>
        <p:spPr/>
        <p:txBody>
          <a:bodyPr/>
          <a:lstStyle>
            <a:lvl1pPr>
              <a:defRPr/>
            </a:lvl1pPr>
          </a:lstStyle>
          <a:p>
            <a:r>
              <a:rPr lang="de-DE" altLang="de-DE"/>
              <a:t>Seite </a:t>
            </a:r>
            <a:fld id="{4E1F37AA-15C9-47D9-A25D-98BD725DD77A}" type="slidenum">
              <a:rPr lang="de-DE" altLang="de-DE"/>
              <a:pPr/>
              <a:t>‹Nr.›</a:t>
            </a:fld>
            <a:endParaRPr lang="de-DE" altLang="de-DE"/>
          </a:p>
        </p:txBody>
      </p:sp>
    </p:spTree>
    <p:extLst>
      <p:ext uri="{BB962C8B-B14F-4D97-AF65-F5344CB8AC3E}">
        <p14:creationId xmlns:p14="http://schemas.microsoft.com/office/powerpoint/2010/main" val="364070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F3204EBA-FEF6-4C3E-972A-8B63B089B3E5}"/>
              </a:ext>
            </a:extLst>
          </p:cNvPr>
          <p:cNvSpPr>
            <a:spLocks noGrp="1"/>
          </p:cNvSpPr>
          <p:nvPr>
            <p:ph type="dt" sz="half" idx="10"/>
          </p:nvPr>
        </p:nvSpPr>
        <p:spPr/>
        <p:txBody>
          <a:bodyPr/>
          <a:lstStyle>
            <a:lvl1pPr>
              <a:defRPr/>
            </a:lvl1pPr>
          </a:lstStyle>
          <a:p>
            <a:pPr>
              <a:defRPr/>
            </a:pPr>
            <a:fld id="{C1CB0BD8-A836-4913-A596-B04B9CEE7AC3}" type="datetime1">
              <a:rPr lang="de-DE"/>
              <a:pPr>
                <a:defRPr/>
              </a:pPr>
              <a:t>29.11.2020</a:t>
            </a:fld>
            <a:endParaRPr lang="de-DE" dirty="0"/>
          </a:p>
        </p:txBody>
      </p:sp>
      <p:sp>
        <p:nvSpPr>
          <p:cNvPr id="3" name="Foliennummernplatzhalter 4">
            <a:extLst>
              <a:ext uri="{FF2B5EF4-FFF2-40B4-BE49-F238E27FC236}">
                <a16:creationId xmlns:a16="http://schemas.microsoft.com/office/drawing/2014/main" id="{C4EA693C-094C-46BB-B703-14FB8E18E407}"/>
              </a:ext>
            </a:extLst>
          </p:cNvPr>
          <p:cNvSpPr>
            <a:spLocks noGrp="1"/>
          </p:cNvSpPr>
          <p:nvPr>
            <p:ph type="sldNum" sz="quarter" idx="11"/>
          </p:nvPr>
        </p:nvSpPr>
        <p:spPr/>
        <p:txBody>
          <a:bodyPr/>
          <a:lstStyle>
            <a:lvl1pPr>
              <a:defRPr/>
            </a:lvl1pPr>
          </a:lstStyle>
          <a:p>
            <a:r>
              <a:rPr lang="de-DE" altLang="de-DE"/>
              <a:t>Seite </a:t>
            </a:r>
            <a:fld id="{B541164D-59BF-4095-ADC0-DDE22E14BF62}" type="slidenum">
              <a:rPr lang="de-DE" altLang="de-DE"/>
              <a:pPr/>
              <a:t>‹Nr.›</a:t>
            </a:fld>
            <a:endParaRPr lang="de-DE" altLang="de-DE"/>
          </a:p>
        </p:txBody>
      </p:sp>
    </p:spTree>
    <p:extLst>
      <p:ext uri="{BB962C8B-B14F-4D97-AF65-F5344CB8AC3E}">
        <p14:creationId xmlns:p14="http://schemas.microsoft.com/office/powerpoint/2010/main" val="303833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42E6E62-6F2D-4FDD-B831-8165B0A0CC40}"/>
              </a:ext>
            </a:extLst>
          </p:cNvPr>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Tree>
    <p:extLst>
      <p:ext uri="{BB962C8B-B14F-4D97-AF65-F5344CB8AC3E}">
        <p14:creationId xmlns:p14="http://schemas.microsoft.com/office/powerpoint/2010/main" val="124920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904500"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13"/>
          </p:nvPr>
        </p:nvSpPr>
        <p:spPr>
          <a:xfrm>
            <a:off x="904500"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4" name="Bildplatzhalter 2"/>
          <p:cNvSpPr>
            <a:spLocks noGrp="1"/>
          </p:cNvSpPr>
          <p:nvPr>
            <p:ph type="pic" idx="14"/>
          </p:nvPr>
        </p:nvSpPr>
        <p:spPr>
          <a:xfrm>
            <a:off x="3669909"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5" name="Textplatzhalter 2"/>
          <p:cNvSpPr>
            <a:spLocks noGrp="1"/>
          </p:cNvSpPr>
          <p:nvPr>
            <p:ph type="body" idx="15"/>
          </p:nvPr>
        </p:nvSpPr>
        <p:spPr>
          <a:xfrm>
            <a:off x="3669909"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8" name="Bildplatzhalter 2"/>
          <p:cNvSpPr>
            <a:spLocks noGrp="1"/>
          </p:cNvSpPr>
          <p:nvPr>
            <p:ph type="pic" idx="16"/>
          </p:nvPr>
        </p:nvSpPr>
        <p:spPr>
          <a:xfrm>
            <a:off x="6419135" y="1520826"/>
            <a:ext cx="2592000" cy="2747380"/>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9" name="Textplatzhalter 2"/>
          <p:cNvSpPr>
            <a:spLocks noGrp="1"/>
          </p:cNvSpPr>
          <p:nvPr>
            <p:ph type="body" idx="17"/>
          </p:nvPr>
        </p:nvSpPr>
        <p:spPr>
          <a:xfrm>
            <a:off x="6419135" y="4341767"/>
            <a:ext cx="2592000" cy="1224000"/>
          </a:xfrm>
        </p:spPr>
        <p:txBody>
          <a:bodyPr>
            <a:noAutofit/>
          </a:bodyPr>
          <a:lstStyle>
            <a:lvl1pPr marL="0" indent="0">
              <a:lnSpc>
                <a:spcPts val="1000"/>
              </a:lnSpc>
              <a:spcAft>
                <a:spcPts val="0"/>
              </a:spcAft>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3" name="Titel 1"/>
          <p:cNvSpPr>
            <a:spLocks noGrp="1"/>
          </p:cNvSpPr>
          <p:nvPr>
            <p:ph type="title"/>
          </p:nvPr>
        </p:nvSpPr>
        <p:spPr>
          <a:xfrm>
            <a:off x="903819" y="521252"/>
            <a:ext cx="8100000" cy="900000"/>
          </a:xfrm>
        </p:spPr>
        <p:txBody>
          <a:bodyPr/>
          <a:lstStyle>
            <a:lvl1pPr>
              <a:lnSpc>
                <a:spcPts val="3000"/>
              </a:lnSpc>
              <a:defRPr baseline="0"/>
            </a:lvl1pPr>
          </a:lstStyle>
          <a:p>
            <a:r>
              <a:rPr lang="de-DE"/>
              <a:t>Mastertitelformat bearbeiten</a:t>
            </a:r>
            <a:endParaRPr lang="de-DE" dirty="0"/>
          </a:p>
        </p:txBody>
      </p:sp>
      <p:sp>
        <p:nvSpPr>
          <p:cNvPr id="14" name="Textplatzhalter 2"/>
          <p:cNvSpPr>
            <a:spLocks noGrp="1"/>
          </p:cNvSpPr>
          <p:nvPr>
            <p:ph type="body" idx="20"/>
          </p:nvPr>
        </p:nvSpPr>
        <p:spPr>
          <a:xfrm>
            <a:off x="904501" y="150130"/>
            <a:ext cx="8089107" cy="215165"/>
          </a:xfrm>
        </p:spPr>
        <p:txBody>
          <a:bodyPr>
            <a:noAutofit/>
          </a:bodyPr>
          <a:lstStyle>
            <a:lvl1pPr marL="0" indent="0">
              <a:lnSpc>
                <a:spcPts val="100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1" name="Datumsplatzhalter 3">
            <a:extLst>
              <a:ext uri="{FF2B5EF4-FFF2-40B4-BE49-F238E27FC236}">
                <a16:creationId xmlns:a16="http://schemas.microsoft.com/office/drawing/2014/main" id="{3A50E3F1-86AF-41A3-B0A6-C7C6D48C5078}"/>
              </a:ext>
            </a:extLst>
          </p:cNvPr>
          <p:cNvSpPr>
            <a:spLocks noGrp="1"/>
          </p:cNvSpPr>
          <p:nvPr>
            <p:ph type="dt" sz="half" idx="21"/>
          </p:nvPr>
        </p:nvSpPr>
        <p:spPr/>
        <p:txBody>
          <a:bodyPr/>
          <a:lstStyle>
            <a:lvl1pPr>
              <a:defRPr/>
            </a:lvl1pPr>
          </a:lstStyle>
          <a:p>
            <a:pPr>
              <a:defRPr/>
            </a:pPr>
            <a:fld id="{478DD942-71CA-4808-ABD3-CB67A5B82538}" type="datetime1">
              <a:rPr lang="de-DE"/>
              <a:pPr>
                <a:defRPr/>
              </a:pPr>
              <a:t>29.11.2020</a:t>
            </a:fld>
            <a:endParaRPr lang="de-DE" dirty="0"/>
          </a:p>
        </p:txBody>
      </p:sp>
      <p:sp>
        <p:nvSpPr>
          <p:cNvPr id="12" name="Foliennummernplatzhalter 4">
            <a:extLst>
              <a:ext uri="{FF2B5EF4-FFF2-40B4-BE49-F238E27FC236}">
                <a16:creationId xmlns:a16="http://schemas.microsoft.com/office/drawing/2014/main" id="{EE51CC99-EE21-4AD5-907D-59F3F017BD09}"/>
              </a:ext>
            </a:extLst>
          </p:cNvPr>
          <p:cNvSpPr>
            <a:spLocks noGrp="1"/>
          </p:cNvSpPr>
          <p:nvPr>
            <p:ph type="sldNum" sz="quarter" idx="22"/>
          </p:nvPr>
        </p:nvSpPr>
        <p:spPr/>
        <p:txBody>
          <a:bodyPr/>
          <a:lstStyle>
            <a:lvl1pPr>
              <a:defRPr/>
            </a:lvl1pPr>
          </a:lstStyle>
          <a:p>
            <a:r>
              <a:rPr lang="de-DE" altLang="de-DE"/>
              <a:t>Seite </a:t>
            </a:r>
            <a:fld id="{C74C7CD0-075B-443E-B468-7A61D06E1C3A}" type="slidenum">
              <a:rPr lang="de-DE" altLang="de-DE"/>
              <a:pPr/>
              <a:t>‹Nr.›</a:t>
            </a:fld>
            <a:endParaRPr lang="de-DE" altLang="de-DE"/>
          </a:p>
        </p:txBody>
      </p:sp>
    </p:spTree>
    <p:extLst>
      <p:ext uri="{BB962C8B-B14F-4D97-AF65-F5344CB8AC3E}">
        <p14:creationId xmlns:p14="http://schemas.microsoft.com/office/powerpoint/2010/main" val="302297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0" name="Textplatzhalter 2"/>
          <p:cNvSpPr>
            <a:spLocks noGrp="1"/>
          </p:cNvSpPr>
          <p:nvPr>
            <p:ph type="body" idx="27"/>
          </p:nvPr>
        </p:nvSpPr>
        <p:spPr>
          <a:xfrm>
            <a:off x="904501" y="150130"/>
            <a:ext cx="8089107" cy="215165"/>
          </a:xfrm>
        </p:spPr>
        <p:txBody>
          <a:bodyPr>
            <a:noAutofit/>
          </a:bodyPr>
          <a:lstStyle>
            <a:lvl1pPr marL="0" indent="0">
              <a:lnSpc>
                <a:spcPts val="1080"/>
              </a:lnSpc>
              <a:buNone/>
              <a:defRPr sz="900" b="0">
                <a:solidFill>
                  <a:schemeClr val="bg1">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1" name="Bildplatzhalter 2"/>
          <p:cNvSpPr>
            <a:spLocks noGrp="1"/>
          </p:cNvSpPr>
          <p:nvPr>
            <p:ph type="pic" idx="1"/>
          </p:nvPr>
        </p:nvSpPr>
        <p:spPr>
          <a:xfrm>
            <a:off x="904500"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2" name="Textplatzhalter 2"/>
          <p:cNvSpPr>
            <a:spLocks noGrp="1"/>
          </p:cNvSpPr>
          <p:nvPr>
            <p:ph type="body" idx="13"/>
          </p:nvPr>
        </p:nvSpPr>
        <p:spPr>
          <a:xfrm>
            <a:off x="904500"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3" name="Bildplatzhalter 2"/>
          <p:cNvSpPr>
            <a:spLocks noGrp="1"/>
          </p:cNvSpPr>
          <p:nvPr>
            <p:ph type="pic" idx="14"/>
          </p:nvPr>
        </p:nvSpPr>
        <p:spPr>
          <a:xfrm>
            <a:off x="3661819"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4" name="Textplatzhalter 2"/>
          <p:cNvSpPr>
            <a:spLocks noGrp="1"/>
          </p:cNvSpPr>
          <p:nvPr>
            <p:ph type="body" idx="15"/>
          </p:nvPr>
        </p:nvSpPr>
        <p:spPr>
          <a:xfrm>
            <a:off x="3661819"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5" name="Bildplatzhalter 2"/>
          <p:cNvSpPr>
            <a:spLocks noGrp="1"/>
          </p:cNvSpPr>
          <p:nvPr>
            <p:ph type="pic" idx="16"/>
          </p:nvPr>
        </p:nvSpPr>
        <p:spPr>
          <a:xfrm>
            <a:off x="6402951" y="5399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6" name="Textplatzhalter 2"/>
          <p:cNvSpPr>
            <a:spLocks noGrp="1"/>
          </p:cNvSpPr>
          <p:nvPr>
            <p:ph type="body" idx="17"/>
          </p:nvPr>
        </p:nvSpPr>
        <p:spPr>
          <a:xfrm>
            <a:off x="6402951" y="2812230"/>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7" name="Bildplatzhalter 2"/>
          <p:cNvSpPr>
            <a:spLocks noGrp="1"/>
          </p:cNvSpPr>
          <p:nvPr>
            <p:ph type="pic" idx="28"/>
          </p:nvPr>
        </p:nvSpPr>
        <p:spPr>
          <a:xfrm>
            <a:off x="904500"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28" name="Textplatzhalter 2"/>
          <p:cNvSpPr>
            <a:spLocks noGrp="1"/>
          </p:cNvSpPr>
          <p:nvPr>
            <p:ph type="body" idx="29"/>
          </p:nvPr>
        </p:nvSpPr>
        <p:spPr>
          <a:xfrm>
            <a:off x="904500"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29" name="Bildplatzhalter 2"/>
          <p:cNvSpPr>
            <a:spLocks noGrp="1"/>
          </p:cNvSpPr>
          <p:nvPr>
            <p:ph type="pic" idx="30"/>
          </p:nvPr>
        </p:nvSpPr>
        <p:spPr>
          <a:xfrm>
            <a:off x="3667884"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0" name="Textplatzhalter 2"/>
          <p:cNvSpPr>
            <a:spLocks noGrp="1"/>
          </p:cNvSpPr>
          <p:nvPr>
            <p:ph type="body" idx="31"/>
          </p:nvPr>
        </p:nvSpPr>
        <p:spPr>
          <a:xfrm>
            <a:off x="3667884"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31" name="Bildplatzhalter 2"/>
          <p:cNvSpPr>
            <a:spLocks noGrp="1"/>
          </p:cNvSpPr>
          <p:nvPr>
            <p:ph type="pic" idx="32"/>
          </p:nvPr>
        </p:nvSpPr>
        <p:spPr>
          <a:xfrm>
            <a:off x="6404432" y="3201820"/>
            <a:ext cx="2592000" cy="2196068"/>
          </a:xfrm>
          <a:solidFill>
            <a:schemeClr val="bg1">
              <a:lumMod val="95000"/>
            </a:schemeClr>
          </a:solidFill>
          <a:ln>
            <a:noFill/>
          </a:ln>
        </p:spPr>
        <p:txBody>
          <a:bodyPr rtlCol="0">
            <a:normAutofit/>
          </a:bodyPr>
          <a:lstStyle>
            <a:lvl1pPr marL="0" indent="0">
              <a:lnSpc>
                <a:spcPts val="2200"/>
              </a:lnSpc>
              <a:buNone/>
              <a:defRPr sz="1400">
                <a:solidFill>
                  <a:schemeClr val="bg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de-DE" noProof="0"/>
              <a:t>Bild durch Klicken auf Symbol hinzufügen</a:t>
            </a:r>
            <a:endParaRPr lang="de-DE" noProof="0" dirty="0"/>
          </a:p>
        </p:txBody>
      </p:sp>
      <p:sp>
        <p:nvSpPr>
          <p:cNvPr id="32" name="Textplatzhalter 2"/>
          <p:cNvSpPr>
            <a:spLocks noGrp="1"/>
          </p:cNvSpPr>
          <p:nvPr>
            <p:ph type="body" idx="33"/>
          </p:nvPr>
        </p:nvSpPr>
        <p:spPr>
          <a:xfrm>
            <a:off x="6404432" y="5474129"/>
            <a:ext cx="2592000" cy="324000"/>
          </a:xfrm>
        </p:spPr>
        <p:txBody>
          <a:bodyPr>
            <a:noAutofit/>
          </a:bodyPr>
          <a:lstStyle>
            <a:lvl1pPr marL="0" indent="0">
              <a:lnSpc>
                <a:spcPts val="1000"/>
              </a:lnSpc>
              <a:buNone/>
              <a:defRPr sz="1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de-DE"/>
              <a:t>Mastertextformat bearbeiten</a:t>
            </a:r>
          </a:p>
        </p:txBody>
      </p:sp>
      <p:sp>
        <p:nvSpPr>
          <p:cNvPr id="15" name="Datumsplatzhalter 3">
            <a:extLst>
              <a:ext uri="{FF2B5EF4-FFF2-40B4-BE49-F238E27FC236}">
                <a16:creationId xmlns:a16="http://schemas.microsoft.com/office/drawing/2014/main" id="{AE61E90D-B799-4369-A598-090BB4464209}"/>
              </a:ext>
            </a:extLst>
          </p:cNvPr>
          <p:cNvSpPr>
            <a:spLocks noGrp="1"/>
          </p:cNvSpPr>
          <p:nvPr>
            <p:ph type="dt" sz="half" idx="34"/>
          </p:nvPr>
        </p:nvSpPr>
        <p:spPr/>
        <p:txBody>
          <a:bodyPr/>
          <a:lstStyle>
            <a:lvl1pPr>
              <a:defRPr/>
            </a:lvl1pPr>
          </a:lstStyle>
          <a:p>
            <a:pPr>
              <a:defRPr/>
            </a:pPr>
            <a:fld id="{D44CFBD4-C4BC-429F-B4C7-038C316533B6}" type="datetime1">
              <a:rPr lang="de-DE"/>
              <a:pPr>
                <a:defRPr/>
              </a:pPr>
              <a:t>29.11.2020</a:t>
            </a:fld>
            <a:endParaRPr lang="de-DE" dirty="0"/>
          </a:p>
        </p:txBody>
      </p:sp>
      <p:sp>
        <p:nvSpPr>
          <p:cNvPr id="16" name="Foliennummernplatzhalter 4">
            <a:extLst>
              <a:ext uri="{FF2B5EF4-FFF2-40B4-BE49-F238E27FC236}">
                <a16:creationId xmlns:a16="http://schemas.microsoft.com/office/drawing/2014/main" id="{46C28C7C-28D0-41D7-9E71-2AF5A41B2340}"/>
              </a:ext>
            </a:extLst>
          </p:cNvPr>
          <p:cNvSpPr>
            <a:spLocks noGrp="1"/>
          </p:cNvSpPr>
          <p:nvPr>
            <p:ph type="sldNum" sz="quarter" idx="35"/>
          </p:nvPr>
        </p:nvSpPr>
        <p:spPr/>
        <p:txBody>
          <a:bodyPr/>
          <a:lstStyle>
            <a:lvl1pPr>
              <a:defRPr/>
            </a:lvl1pPr>
          </a:lstStyle>
          <a:p>
            <a:r>
              <a:rPr lang="de-DE" altLang="de-DE"/>
              <a:t>Seite </a:t>
            </a:r>
            <a:fld id="{0F2C0AEE-EAAF-4445-85DF-5E388563FD0D}" type="slidenum">
              <a:rPr lang="de-DE" altLang="de-DE"/>
              <a:pPr/>
              <a:t>‹Nr.›</a:t>
            </a:fld>
            <a:endParaRPr lang="de-DE" altLang="de-DE"/>
          </a:p>
        </p:txBody>
      </p:sp>
    </p:spTree>
    <p:extLst>
      <p:ext uri="{BB962C8B-B14F-4D97-AF65-F5344CB8AC3E}">
        <p14:creationId xmlns:p14="http://schemas.microsoft.com/office/powerpoint/2010/main" val="24303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76EA1F0D-7624-46EE-B9F0-5BF354C107D8}"/>
              </a:ext>
            </a:extLst>
          </p:cNvPr>
          <p:cNvSpPr>
            <a:spLocks noGrp="1"/>
          </p:cNvSpPr>
          <p:nvPr>
            <p:ph type="title"/>
          </p:nvPr>
        </p:nvSpPr>
        <p:spPr bwMode="auto">
          <a:xfrm>
            <a:off x="903288" y="454025"/>
            <a:ext cx="810101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Überschrift</a:t>
            </a:r>
          </a:p>
        </p:txBody>
      </p:sp>
      <p:sp>
        <p:nvSpPr>
          <p:cNvPr id="1027" name="Textplatzhalter 2">
            <a:extLst>
              <a:ext uri="{FF2B5EF4-FFF2-40B4-BE49-F238E27FC236}">
                <a16:creationId xmlns:a16="http://schemas.microsoft.com/office/drawing/2014/main" id="{7768D57A-661E-43C8-987B-B6805AD66DDF}"/>
              </a:ext>
            </a:extLst>
          </p:cNvPr>
          <p:cNvSpPr>
            <a:spLocks noGrp="1"/>
          </p:cNvSpPr>
          <p:nvPr>
            <p:ph type="body" idx="1"/>
          </p:nvPr>
        </p:nvSpPr>
        <p:spPr bwMode="auto">
          <a:xfrm>
            <a:off x="904875" y="1547813"/>
            <a:ext cx="80994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dirty="0"/>
              <a:t>Text</a:t>
            </a:r>
          </a:p>
          <a:p>
            <a:pPr lvl="1"/>
            <a:r>
              <a:rPr lang="de-DE" altLang="de-DE" dirty="0"/>
              <a:t>Zweite Ebene</a:t>
            </a:r>
          </a:p>
          <a:p>
            <a:pPr lvl="2"/>
            <a:r>
              <a:rPr lang="de-DE" altLang="de-DE" dirty="0"/>
              <a:t>Dritte Ebene</a:t>
            </a:r>
          </a:p>
          <a:p>
            <a:pPr lvl="3"/>
            <a:r>
              <a:rPr lang="de-DE" altLang="de-DE" dirty="0"/>
              <a:t>Vierte Ebene</a:t>
            </a:r>
          </a:p>
        </p:txBody>
      </p:sp>
      <p:sp>
        <p:nvSpPr>
          <p:cNvPr id="11" name="Fußzeilenplatzhalter 3">
            <a:extLst>
              <a:ext uri="{FF2B5EF4-FFF2-40B4-BE49-F238E27FC236}">
                <a16:creationId xmlns:a16="http://schemas.microsoft.com/office/drawing/2014/main" id="{2DC9C058-7CF2-4BB0-85E1-5F0C3649CDAC}"/>
              </a:ext>
            </a:extLst>
          </p:cNvPr>
          <p:cNvSpPr txBox="1">
            <a:spLocks/>
          </p:cNvSpPr>
          <p:nvPr/>
        </p:nvSpPr>
        <p:spPr>
          <a:xfrm>
            <a:off x="1943100" y="6011863"/>
            <a:ext cx="5472768" cy="549275"/>
          </a:xfrm>
          <a:prstGeom prst="rect">
            <a:avLst/>
          </a:prstGeom>
        </p:spPr>
        <p:txBody>
          <a:bodyPr wrap="none"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ct val="100000"/>
              </a:lnSpc>
              <a:spcAft>
                <a:spcPts val="600"/>
              </a:spcAft>
              <a:defRPr/>
            </a:pPr>
            <a:endParaRPr lang="de-DE" sz="1000" dirty="0"/>
          </a:p>
          <a:p>
            <a:pPr>
              <a:lnSpc>
                <a:spcPct val="100000"/>
              </a:lnSpc>
              <a:spcAft>
                <a:spcPts val="600"/>
              </a:spcAft>
              <a:defRPr/>
            </a:pPr>
            <a:endParaRPr lang="de-DE" sz="1000" dirty="0"/>
          </a:p>
        </p:txBody>
      </p:sp>
      <p:grpSp>
        <p:nvGrpSpPr>
          <p:cNvPr id="1029" name="Gruppierung 11">
            <a:extLst>
              <a:ext uri="{FF2B5EF4-FFF2-40B4-BE49-F238E27FC236}">
                <a16:creationId xmlns:a16="http://schemas.microsoft.com/office/drawing/2014/main" id="{8BFF336C-FBD4-48CC-8B2E-A1BF69352B2F}"/>
              </a:ext>
            </a:extLst>
          </p:cNvPr>
          <p:cNvGrpSpPr>
            <a:grpSpLocks/>
          </p:cNvGrpSpPr>
          <p:nvPr/>
        </p:nvGrpSpPr>
        <p:grpSpPr bwMode="auto">
          <a:xfrm>
            <a:off x="903288" y="0"/>
            <a:ext cx="8243887" cy="71438"/>
            <a:chOff x="903819" y="0"/>
            <a:chExt cx="8244000" cy="108000"/>
          </a:xfrm>
        </p:grpSpPr>
        <p:sp>
          <p:nvSpPr>
            <p:cNvPr id="13" name="Rechteck 12">
              <a:extLst>
                <a:ext uri="{FF2B5EF4-FFF2-40B4-BE49-F238E27FC236}">
                  <a16:creationId xmlns:a16="http://schemas.microsoft.com/office/drawing/2014/main" id="{439FE69B-0CF6-4D28-A609-EE367330879F}"/>
                </a:ext>
              </a:extLst>
            </p:cNvPr>
            <p:cNvSpPr/>
            <p:nvPr/>
          </p:nvSpPr>
          <p:spPr bwMode="auto">
            <a:xfrm>
              <a:off x="903819" y="0"/>
              <a:ext cx="2735299"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Rechteck 13">
              <a:extLst>
                <a:ext uri="{FF2B5EF4-FFF2-40B4-BE49-F238E27FC236}">
                  <a16:creationId xmlns:a16="http://schemas.microsoft.com/office/drawing/2014/main" id="{96420FF2-022A-4563-957C-1FE8E5F0B085}"/>
                </a:ext>
              </a:extLst>
            </p:cNvPr>
            <p:cNvSpPr/>
            <p:nvPr/>
          </p:nvSpPr>
          <p:spPr bwMode="auto">
            <a:xfrm>
              <a:off x="3639118" y="0"/>
              <a:ext cx="2736888"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5" name="Rechteck 14">
              <a:extLst>
                <a:ext uri="{FF2B5EF4-FFF2-40B4-BE49-F238E27FC236}">
                  <a16:creationId xmlns:a16="http://schemas.microsoft.com/office/drawing/2014/main" id="{D1791F3D-5579-49AB-A165-B8C0E6BCDEF6}"/>
                </a:ext>
              </a:extLst>
            </p:cNvPr>
            <p:cNvSpPr/>
            <p:nvPr/>
          </p:nvSpPr>
          <p:spPr bwMode="auto">
            <a:xfrm>
              <a:off x="6376006" y="0"/>
              <a:ext cx="2771813"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grpSp>
      <p:cxnSp>
        <p:nvCxnSpPr>
          <p:cNvPr id="16" name="Gerade Verbindung 15">
            <a:extLst>
              <a:ext uri="{FF2B5EF4-FFF2-40B4-BE49-F238E27FC236}">
                <a16:creationId xmlns:a16="http://schemas.microsoft.com/office/drawing/2014/main" id="{09294E47-2D6E-4E74-97A0-BB6250364C3F}"/>
              </a:ext>
            </a:extLst>
          </p:cNvPr>
          <p:cNvCxnSpPr/>
          <p:nvPr/>
        </p:nvCxnSpPr>
        <p:spPr>
          <a:xfrm>
            <a:off x="904875" y="5951538"/>
            <a:ext cx="8240713"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Datumsplatzhalter 3">
            <a:extLst>
              <a:ext uri="{FF2B5EF4-FFF2-40B4-BE49-F238E27FC236}">
                <a16:creationId xmlns:a16="http://schemas.microsoft.com/office/drawing/2014/main" id="{6722D6C9-F6B3-4E46-A531-C4503107A4FC}"/>
              </a:ext>
            </a:extLst>
          </p:cNvPr>
          <p:cNvSpPr>
            <a:spLocks noGrp="1"/>
          </p:cNvSpPr>
          <p:nvPr>
            <p:ph type="dt" sz="half" idx="2"/>
          </p:nvPr>
        </p:nvSpPr>
        <p:spPr>
          <a:xfrm>
            <a:off x="904875" y="6011863"/>
            <a:ext cx="971550" cy="179387"/>
          </a:xfrm>
          <a:prstGeom prst="rect">
            <a:avLst/>
          </a:prstGeom>
        </p:spPr>
        <p:txBody>
          <a:bodyPr vert="horz" wrap="none" lIns="0" tIns="0" rIns="0" bIns="0" rtlCol="0" anchor="t"/>
          <a:lstStyle>
            <a:lvl1pPr algn="l" fontAlgn="auto">
              <a:spcBef>
                <a:spcPts val="0"/>
              </a:spcBef>
              <a:spcAft>
                <a:spcPts val="0"/>
              </a:spcAft>
              <a:defRPr sz="900">
                <a:solidFill>
                  <a:schemeClr val="tx1"/>
                </a:solidFill>
                <a:latin typeface="Arial" panose="020B0604020202020204" pitchFamily="34" charset="0"/>
                <a:cs typeface="Arial" panose="020B0604020202020204" pitchFamily="34" charset="0"/>
              </a:defRPr>
            </a:lvl1pPr>
          </a:lstStyle>
          <a:p>
            <a:pPr>
              <a:defRPr/>
            </a:pPr>
            <a:fld id="{6178B2AE-F83D-4956-8054-8A736810DA98}" type="datetime1">
              <a:rPr lang="de-DE"/>
              <a:pPr>
                <a:defRPr/>
              </a:pPr>
              <a:t>29.11.2020</a:t>
            </a:fld>
            <a:endParaRPr lang="de-DE" dirty="0"/>
          </a:p>
        </p:txBody>
      </p:sp>
      <p:sp>
        <p:nvSpPr>
          <p:cNvPr id="18" name="Foliennummernplatzhalter 4">
            <a:extLst>
              <a:ext uri="{FF2B5EF4-FFF2-40B4-BE49-F238E27FC236}">
                <a16:creationId xmlns:a16="http://schemas.microsoft.com/office/drawing/2014/main" id="{7766C3D2-657D-48EC-AC0A-C4FDA8608F90}"/>
              </a:ext>
            </a:extLst>
          </p:cNvPr>
          <p:cNvSpPr>
            <a:spLocks noGrp="1"/>
          </p:cNvSpPr>
          <p:nvPr>
            <p:ph type="sldNum" sz="quarter" idx="4"/>
          </p:nvPr>
        </p:nvSpPr>
        <p:spPr>
          <a:xfrm>
            <a:off x="904875" y="6361113"/>
            <a:ext cx="971550" cy="214312"/>
          </a:xfrm>
          <a:prstGeom prst="rect">
            <a:avLst/>
          </a:prstGeom>
        </p:spPr>
        <p:txBody>
          <a:bodyPr vert="horz" wrap="square" lIns="0" tIns="0" rIns="0" bIns="0" numCol="1" anchor="b" anchorCtr="0" compatLnSpc="1">
            <a:prstTxWarp prst="textNoShape">
              <a:avLst/>
            </a:prstTxWarp>
          </a:bodyPr>
          <a:lstStyle>
            <a:lvl1pPr>
              <a:defRPr sz="900"/>
            </a:lvl1pPr>
          </a:lstStyle>
          <a:p>
            <a:r>
              <a:rPr lang="de-DE" altLang="de-DE"/>
              <a:t>Seite </a:t>
            </a:r>
            <a:fld id="{3B8F0266-ADA9-4031-9DA0-C11B60C9E513}" type="slidenum">
              <a:rPr lang="de-DE" altLang="de-DE"/>
              <a:pPr/>
              <a:t>‹Nr.›</a:t>
            </a:fld>
            <a:endParaRPr lang="de-DE" altLang="de-DE"/>
          </a:p>
        </p:txBody>
      </p:sp>
      <p:pic>
        <p:nvPicPr>
          <p:cNvPr id="1033" name="Bild 7" descr="Logo_17pt.wmf">
            <a:extLst>
              <a:ext uri="{FF2B5EF4-FFF2-40B4-BE49-F238E27FC236}">
                <a16:creationId xmlns:a16="http://schemas.microsoft.com/office/drawing/2014/main" id="{ECB9431C-96D7-4CF9-A8D5-BD1D23D05896}"/>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7664450" y="6000750"/>
            <a:ext cx="105251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9" r:id="rId5"/>
    <p:sldLayoutId id="2147483756" r:id="rId6"/>
    <p:sldLayoutId id="2147483760" r:id="rId7"/>
    <p:sldLayoutId id="2147483757" r:id="rId8"/>
    <p:sldLayoutId id="2147483758" r:id="rId9"/>
    <p:sldLayoutId id="2147483761" r:id="rId10"/>
    <p:sldLayoutId id="2147483762" r:id="rId11"/>
    <p:sldLayoutId id="2147483763" r:id="rId12"/>
    <p:sldLayoutId id="2147483764" r:id="rId13"/>
  </p:sldLayoutIdLst>
  <p:hf hdr="0" ftr="0"/>
  <p:txStyles>
    <p:titleStyle>
      <a:lvl1pPr algn="l" defTabSz="455613" rtl="0" eaLnBrk="1" fontAlgn="base" hangingPunct="1">
        <a:lnSpc>
          <a:spcPts val="3000"/>
        </a:lnSpc>
        <a:spcBef>
          <a:spcPct val="0"/>
        </a:spcBef>
        <a:spcAft>
          <a:spcPct val="0"/>
        </a:spcAft>
        <a:defRPr sz="3000" b="1" kern="1200">
          <a:solidFill>
            <a:schemeClr val="tx1"/>
          </a:solidFill>
          <a:latin typeface="Arial"/>
          <a:ea typeface="+mj-ea"/>
          <a:cs typeface="+mj-cs"/>
        </a:defRPr>
      </a:lvl1pPr>
      <a:lvl2pPr algn="l" defTabSz="455613" rtl="0" eaLnBrk="1" fontAlgn="base" hangingPunct="1">
        <a:lnSpc>
          <a:spcPts val="3000"/>
        </a:lnSpc>
        <a:spcBef>
          <a:spcPct val="0"/>
        </a:spcBef>
        <a:spcAft>
          <a:spcPct val="0"/>
        </a:spcAft>
        <a:defRPr sz="3000" b="1">
          <a:solidFill>
            <a:schemeClr val="tx1"/>
          </a:solidFill>
          <a:latin typeface="Arial" pitchFamily="34" charset="0"/>
        </a:defRPr>
      </a:lvl2pPr>
      <a:lvl3pPr algn="l" defTabSz="455613" rtl="0" eaLnBrk="1" fontAlgn="base" hangingPunct="1">
        <a:lnSpc>
          <a:spcPts val="3000"/>
        </a:lnSpc>
        <a:spcBef>
          <a:spcPct val="0"/>
        </a:spcBef>
        <a:spcAft>
          <a:spcPct val="0"/>
        </a:spcAft>
        <a:defRPr sz="3000" b="1">
          <a:solidFill>
            <a:schemeClr val="tx1"/>
          </a:solidFill>
          <a:latin typeface="Arial" pitchFamily="34" charset="0"/>
        </a:defRPr>
      </a:lvl3pPr>
      <a:lvl4pPr algn="l" defTabSz="455613" rtl="0" eaLnBrk="1" fontAlgn="base" hangingPunct="1">
        <a:lnSpc>
          <a:spcPts val="3000"/>
        </a:lnSpc>
        <a:spcBef>
          <a:spcPct val="0"/>
        </a:spcBef>
        <a:spcAft>
          <a:spcPct val="0"/>
        </a:spcAft>
        <a:defRPr sz="3000" b="1">
          <a:solidFill>
            <a:schemeClr val="tx1"/>
          </a:solidFill>
          <a:latin typeface="Arial" pitchFamily="34" charset="0"/>
        </a:defRPr>
      </a:lvl4pPr>
      <a:lvl5pPr algn="l" defTabSz="455613" rtl="0" eaLnBrk="1" fontAlgn="base" hangingPunct="1">
        <a:lnSpc>
          <a:spcPts val="3000"/>
        </a:lnSpc>
        <a:spcBef>
          <a:spcPct val="0"/>
        </a:spcBef>
        <a:spcAft>
          <a:spcPct val="0"/>
        </a:spcAft>
        <a:defRPr sz="3000" b="1">
          <a:solidFill>
            <a:schemeClr val="tx1"/>
          </a:solidFill>
          <a:latin typeface="Arial" pitchFamily="34" charset="0"/>
        </a:defRPr>
      </a:lvl5pPr>
      <a:lvl6pPr marL="457200" algn="l" defTabSz="455613" rtl="0" eaLnBrk="1" fontAlgn="base" hangingPunct="1">
        <a:lnSpc>
          <a:spcPts val="2800"/>
        </a:lnSpc>
        <a:spcBef>
          <a:spcPct val="0"/>
        </a:spcBef>
        <a:spcAft>
          <a:spcPct val="0"/>
        </a:spcAft>
        <a:defRPr sz="3200" b="1">
          <a:solidFill>
            <a:schemeClr val="tx1"/>
          </a:solidFill>
          <a:latin typeface="Arial" pitchFamily="34" charset="0"/>
        </a:defRPr>
      </a:lvl6pPr>
      <a:lvl7pPr marL="914400" algn="l" defTabSz="455613" rtl="0" eaLnBrk="1" fontAlgn="base" hangingPunct="1">
        <a:lnSpc>
          <a:spcPts val="2800"/>
        </a:lnSpc>
        <a:spcBef>
          <a:spcPct val="0"/>
        </a:spcBef>
        <a:spcAft>
          <a:spcPct val="0"/>
        </a:spcAft>
        <a:defRPr sz="3200" b="1">
          <a:solidFill>
            <a:schemeClr val="tx1"/>
          </a:solidFill>
          <a:latin typeface="Arial" pitchFamily="34" charset="0"/>
        </a:defRPr>
      </a:lvl7pPr>
      <a:lvl8pPr marL="1371600" algn="l" defTabSz="455613" rtl="0" eaLnBrk="1" fontAlgn="base" hangingPunct="1">
        <a:lnSpc>
          <a:spcPts val="2800"/>
        </a:lnSpc>
        <a:spcBef>
          <a:spcPct val="0"/>
        </a:spcBef>
        <a:spcAft>
          <a:spcPct val="0"/>
        </a:spcAft>
        <a:defRPr sz="3200" b="1">
          <a:solidFill>
            <a:schemeClr val="tx1"/>
          </a:solidFill>
          <a:latin typeface="Arial" pitchFamily="34" charset="0"/>
        </a:defRPr>
      </a:lvl8pPr>
      <a:lvl9pPr marL="1828800" algn="l" defTabSz="455613" rtl="0" eaLnBrk="1" fontAlgn="base" hangingPunct="1">
        <a:lnSpc>
          <a:spcPts val="2800"/>
        </a:lnSpc>
        <a:spcBef>
          <a:spcPct val="0"/>
        </a:spcBef>
        <a:spcAft>
          <a:spcPct val="0"/>
        </a:spcAft>
        <a:defRPr sz="3200" b="1">
          <a:solidFill>
            <a:schemeClr val="tx1"/>
          </a:solidFill>
          <a:latin typeface="Arial" pitchFamily="34" charset="0"/>
        </a:defRPr>
      </a:lvl9pPr>
    </p:titleStyle>
    <p:bodyStyle>
      <a:lvl1pPr marL="342900" indent="-342900" algn="l" defTabSz="455613" rtl="0" eaLnBrk="1" fontAlgn="base" hangingPunct="1">
        <a:lnSpc>
          <a:spcPts val="2200"/>
        </a:lnSpc>
        <a:spcBef>
          <a:spcPct val="0"/>
        </a:spcBef>
        <a:spcAft>
          <a:spcPct val="0"/>
        </a:spcAft>
        <a:defRPr sz="2000" kern="1200">
          <a:solidFill>
            <a:schemeClr val="tx1"/>
          </a:solidFill>
          <a:latin typeface="Arial"/>
          <a:ea typeface="+mn-ea"/>
          <a:cs typeface="+mn-cs"/>
        </a:defRPr>
      </a:lvl1pPr>
      <a:lvl2pPr marL="355600" indent="-169863" algn="l" defTabSz="455613" rtl="0" eaLnBrk="1" fontAlgn="base" hangingPunct="1">
        <a:lnSpc>
          <a:spcPts val="2200"/>
        </a:lnSpc>
        <a:spcBef>
          <a:spcPct val="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539750" indent="-184150" algn="l" defTabSz="455613" rtl="0" eaLnBrk="1" fontAlgn="base" hangingPunct="1">
        <a:lnSpc>
          <a:spcPts val="2200"/>
        </a:lnSpc>
        <a:spcBef>
          <a:spcPct val="0"/>
        </a:spcBef>
        <a:spcAft>
          <a:spcPct val="0"/>
        </a:spcAft>
        <a:buClr>
          <a:schemeClr val="accent2"/>
        </a:buClr>
        <a:buFont typeface="Wingdings" panose="05000000000000000000" pitchFamily="2" charset="2"/>
        <a:buChar char="§"/>
        <a:defRPr sz="2000" kern="1200">
          <a:solidFill>
            <a:schemeClr val="tx1"/>
          </a:solidFill>
          <a:latin typeface="Arial"/>
          <a:ea typeface="+mn-ea"/>
          <a:cs typeface="+mn-cs"/>
        </a:defRPr>
      </a:lvl3pPr>
      <a:lvl4pPr marL="712788" indent="-169863" algn="l" defTabSz="455613" rtl="0" eaLnBrk="1" fontAlgn="base" hangingPunct="1">
        <a:lnSpc>
          <a:spcPts val="2200"/>
        </a:lnSpc>
        <a:spcBef>
          <a:spcPct val="0"/>
        </a:spcBef>
        <a:spcAft>
          <a:spcPct val="0"/>
        </a:spcAft>
        <a:buClr>
          <a:srgbClr val="9D167A"/>
        </a:buClr>
        <a:buFont typeface="Wingdings" panose="05000000000000000000" pitchFamily="2" charset="2"/>
        <a:buChar char="§"/>
        <a:defRPr sz="2000" kern="1200">
          <a:solidFill>
            <a:schemeClr val="tx1"/>
          </a:solidFill>
          <a:latin typeface="Arial"/>
          <a:ea typeface="+mn-ea"/>
          <a:cs typeface="+mn-cs"/>
        </a:defRPr>
      </a:lvl4pPr>
      <a:lvl5pPr marL="1073150" indent="-176213" algn="l" defTabSz="455613" rtl="0" eaLnBrk="1" fontAlgn="base" hangingPunct="1">
        <a:lnSpc>
          <a:spcPts val="1600"/>
        </a:lnSpc>
        <a:spcBef>
          <a:spcPts val="500"/>
        </a:spcBef>
        <a:spcAft>
          <a:spcPct val="0"/>
        </a:spcAft>
        <a:buFont typeface="Symbol" panose="05050102010706020507" pitchFamily="18" charset="2"/>
        <a:buChar char="-"/>
        <a:defRPr sz="2000" kern="1200">
          <a:solidFill>
            <a:schemeClr val="tx1"/>
          </a:solidFill>
          <a:latin typeface="Arial"/>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CA3DAF2A-181C-4AA3-8425-FD4F0BE18FCA}"/>
              </a:ext>
            </a:extLst>
          </p:cNvPr>
          <p:cNvSpPr>
            <a:spLocks noGrp="1"/>
          </p:cNvSpPr>
          <p:nvPr>
            <p:ph type="pic" idx="1"/>
          </p:nvPr>
        </p:nvSpPr>
        <p:spPr/>
      </p:sp>
      <p:sp>
        <p:nvSpPr>
          <p:cNvPr id="3" name="Titel 2">
            <a:extLst>
              <a:ext uri="{FF2B5EF4-FFF2-40B4-BE49-F238E27FC236}">
                <a16:creationId xmlns:a16="http://schemas.microsoft.com/office/drawing/2014/main" id="{EAEA506E-E6D8-480E-B5BF-C27A6291361E}"/>
              </a:ext>
            </a:extLst>
          </p:cNvPr>
          <p:cNvSpPr>
            <a:spLocks noGrp="1"/>
          </p:cNvSpPr>
          <p:nvPr>
            <p:ph type="title"/>
          </p:nvPr>
        </p:nvSpPr>
        <p:spPr/>
        <p:txBody>
          <a:bodyPr/>
          <a:lstStyle/>
          <a:p>
            <a:r>
              <a:rPr lang="de-DE" dirty="0"/>
              <a:t>Audit 1 zu </a:t>
            </a:r>
            <a:r>
              <a:rPr lang="de-DE" dirty="0" err="1"/>
              <a:t>Sustainscan</a:t>
            </a:r>
            <a:r>
              <a:rPr lang="de-DE" dirty="0"/>
              <a:t> </a:t>
            </a:r>
          </a:p>
        </p:txBody>
      </p:sp>
      <p:sp>
        <p:nvSpPr>
          <p:cNvPr id="4" name="Textplatzhalter 3">
            <a:extLst>
              <a:ext uri="{FF2B5EF4-FFF2-40B4-BE49-F238E27FC236}">
                <a16:creationId xmlns:a16="http://schemas.microsoft.com/office/drawing/2014/main" id="{C91284C3-3F83-4714-89D7-BEF419B9E8FC}"/>
              </a:ext>
            </a:extLst>
          </p:cNvPr>
          <p:cNvSpPr>
            <a:spLocks noGrp="1"/>
          </p:cNvSpPr>
          <p:nvPr>
            <p:ph type="body" sz="quarter" idx="15"/>
          </p:nvPr>
        </p:nvSpPr>
        <p:spPr/>
        <p:txBody>
          <a:bodyPr/>
          <a:lstStyle/>
          <a:p>
            <a:r>
              <a:rPr lang="de-DE" dirty="0"/>
              <a:t>Entwicklungsprojekt WS2020/21 </a:t>
            </a:r>
          </a:p>
        </p:txBody>
      </p:sp>
      <p:sp>
        <p:nvSpPr>
          <p:cNvPr id="5" name="Datumsplatzhalter 4">
            <a:extLst>
              <a:ext uri="{FF2B5EF4-FFF2-40B4-BE49-F238E27FC236}">
                <a16:creationId xmlns:a16="http://schemas.microsoft.com/office/drawing/2014/main" id="{ABF94877-C978-4B3B-8F7B-BBD5EC2598B5}"/>
              </a:ext>
            </a:extLst>
          </p:cNvPr>
          <p:cNvSpPr>
            <a:spLocks noGrp="1"/>
          </p:cNvSpPr>
          <p:nvPr>
            <p:ph type="dt" sz="half" idx="16"/>
          </p:nvPr>
        </p:nvSpPr>
        <p:spPr/>
        <p:txBody>
          <a:bodyPr/>
          <a:lstStyle/>
          <a:p>
            <a:pPr>
              <a:defRPr/>
            </a:pPr>
            <a:r>
              <a:rPr lang="de-DE" dirty="0"/>
              <a:t>30.06.2018</a:t>
            </a:r>
          </a:p>
          <a:p>
            <a:pPr>
              <a:defRPr/>
            </a:pPr>
            <a:endParaRPr lang="de-DE" dirty="0"/>
          </a:p>
        </p:txBody>
      </p:sp>
      <p:sp>
        <p:nvSpPr>
          <p:cNvPr id="6" name="Foliennummernplatzhalter 5">
            <a:extLst>
              <a:ext uri="{FF2B5EF4-FFF2-40B4-BE49-F238E27FC236}">
                <a16:creationId xmlns:a16="http://schemas.microsoft.com/office/drawing/2014/main" id="{291950F2-2207-46F8-9041-D7C805AEED9D}"/>
              </a:ext>
            </a:extLst>
          </p:cNvPr>
          <p:cNvSpPr>
            <a:spLocks noGrp="1"/>
          </p:cNvSpPr>
          <p:nvPr>
            <p:ph type="sldNum" sz="quarter" idx="17"/>
          </p:nvPr>
        </p:nvSpPr>
        <p:spPr/>
        <p:txBody>
          <a:bodyPr/>
          <a:lstStyle/>
          <a:p>
            <a:r>
              <a:rPr lang="de-DE" altLang="de-DE"/>
              <a:t>Seite </a:t>
            </a:r>
            <a:fld id="{709078EA-0E00-4436-A166-29B8ED2947F6}" type="slidenum">
              <a:rPr lang="de-DE" altLang="de-DE" smtClean="0"/>
              <a:pPr/>
              <a:t>1</a:t>
            </a:fld>
            <a:endParaRPr lang="de-DE" altLang="de-DE"/>
          </a:p>
        </p:txBody>
      </p:sp>
    </p:spTree>
    <p:extLst>
      <p:ext uri="{BB962C8B-B14F-4D97-AF65-F5344CB8AC3E}">
        <p14:creationId xmlns:p14="http://schemas.microsoft.com/office/powerpoint/2010/main" val="8154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7217A0-3ECB-4050-9655-E22D8836B7C9}"/>
              </a:ext>
            </a:extLst>
          </p:cNvPr>
          <p:cNvSpPr>
            <a:spLocks noGrp="1"/>
          </p:cNvSpPr>
          <p:nvPr>
            <p:ph type="title"/>
          </p:nvPr>
        </p:nvSpPr>
        <p:spPr/>
        <p:txBody>
          <a:bodyPr/>
          <a:lstStyle/>
          <a:p>
            <a:r>
              <a:rPr lang="de-DE" dirty="0"/>
              <a:t>Erste Risiken</a:t>
            </a:r>
          </a:p>
        </p:txBody>
      </p:sp>
      <p:sp>
        <p:nvSpPr>
          <p:cNvPr id="3" name="Inhaltsplatzhalter 2">
            <a:extLst>
              <a:ext uri="{FF2B5EF4-FFF2-40B4-BE49-F238E27FC236}">
                <a16:creationId xmlns:a16="http://schemas.microsoft.com/office/drawing/2014/main" id="{4758E18C-12DF-42D6-9E9F-013F6FA84963}"/>
              </a:ext>
            </a:extLst>
          </p:cNvPr>
          <p:cNvSpPr>
            <a:spLocks noGrp="1"/>
          </p:cNvSpPr>
          <p:nvPr>
            <p:ph sz="quarter" idx="12"/>
          </p:nvPr>
        </p:nvSpPr>
        <p:spPr/>
        <p:txBody>
          <a:bodyPr/>
          <a:lstStyle/>
          <a:p>
            <a:endParaRPr lang="de-DE" dirty="0"/>
          </a:p>
          <a:p>
            <a:pPr>
              <a:buFont typeface="Arial" panose="020B0604020202020204" pitchFamily="34" charset="0"/>
              <a:buChar char="•"/>
            </a:pPr>
            <a:r>
              <a:rPr lang="de-DE" dirty="0"/>
              <a:t>Das Einlesen von Barcodes ist nicht möglich. </a:t>
            </a:r>
          </a:p>
          <a:p>
            <a:pPr>
              <a:buFont typeface="Arial" panose="020B0604020202020204" pitchFamily="34" charset="0"/>
              <a:buChar char="•"/>
            </a:pPr>
            <a:endParaRPr lang="de-DE" dirty="0"/>
          </a:p>
          <a:p>
            <a:pPr lvl="1">
              <a:buFont typeface="Arial" panose="020B0604020202020204" pitchFamily="34" charset="0"/>
              <a:buChar char="•"/>
            </a:pPr>
            <a:r>
              <a:rPr lang="de-DE" dirty="0"/>
              <a:t>Das Erkennen des Barcodes auf einem Foto ist nicht möglich</a:t>
            </a:r>
          </a:p>
          <a:p>
            <a:pPr lvl="1">
              <a:buFont typeface="Arial" panose="020B0604020202020204" pitchFamily="34" charset="0"/>
              <a:buChar char="•"/>
            </a:pPr>
            <a:endParaRPr lang="de-DE" dirty="0"/>
          </a:p>
          <a:p>
            <a:pPr lvl="1">
              <a:buFont typeface="Arial" panose="020B0604020202020204" pitchFamily="34" charset="0"/>
              <a:buChar char="•"/>
            </a:pPr>
            <a:r>
              <a:rPr lang="de-DE" dirty="0"/>
              <a:t>Die Suche nach dem Passenden Produkt in einer Datenbank ist nicht möglich</a:t>
            </a:r>
          </a:p>
          <a:p>
            <a:pPr marL="185737" lvl="1" indent="0">
              <a:buNone/>
            </a:pPr>
            <a:endParaRPr lang="de-DE" dirty="0"/>
          </a:p>
          <a:p>
            <a:endParaRPr lang="de-DE" dirty="0"/>
          </a:p>
          <a:p>
            <a:pPr>
              <a:buFont typeface="Arial" panose="020B0604020202020204" pitchFamily="34" charset="0"/>
              <a:buChar char="•"/>
            </a:pPr>
            <a:r>
              <a:rPr lang="de-DE" dirty="0"/>
              <a:t>	Es existiert kein Dienst, welcher die gewünschten Informationen bereitstellt</a:t>
            </a:r>
          </a:p>
          <a:p>
            <a:pPr>
              <a:buFont typeface="Arial" panose="020B0604020202020204" pitchFamily="34" charset="0"/>
              <a:buChar char="•"/>
            </a:pPr>
            <a:endParaRPr lang="de-DE" dirty="0"/>
          </a:p>
          <a:p>
            <a:r>
              <a:rPr lang="de-DE" dirty="0"/>
              <a:t>	→ Erstellung eigener Datenbank oder Kombination mehrerer 				Datenbanken</a:t>
            </a:r>
          </a:p>
          <a:p>
            <a:endParaRPr lang="de-DE" dirty="0"/>
          </a:p>
        </p:txBody>
      </p:sp>
      <p:sp>
        <p:nvSpPr>
          <p:cNvPr id="4" name="Textplatzhalter 3">
            <a:extLst>
              <a:ext uri="{FF2B5EF4-FFF2-40B4-BE49-F238E27FC236}">
                <a16:creationId xmlns:a16="http://schemas.microsoft.com/office/drawing/2014/main" id="{6BF02E5E-BE52-4FA1-AF1E-05A1D2DD524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4DF9F9E-5CC8-410A-A9A5-A6BD78804664}"/>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4DAEE2B5-2BC2-4B5C-917C-544165CD944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10</a:t>
            </a:fld>
            <a:endParaRPr lang="de-DE" altLang="de-DE"/>
          </a:p>
        </p:txBody>
      </p:sp>
    </p:spTree>
    <p:extLst>
      <p:ext uri="{BB962C8B-B14F-4D97-AF65-F5344CB8AC3E}">
        <p14:creationId xmlns:p14="http://schemas.microsoft.com/office/powerpoint/2010/main" val="190337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6. 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04613"/>
            <a:ext cx="8099823" cy="4320000"/>
          </a:xfrm>
        </p:spPr>
        <p:txBody>
          <a:bodyPr/>
          <a:lstStyle/>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scannt einen Barcode eines Produktes mit der Kamera seines Smartphones ein. Der Barcode wird erkannt und in der Datenbank abgefragt.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Benutzer hat den Scan korrekt durchgeführt, 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Bei Verwendung der Kamera in der Anwendung bleibt das Bild schwarz.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Der Benutzer hat einen Falschen Code gescannt.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Scan des Barcodes ist fehlgeschlagen.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11</a:t>
            </a:fld>
            <a:endParaRPr lang="de-DE" altLang="de-DE"/>
          </a:p>
        </p:txBody>
      </p:sp>
    </p:spTree>
    <p:extLst>
      <p:ext uri="{BB962C8B-B14F-4D97-AF65-F5344CB8AC3E}">
        <p14:creationId xmlns:p14="http://schemas.microsoft.com/office/powerpoint/2010/main" val="210102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1573C-BA01-4940-B62D-38CC7C7A8F45}"/>
              </a:ext>
            </a:extLst>
          </p:cNvPr>
          <p:cNvSpPr>
            <a:spLocks noGrp="1"/>
          </p:cNvSpPr>
          <p:nvPr>
            <p:ph type="title"/>
          </p:nvPr>
        </p:nvSpPr>
        <p:spPr/>
        <p:txBody>
          <a:bodyPr/>
          <a:lstStyle/>
          <a:p>
            <a:r>
              <a:rPr lang="de-DE" dirty="0"/>
              <a:t>Proof </a:t>
            </a:r>
            <a:r>
              <a:rPr lang="de-DE" dirty="0" err="1"/>
              <a:t>of</a:t>
            </a:r>
            <a:r>
              <a:rPr lang="de-DE" dirty="0"/>
              <a:t> Concept</a:t>
            </a:r>
          </a:p>
        </p:txBody>
      </p:sp>
      <p:sp>
        <p:nvSpPr>
          <p:cNvPr id="3" name="Inhaltsplatzhalter 2">
            <a:extLst>
              <a:ext uri="{FF2B5EF4-FFF2-40B4-BE49-F238E27FC236}">
                <a16:creationId xmlns:a16="http://schemas.microsoft.com/office/drawing/2014/main" id="{CD8BF139-A5E5-4412-B170-3BB6B91FC73D}"/>
              </a:ext>
            </a:extLst>
          </p:cNvPr>
          <p:cNvSpPr>
            <a:spLocks noGrp="1"/>
          </p:cNvSpPr>
          <p:nvPr>
            <p:ph sz="quarter" idx="12"/>
          </p:nvPr>
        </p:nvSpPr>
        <p:spPr>
          <a:xfrm>
            <a:off x="893785" y="1114887"/>
            <a:ext cx="8099823" cy="4320000"/>
          </a:xfrm>
        </p:spPr>
        <p:txBody>
          <a:bodyPr/>
          <a:lstStyle/>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Beschreibung: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Der Barcode wird erkannt und in der Datenbank abgefragt.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Exit-Kriterien: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Die Datenbank gibt die erforderlichen Daten an den Benutzer zurück.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Fail-Kriterien: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1. Der Scan des Barcodes ist fehlgeschlagen.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2. Es konnte keine Datenbank gefunden werden, welche die notwendigen Daten bereitstellt.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dirty="0">
                <a:effectLst/>
                <a:latin typeface="Arial" panose="020B0604020202020204" pitchFamily="34" charset="0"/>
                <a:ea typeface="Calibri" panose="020F0502020204030204" pitchFamily="34" charset="0"/>
                <a:cs typeface="Times New Roman" panose="02020603050405020304" pitchFamily="18" charset="0"/>
              </a:rPr>
              <a:t>3. Der Server der Datenbank ist nicht erreichbar.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4" name="Textplatzhalter 3">
            <a:extLst>
              <a:ext uri="{FF2B5EF4-FFF2-40B4-BE49-F238E27FC236}">
                <a16:creationId xmlns:a16="http://schemas.microsoft.com/office/drawing/2014/main" id="{2644B8E1-0535-464F-95F4-AEDB85065B1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3B77FA45-AECA-448D-B8CD-440DBB3C0C35}"/>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90D2FB82-699F-401C-8AFB-8F3D1AA2FC5E}"/>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12</a:t>
            </a:fld>
            <a:endParaRPr lang="de-DE" altLang="de-DE"/>
          </a:p>
        </p:txBody>
      </p:sp>
    </p:spTree>
    <p:extLst>
      <p:ext uri="{BB962C8B-B14F-4D97-AF65-F5344CB8AC3E}">
        <p14:creationId xmlns:p14="http://schemas.microsoft.com/office/powerpoint/2010/main" val="2240840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9E6163-3A43-48F5-9FE7-C470DAFF1A7D}"/>
              </a:ext>
            </a:extLst>
          </p:cNvPr>
          <p:cNvSpPr>
            <a:spLocks noGrp="1"/>
          </p:cNvSpPr>
          <p:nvPr>
            <p:ph type="title"/>
          </p:nvPr>
        </p:nvSpPr>
        <p:spPr/>
        <p:txBody>
          <a:bodyPr/>
          <a:lstStyle/>
          <a:p>
            <a:r>
              <a:rPr lang="de-DE" dirty="0"/>
              <a:t>Glossar – Nachhaltigkeit </a:t>
            </a:r>
          </a:p>
        </p:txBody>
      </p:sp>
      <p:sp>
        <p:nvSpPr>
          <p:cNvPr id="3" name="Inhaltsplatzhalter 2">
            <a:extLst>
              <a:ext uri="{FF2B5EF4-FFF2-40B4-BE49-F238E27FC236}">
                <a16:creationId xmlns:a16="http://schemas.microsoft.com/office/drawing/2014/main" id="{ABA382C2-6F72-4E59-BD69-DBE8F3CCF39F}"/>
              </a:ext>
            </a:extLst>
          </p:cNvPr>
          <p:cNvSpPr>
            <a:spLocks noGrp="1"/>
          </p:cNvSpPr>
          <p:nvPr>
            <p:ph sz="quarter" idx="12"/>
          </p:nvPr>
        </p:nvSpPr>
        <p:spPr>
          <a:xfrm>
            <a:off x="904480" y="1388589"/>
            <a:ext cx="8099823" cy="4320000"/>
          </a:xfrm>
        </p:spPr>
        <p:txBody>
          <a:bodyPr/>
          <a:lstStyle/>
          <a:p>
            <a:pPr>
              <a:lnSpc>
                <a:spcPct val="123000"/>
              </a:lnSpc>
            </a:pPr>
            <a:r>
              <a:rPr lang="de-DE" sz="1500" dirty="0"/>
              <a:t>Zusammengesetzt aus drei Aspekten:</a:t>
            </a:r>
          </a:p>
          <a:p>
            <a:pPr>
              <a:lnSpc>
                <a:spcPct val="123000"/>
              </a:lnSpc>
            </a:pPr>
            <a:r>
              <a:rPr lang="de-DE" sz="1500" dirty="0"/>
              <a:t>•	Ökologisch: Ressourcen sollen nur in dem Ausmaß konsumiert werden, wie die Regeneration der Natur es erlaubt. Dadurch soll Artenvielfalt mit natürlichen Lebensgrundlagen für Folgegenerationen gewahrt werden. </a:t>
            </a:r>
          </a:p>
          <a:p>
            <a:pPr>
              <a:lnSpc>
                <a:spcPct val="123000"/>
              </a:lnSpc>
            </a:pPr>
            <a:r>
              <a:rPr lang="de-DE" sz="1500" dirty="0"/>
              <a:t>Beispiel: Schutz von Insekten.</a:t>
            </a:r>
          </a:p>
          <a:p>
            <a:pPr>
              <a:lnSpc>
                <a:spcPct val="123000"/>
              </a:lnSpc>
            </a:pPr>
            <a:r>
              <a:rPr lang="de-DE" sz="1500" dirty="0"/>
              <a:t>•	Ökonomische: Leistungsfähige Wirtschaft welche Folgegenerationen keine Probleme hinterlässt soll gewährleistet werden.</a:t>
            </a:r>
          </a:p>
          <a:p>
            <a:pPr>
              <a:lnSpc>
                <a:spcPct val="123000"/>
              </a:lnSpc>
            </a:pPr>
            <a:r>
              <a:rPr lang="de-DE" sz="1500" dirty="0"/>
              <a:t>Beispiel: Hilfszahlungen für Unternehmen, welche durch Pandemieeinschränkende Maßnahmen schließen mussten</a:t>
            </a:r>
          </a:p>
          <a:p>
            <a:pPr>
              <a:lnSpc>
                <a:spcPct val="123000"/>
              </a:lnSpc>
            </a:pPr>
            <a:r>
              <a:rPr lang="de-DE" sz="1500" dirty="0"/>
              <a:t>•	Soziale: Chancengleichheit soll gewährleistet werden. Dies bezieht sich auf Zugang zu Bildung, Wohlstand und Kultur.</a:t>
            </a:r>
          </a:p>
          <a:p>
            <a:pPr>
              <a:lnSpc>
                <a:spcPct val="123000"/>
              </a:lnSpc>
            </a:pPr>
            <a:r>
              <a:rPr lang="de-DE" sz="1500" dirty="0"/>
              <a:t>Beispiel: Eliminierung moderner Sklaverei, Gewährleistung des Rechts auf körperliche Unversehrtheit</a:t>
            </a:r>
          </a:p>
          <a:p>
            <a:pPr>
              <a:lnSpc>
                <a:spcPct val="123000"/>
              </a:lnSpc>
            </a:pPr>
            <a:r>
              <a:rPr lang="de-DE" sz="1500" dirty="0"/>
              <a:t>(vgl. Schulz, 2020)</a:t>
            </a:r>
          </a:p>
          <a:p>
            <a:r>
              <a:rPr lang="de-DE" dirty="0"/>
              <a:t>________________________________________</a:t>
            </a:r>
          </a:p>
          <a:p>
            <a:endParaRPr lang="de-DE" dirty="0"/>
          </a:p>
        </p:txBody>
      </p:sp>
      <p:sp>
        <p:nvSpPr>
          <p:cNvPr id="4" name="Textplatzhalter 3">
            <a:extLst>
              <a:ext uri="{FF2B5EF4-FFF2-40B4-BE49-F238E27FC236}">
                <a16:creationId xmlns:a16="http://schemas.microsoft.com/office/drawing/2014/main" id="{7980B0EA-C44D-4AFB-A3CB-ABB55A2CB947}"/>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109D2959-1694-4CD5-B754-5BE75DC0618A}"/>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F396F59-1EAB-4D3B-BDBE-AEBF9B589811}"/>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13</a:t>
            </a:fld>
            <a:endParaRPr lang="de-DE" altLang="de-DE"/>
          </a:p>
        </p:txBody>
      </p:sp>
    </p:spTree>
    <p:extLst>
      <p:ext uri="{BB962C8B-B14F-4D97-AF65-F5344CB8AC3E}">
        <p14:creationId xmlns:p14="http://schemas.microsoft.com/office/powerpoint/2010/main" val="279148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5BCC0-135F-4CA9-B37E-482BE1CA6315}"/>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846651E3-49CA-48DD-BB49-57EEFB3C47AA}"/>
              </a:ext>
            </a:extLst>
          </p:cNvPr>
          <p:cNvSpPr>
            <a:spLocks noGrp="1"/>
          </p:cNvSpPr>
          <p:nvPr>
            <p:ph sz="quarter" idx="12"/>
          </p:nvPr>
        </p:nvSpPr>
        <p:spPr/>
        <p:txBody>
          <a:bodyPr/>
          <a:lstStyle/>
          <a:p>
            <a:pPr marL="457200" indent="-457200">
              <a:buAutoNum type="arabicPeriod"/>
            </a:pPr>
            <a:endParaRPr lang="de-DE" dirty="0"/>
          </a:p>
          <a:p>
            <a:pPr marL="457200" indent="-457200">
              <a:buAutoNum type="arabicPeriod"/>
            </a:pPr>
            <a:r>
              <a:rPr lang="de-DE" dirty="0" err="1"/>
              <a:t>Fishbone</a:t>
            </a:r>
            <a:r>
              <a:rPr lang="de-DE" dirty="0"/>
              <a:t> Diagramm</a:t>
            </a:r>
          </a:p>
          <a:p>
            <a:pPr marL="457200" indent="-457200">
              <a:buAutoNum type="arabicPeriod"/>
            </a:pPr>
            <a:endParaRPr lang="de-DE" dirty="0"/>
          </a:p>
          <a:p>
            <a:pPr marL="457200" indent="-457200">
              <a:buAutoNum type="arabicPeriod"/>
            </a:pPr>
            <a:r>
              <a:rPr lang="de-DE" dirty="0"/>
              <a:t>Domänenmodell Iteration</a:t>
            </a:r>
          </a:p>
          <a:p>
            <a:pPr marL="457200" indent="-457200">
              <a:buAutoNum type="arabicPeriod"/>
            </a:pPr>
            <a:endParaRPr lang="de-DE" dirty="0"/>
          </a:p>
          <a:p>
            <a:pPr marL="457200" indent="-457200">
              <a:buAutoNum type="arabicPeriod"/>
            </a:pPr>
            <a:r>
              <a:rPr lang="de-DE" dirty="0"/>
              <a:t>Zielhierarchie</a:t>
            </a:r>
            <a:br>
              <a:rPr lang="de-DE" dirty="0"/>
            </a:br>
            <a:endParaRPr lang="de-DE" dirty="0"/>
          </a:p>
          <a:p>
            <a:pPr marL="457200" indent="-457200">
              <a:buAutoNum type="arabicPeriod"/>
            </a:pPr>
            <a:r>
              <a:rPr lang="de-DE" dirty="0"/>
              <a:t>Marktrecherche</a:t>
            </a:r>
            <a:br>
              <a:rPr lang="de-DE" dirty="0"/>
            </a:br>
            <a:endParaRPr lang="de-DE" dirty="0"/>
          </a:p>
          <a:p>
            <a:pPr marL="457200" indent="-457200">
              <a:buAutoNum type="arabicPeriod"/>
            </a:pPr>
            <a:r>
              <a:rPr lang="de-DE" dirty="0"/>
              <a:t>Alleinstellungsmerkmal</a:t>
            </a:r>
          </a:p>
          <a:p>
            <a:pPr marL="457200" indent="-457200">
              <a:buAutoNum type="arabicPeriod"/>
            </a:pPr>
            <a:endParaRPr lang="de-DE" dirty="0"/>
          </a:p>
          <a:p>
            <a:pPr marL="457200" indent="-457200">
              <a:buAutoNum type="arabicPeriod"/>
            </a:pPr>
            <a:r>
              <a:rPr lang="de-DE" dirty="0"/>
              <a:t>Proof </a:t>
            </a:r>
            <a:r>
              <a:rPr lang="de-DE" dirty="0" err="1"/>
              <a:t>of</a:t>
            </a:r>
            <a:r>
              <a:rPr lang="de-DE" dirty="0"/>
              <a:t> Concept</a:t>
            </a:r>
            <a:br>
              <a:rPr lang="de-DE" dirty="0"/>
            </a:br>
            <a:endParaRPr lang="de-DE" dirty="0"/>
          </a:p>
          <a:p>
            <a:pPr marL="0" indent="0"/>
            <a:r>
              <a:rPr lang="de-DE" dirty="0"/>
              <a:t>	Quellen</a:t>
            </a:r>
          </a:p>
        </p:txBody>
      </p:sp>
      <p:sp>
        <p:nvSpPr>
          <p:cNvPr id="4" name="Textplatzhalter 3">
            <a:extLst>
              <a:ext uri="{FF2B5EF4-FFF2-40B4-BE49-F238E27FC236}">
                <a16:creationId xmlns:a16="http://schemas.microsoft.com/office/drawing/2014/main" id="{2A1D29C1-3A2E-452B-8479-C5FE4A76E801}"/>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A655B1CD-F493-4863-8398-BB9577CC48D9}"/>
              </a:ext>
            </a:extLst>
          </p:cNvPr>
          <p:cNvSpPr>
            <a:spLocks noGrp="1"/>
          </p:cNvSpPr>
          <p:nvPr>
            <p:ph type="dt" sz="half" idx="14"/>
          </p:nvPr>
        </p:nvSpPr>
        <p:spPr/>
        <p:txBody>
          <a:bodyPr/>
          <a:lstStyle/>
          <a:p>
            <a:pPr>
              <a:defRPr/>
            </a:pPr>
            <a:r>
              <a:rPr lang="de-DE" dirty="0"/>
              <a:t>02.12.2020</a:t>
            </a:r>
          </a:p>
        </p:txBody>
      </p:sp>
      <p:sp>
        <p:nvSpPr>
          <p:cNvPr id="6" name="Foliennummernplatzhalter 5">
            <a:extLst>
              <a:ext uri="{FF2B5EF4-FFF2-40B4-BE49-F238E27FC236}">
                <a16:creationId xmlns:a16="http://schemas.microsoft.com/office/drawing/2014/main" id="{760264E3-E673-44A3-96C9-F94D0F4E6546}"/>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2</a:t>
            </a:fld>
            <a:endParaRPr lang="de-DE" altLang="de-DE"/>
          </a:p>
        </p:txBody>
      </p:sp>
    </p:spTree>
    <p:extLst>
      <p:ext uri="{BB962C8B-B14F-4D97-AF65-F5344CB8AC3E}">
        <p14:creationId xmlns:p14="http://schemas.microsoft.com/office/powerpoint/2010/main" val="56275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a:extLst>
              <a:ext uri="{FF2B5EF4-FFF2-40B4-BE49-F238E27FC236}">
                <a16:creationId xmlns:a16="http://schemas.microsoft.com/office/drawing/2014/main" id="{EC0F601D-28BB-4416-95AD-348D20588CD2}"/>
              </a:ext>
            </a:extLst>
          </p:cNvPr>
          <p:cNvGraphicFramePr>
            <a:graphicFrameLocks noChangeAspect="1"/>
          </p:cNvGraphicFramePr>
          <p:nvPr/>
        </p:nvGraphicFramePr>
        <p:xfrm>
          <a:off x="1524215" y="634092"/>
          <a:ext cx="6849678" cy="5292839"/>
        </p:xfrm>
        <a:graphic>
          <a:graphicData uri="http://schemas.openxmlformats.org/presentationml/2006/ole">
            <mc:AlternateContent xmlns:mc="http://schemas.openxmlformats.org/markup-compatibility/2006">
              <mc:Choice xmlns:v="urn:schemas-microsoft-com:vml" Requires="v">
                <p:oleObj spid="_x0000_s1028" name="Acrobat Document" r:id="rId4" imgW="16763847" imgH="12953920" progId="AcroExch.Document.DC">
                  <p:embed/>
                </p:oleObj>
              </mc:Choice>
              <mc:Fallback>
                <p:oleObj name="Acrobat Document" r:id="rId4" imgW="16763847" imgH="12953920" progId="AcroExch.Document.DC">
                  <p:embed/>
                  <p:pic>
                    <p:nvPicPr>
                      <p:cNvPr id="6" name="Objekt 5">
                        <a:extLst>
                          <a:ext uri="{FF2B5EF4-FFF2-40B4-BE49-F238E27FC236}">
                            <a16:creationId xmlns:a16="http://schemas.microsoft.com/office/drawing/2014/main" id="{EC0F601D-28BB-4416-95AD-348D20588CD2}"/>
                          </a:ext>
                        </a:extLst>
                      </p:cNvPr>
                      <p:cNvPicPr/>
                      <p:nvPr/>
                    </p:nvPicPr>
                    <p:blipFill>
                      <a:blip r:embed="rId5"/>
                      <a:stretch>
                        <a:fillRect/>
                      </a:stretch>
                    </p:blipFill>
                    <p:spPr>
                      <a:xfrm>
                        <a:off x="1524215" y="634092"/>
                        <a:ext cx="6849678" cy="5292839"/>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0CE9337-FAB8-4F88-840A-B9F29C2F91DE}"/>
              </a:ext>
            </a:extLst>
          </p:cNvPr>
          <p:cNvSpPr>
            <a:spLocks noGrp="1"/>
          </p:cNvSpPr>
          <p:nvPr>
            <p:ph type="title"/>
          </p:nvPr>
        </p:nvSpPr>
        <p:spPr/>
        <p:txBody>
          <a:bodyPr/>
          <a:lstStyle/>
          <a:p>
            <a:r>
              <a:rPr lang="de-DE" dirty="0"/>
              <a:t>1. </a:t>
            </a:r>
            <a:r>
              <a:rPr lang="de-DE" dirty="0" err="1"/>
              <a:t>Fishbone</a:t>
            </a:r>
            <a:r>
              <a:rPr lang="de-DE" dirty="0"/>
              <a:t> </a:t>
            </a:r>
            <a:r>
              <a:rPr lang="de-DE" dirty="0" err="1"/>
              <a:t>Diagram</a:t>
            </a:r>
            <a:endParaRPr lang="de-DE" dirty="0"/>
          </a:p>
        </p:txBody>
      </p:sp>
      <p:sp>
        <p:nvSpPr>
          <p:cNvPr id="3" name="Textplatzhalter 2">
            <a:extLst>
              <a:ext uri="{FF2B5EF4-FFF2-40B4-BE49-F238E27FC236}">
                <a16:creationId xmlns:a16="http://schemas.microsoft.com/office/drawing/2014/main" id="{B56FCFC4-D974-4EF0-861D-0EF4C77D7957}"/>
              </a:ext>
            </a:extLst>
          </p:cNvPr>
          <p:cNvSpPr>
            <a:spLocks noGrp="1"/>
          </p:cNvSpPr>
          <p:nvPr>
            <p:ph type="body" idx="14"/>
          </p:nvPr>
        </p:nvSpPr>
        <p:spPr/>
        <p:txBody>
          <a:bodyPr/>
          <a:lstStyle/>
          <a:p>
            <a:endParaRPr lang="de-DE"/>
          </a:p>
        </p:txBody>
      </p:sp>
      <p:sp>
        <p:nvSpPr>
          <p:cNvPr id="8" name="Datumsplatzhalter 7">
            <a:extLst>
              <a:ext uri="{FF2B5EF4-FFF2-40B4-BE49-F238E27FC236}">
                <a16:creationId xmlns:a16="http://schemas.microsoft.com/office/drawing/2014/main" id="{11104E09-0CC5-4037-9C0A-EB375E133B01}"/>
              </a:ext>
            </a:extLst>
          </p:cNvPr>
          <p:cNvSpPr>
            <a:spLocks noGrp="1"/>
          </p:cNvSpPr>
          <p:nvPr>
            <p:ph type="dt" sz="half" idx="21"/>
          </p:nvPr>
        </p:nvSpPr>
        <p:spPr/>
        <p:txBody>
          <a:bodyPr/>
          <a:lstStyle/>
          <a:p>
            <a:pPr>
              <a:defRPr/>
            </a:pPr>
            <a:r>
              <a:rPr lang="de-DE" dirty="0"/>
              <a:t>02.12.2020</a:t>
            </a:r>
          </a:p>
          <a:p>
            <a:pPr>
              <a:defRPr/>
            </a:pPr>
            <a:endParaRPr lang="de-DE" dirty="0"/>
          </a:p>
        </p:txBody>
      </p:sp>
      <p:sp>
        <p:nvSpPr>
          <p:cNvPr id="9" name="Foliennummernplatzhalter 8">
            <a:extLst>
              <a:ext uri="{FF2B5EF4-FFF2-40B4-BE49-F238E27FC236}">
                <a16:creationId xmlns:a16="http://schemas.microsoft.com/office/drawing/2014/main" id="{07566855-2414-49AC-8A9F-061E662F0B85}"/>
              </a:ext>
            </a:extLst>
          </p:cNvPr>
          <p:cNvSpPr>
            <a:spLocks noGrp="1"/>
          </p:cNvSpPr>
          <p:nvPr>
            <p:ph type="sldNum" sz="quarter" idx="22"/>
          </p:nvPr>
        </p:nvSpPr>
        <p:spPr/>
        <p:txBody>
          <a:bodyPr/>
          <a:lstStyle/>
          <a:p>
            <a:r>
              <a:rPr lang="de-DE" altLang="de-DE"/>
              <a:t>Seite </a:t>
            </a:r>
            <a:fld id="{D772C621-2D00-4A59-9381-F53CA6032C58}" type="slidenum">
              <a:rPr lang="de-DE" altLang="de-DE" smtClean="0"/>
              <a:pPr/>
              <a:t>3</a:t>
            </a:fld>
            <a:endParaRPr lang="de-DE" altLang="de-DE"/>
          </a:p>
        </p:txBody>
      </p:sp>
    </p:spTree>
    <p:extLst>
      <p:ext uri="{BB962C8B-B14F-4D97-AF65-F5344CB8AC3E}">
        <p14:creationId xmlns:p14="http://schemas.microsoft.com/office/powerpoint/2010/main" val="25137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BF9FF-6353-437B-ACAD-53067525F154}"/>
              </a:ext>
            </a:extLst>
          </p:cNvPr>
          <p:cNvSpPr>
            <a:spLocks noGrp="1"/>
          </p:cNvSpPr>
          <p:nvPr>
            <p:ph type="title"/>
          </p:nvPr>
        </p:nvSpPr>
        <p:spPr/>
        <p:txBody>
          <a:bodyPr/>
          <a:lstStyle/>
          <a:p>
            <a:r>
              <a:rPr lang="de-DE" dirty="0"/>
              <a:t>2. Domänenmodell Iteration 2.1</a:t>
            </a:r>
          </a:p>
        </p:txBody>
      </p:sp>
      <p:pic>
        <p:nvPicPr>
          <p:cNvPr id="8" name="Inhaltsplatzhalter 7">
            <a:extLst>
              <a:ext uri="{FF2B5EF4-FFF2-40B4-BE49-F238E27FC236}">
                <a16:creationId xmlns:a16="http://schemas.microsoft.com/office/drawing/2014/main" id="{F03F4479-5C2B-4D10-AA21-AA9A463DA8B3}"/>
              </a:ext>
            </a:extLst>
          </p:cNvPr>
          <p:cNvPicPr>
            <a:picLocks noGrp="1" noChangeAspect="1"/>
          </p:cNvPicPr>
          <p:nvPr>
            <p:ph sz="quarter" idx="12"/>
          </p:nvPr>
        </p:nvPicPr>
        <p:blipFill>
          <a:blip r:embed="rId3"/>
          <a:stretch>
            <a:fillRect/>
          </a:stretch>
        </p:blipFill>
        <p:spPr>
          <a:xfrm>
            <a:off x="903290" y="1388588"/>
            <a:ext cx="7085677" cy="4342103"/>
          </a:xfrm>
        </p:spPr>
      </p:pic>
      <p:sp>
        <p:nvSpPr>
          <p:cNvPr id="4" name="Textplatzhalter 3">
            <a:extLst>
              <a:ext uri="{FF2B5EF4-FFF2-40B4-BE49-F238E27FC236}">
                <a16:creationId xmlns:a16="http://schemas.microsoft.com/office/drawing/2014/main" id="{C0C627C8-8F86-4C59-B5B7-94F9F940C124}"/>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BDF47542-F935-4305-A172-83C77FAFC432}"/>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A8CA6DC5-D23F-4B66-A638-3186DDBFC47F}"/>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4</a:t>
            </a:fld>
            <a:endParaRPr lang="de-DE" altLang="de-DE"/>
          </a:p>
        </p:txBody>
      </p:sp>
    </p:spTree>
    <p:extLst>
      <p:ext uri="{BB962C8B-B14F-4D97-AF65-F5344CB8AC3E}">
        <p14:creationId xmlns:p14="http://schemas.microsoft.com/office/powerpoint/2010/main" val="232617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CC20-48EA-4016-85BE-5D65C17FC55E}"/>
              </a:ext>
            </a:extLst>
          </p:cNvPr>
          <p:cNvSpPr>
            <a:spLocks noGrp="1"/>
          </p:cNvSpPr>
          <p:nvPr>
            <p:ph type="title"/>
          </p:nvPr>
        </p:nvSpPr>
        <p:spPr/>
        <p:txBody>
          <a:bodyPr/>
          <a:lstStyle/>
          <a:p>
            <a:r>
              <a:rPr lang="de-DE" dirty="0"/>
              <a:t>Domänenmodell </a:t>
            </a:r>
            <a:r>
              <a:rPr lang="de-DE" dirty="0" err="1"/>
              <a:t>Interation</a:t>
            </a:r>
            <a:r>
              <a:rPr lang="de-DE" dirty="0"/>
              <a:t> 2.2</a:t>
            </a:r>
          </a:p>
        </p:txBody>
      </p:sp>
      <p:pic>
        <p:nvPicPr>
          <p:cNvPr id="8" name="Inhaltsplatzhalter 7">
            <a:extLst>
              <a:ext uri="{FF2B5EF4-FFF2-40B4-BE49-F238E27FC236}">
                <a16:creationId xmlns:a16="http://schemas.microsoft.com/office/drawing/2014/main" id="{AA5C9D8A-F15D-48C1-9325-D4ECABE0CC07}"/>
              </a:ext>
            </a:extLst>
          </p:cNvPr>
          <p:cNvPicPr>
            <a:picLocks noGrp="1" noChangeAspect="1"/>
          </p:cNvPicPr>
          <p:nvPr>
            <p:ph sz="quarter" idx="12"/>
          </p:nvPr>
        </p:nvPicPr>
        <p:blipFill>
          <a:blip r:embed="rId3"/>
          <a:stretch>
            <a:fillRect/>
          </a:stretch>
        </p:blipFill>
        <p:spPr>
          <a:xfrm>
            <a:off x="1990182" y="1357313"/>
            <a:ext cx="5928811" cy="4319587"/>
          </a:xfrm>
        </p:spPr>
      </p:pic>
      <p:sp>
        <p:nvSpPr>
          <p:cNvPr id="4" name="Textplatzhalter 3">
            <a:extLst>
              <a:ext uri="{FF2B5EF4-FFF2-40B4-BE49-F238E27FC236}">
                <a16:creationId xmlns:a16="http://schemas.microsoft.com/office/drawing/2014/main" id="{7345B9D0-955A-491F-9B25-AACDDC738DDC}"/>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C201DC32-8B6A-4689-864B-D0B7E1719C43}"/>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F5DD5FE-0C64-47FC-8897-EA1077D442E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5</a:t>
            </a:fld>
            <a:endParaRPr lang="de-DE" altLang="de-DE"/>
          </a:p>
        </p:txBody>
      </p:sp>
    </p:spTree>
    <p:extLst>
      <p:ext uri="{BB962C8B-B14F-4D97-AF65-F5344CB8AC3E}">
        <p14:creationId xmlns:p14="http://schemas.microsoft.com/office/powerpoint/2010/main" val="101609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0579E8-8746-41A1-AECE-8D74AC809108}"/>
              </a:ext>
            </a:extLst>
          </p:cNvPr>
          <p:cNvSpPr>
            <a:spLocks noGrp="1"/>
          </p:cNvSpPr>
          <p:nvPr>
            <p:ph type="title"/>
          </p:nvPr>
        </p:nvSpPr>
        <p:spPr/>
        <p:txBody>
          <a:bodyPr/>
          <a:lstStyle/>
          <a:p>
            <a:r>
              <a:rPr lang="de-DE" dirty="0"/>
              <a:t>Domänenmodell – Iteration 3</a:t>
            </a:r>
          </a:p>
        </p:txBody>
      </p:sp>
      <p:sp>
        <p:nvSpPr>
          <p:cNvPr id="10" name="Textplatzhalter 9">
            <a:extLst>
              <a:ext uri="{FF2B5EF4-FFF2-40B4-BE49-F238E27FC236}">
                <a16:creationId xmlns:a16="http://schemas.microsoft.com/office/drawing/2014/main" id="{FF6F2A27-5EB0-4C73-911F-5C268B130CC5}"/>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90573408-02CF-4051-A65D-76D88630959E}"/>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E92E07B-4B05-48DD-A3D3-ED7713EC2EE5}"/>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6</a:t>
            </a:fld>
            <a:endParaRPr lang="de-DE" altLang="de-DE"/>
          </a:p>
        </p:txBody>
      </p:sp>
      <p:pic>
        <p:nvPicPr>
          <p:cNvPr id="13" name="Inhaltsplatzhalter 12">
            <a:extLst>
              <a:ext uri="{FF2B5EF4-FFF2-40B4-BE49-F238E27FC236}">
                <a16:creationId xmlns:a16="http://schemas.microsoft.com/office/drawing/2014/main" id="{F6A5A07C-C4FA-4A77-A6D8-2BF1C5951DD4}"/>
              </a:ext>
            </a:extLst>
          </p:cNvPr>
          <p:cNvPicPr>
            <a:picLocks noGrp="1" noChangeAspect="1"/>
          </p:cNvPicPr>
          <p:nvPr>
            <p:ph sz="quarter" idx="12"/>
          </p:nvPr>
        </p:nvPicPr>
        <p:blipFill>
          <a:blip r:embed="rId3"/>
          <a:stretch>
            <a:fillRect/>
          </a:stretch>
        </p:blipFill>
        <p:spPr>
          <a:xfrm>
            <a:off x="470749" y="996005"/>
            <a:ext cx="7920322" cy="5711865"/>
          </a:xfrm>
        </p:spPr>
      </p:pic>
    </p:spTree>
    <p:extLst>
      <p:ext uri="{BB962C8B-B14F-4D97-AF65-F5344CB8AC3E}">
        <p14:creationId xmlns:p14="http://schemas.microsoft.com/office/powerpoint/2010/main" val="169699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8692E-33B1-42DB-9E56-F5CA697621CC}"/>
              </a:ext>
            </a:extLst>
          </p:cNvPr>
          <p:cNvSpPr>
            <a:spLocks noGrp="1"/>
          </p:cNvSpPr>
          <p:nvPr>
            <p:ph type="title"/>
          </p:nvPr>
        </p:nvSpPr>
        <p:spPr/>
        <p:txBody>
          <a:bodyPr/>
          <a:lstStyle/>
          <a:p>
            <a:r>
              <a:rPr lang="de-DE" dirty="0"/>
              <a:t>3. Zielhierarchie</a:t>
            </a:r>
          </a:p>
        </p:txBody>
      </p:sp>
      <p:pic>
        <p:nvPicPr>
          <p:cNvPr id="8" name="Inhaltsplatzhalter 7">
            <a:extLst>
              <a:ext uri="{FF2B5EF4-FFF2-40B4-BE49-F238E27FC236}">
                <a16:creationId xmlns:a16="http://schemas.microsoft.com/office/drawing/2014/main" id="{A2657E27-598A-451B-AD87-B825FADB7C93}"/>
              </a:ext>
            </a:extLst>
          </p:cNvPr>
          <p:cNvPicPr>
            <a:picLocks noGrp="1" noChangeAspect="1"/>
          </p:cNvPicPr>
          <p:nvPr>
            <p:ph sz="quarter" idx="12"/>
          </p:nvPr>
        </p:nvPicPr>
        <p:blipFill>
          <a:blip r:embed="rId3"/>
          <a:stretch>
            <a:fillRect/>
          </a:stretch>
        </p:blipFill>
        <p:spPr>
          <a:xfrm>
            <a:off x="108735" y="1514773"/>
            <a:ext cx="8926529" cy="3939341"/>
          </a:xfrm>
        </p:spPr>
      </p:pic>
      <p:sp>
        <p:nvSpPr>
          <p:cNvPr id="4" name="Textplatzhalter 3">
            <a:extLst>
              <a:ext uri="{FF2B5EF4-FFF2-40B4-BE49-F238E27FC236}">
                <a16:creationId xmlns:a16="http://schemas.microsoft.com/office/drawing/2014/main" id="{BB208497-AA55-4F4D-9D93-877DFECEC032}"/>
              </a:ext>
            </a:extLst>
          </p:cNvPr>
          <p:cNvSpPr>
            <a:spLocks noGrp="1"/>
          </p:cNvSpPr>
          <p:nvPr>
            <p:ph type="body" idx="13"/>
          </p:nvPr>
        </p:nvSpPr>
        <p:spPr/>
        <p:txBody>
          <a:bodyPr/>
          <a:lstStyle/>
          <a:p>
            <a:endParaRPr lang="de-DE"/>
          </a:p>
        </p:txBody>
      </p:sp>
      <p:sp>
        <p:nvSpPr>
          <p:cNvPr id="5" name="Datumsplatzhalter 4">
            <a:extLst>
              <a:ext uri="{FF2B5EF4-FFF2-40B4-BE49-F238E27FC236}">
                <a16:creationId xmlns:a16="http://schemas.microsoft.com/office/drawing/2014/main" id="{61D48287-EA8A-4645-B4F1-6B8FCD51C659}"/>
              </a:ext>
            </a:extLst>
          </p:cNvPr>
          <p:cNvSpPr>
            <a:spLocks noGrp="1"/>
          </p:cNvSpPr>
          <p:nvPr>
            <p:ph type="dt" sz="half" idx="14"/>
          </p:nvPr>
        </p:nvSpPr>
        <p:spPr/>
        <p:txBody>
          <a:bodyPr/>
          <a:lstStyle/>
          <a:p>
            <a:pPr>
              <a:defRPr/>
            </a:pPr>
            <a:fld id="{EEB36982-DFDB-46D3-B7A3-EB8965E21BD5}" type="datetime1">
              <a:rPr lang="de-DE" smtClean="0"/>
              <a:pPr>
                <a:defRPr/>
              </a:pPr>
              <a:t>29.11.2020</a:t>
            </a:fld>
            <a:endParaRPr lang="de-DE" dirty="0"/>
          </a:p>
        </p:txBody>
      </p:sp>
      <p:sp>
        <p:nvSpPr>
          <p:cNvPr id="6" name="Foliennummernplatzhalter 5">
            <a:extLst>
              <a:ext uri="{FF2B5EF4-FFF2-40B4-BE49-F238E27FC236}">
                <a16:creationId xmlns:a16="http://schemas.microsoft.com/office/drawing/2014/main" id="{820B65C1-6737-45A2-9790-4F70AF9CC587}"/>
              </a:ext>
            </a:extLst>
          </p:cNvPr>
          <p:cNvSpPr>
            <a:spLocks noGrp="1"/>
          </p:cNvSpPr>
          <p:nvPr>
            <p:ph type="sldNum" sz="quarter" idx="15"/>
          </p:nvPr>
        </p:nvSpPr>
        <p:spPr/>
        <p:txBody>
          <a:bodyPr/>
          <a:lstStyle/>
          <a:p>
            <a:r>
              <a:rPr lang="de-DE" altLang="de-DE"/>
              <a:t>Seite </a:t>
            </a:r>
            <a:fld id="{2EA3F71B-B629-4275-81DB-BFC15E41567D}" type="slidenum">
              <a:rPr lang="de-DE" altLang="de-DE" smtClean="0"/>
              <a:pPr/>
              <a:t>7</a:t>
            </a:fld>
            <a:endParaRPr lang="de-DE" altLang="de-DE"/>
          </a:p>
        </p:txBody>
      </p:sp>
    </p:spTree>
    <p:extLst>
      <p:ext uri="{BB962C8B-B14F-4D97-AF65-F5344CB8AC3E}">
        <p14:creationId xmlns:p14="http://schemas.microsoft.com/office/powerpoint/2010/main" val="93218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4940289-9821-4FAF-9364-CAC988AD1C07}"/>
              </a:ext>
            </a:extLst>
          </p:cNvPr>
          <p:cNvSpPr>
            <a:spLocks noGrp="1"/>
          </p:cNvSpPr>
          <p:nvPr>
            <p:ph type="body" idx="14"/>
          </p:nvPr>
        </p:nvSpPr>
        <p:spPr/>
        <p:txBody>
          <a:bodyPr/>
          <a:lstStyle/>
          <a:p>
            <a:endParaRPr lang="de-DE" dirty="0"/>
          </a:p>
        </p:txBody>
      </p:sp>
      <p:sp>
        <p:nvSpPr>
          <p:cNvPr id="6" name="Datumsplatzhalter 5">
            <a:extLst>
              <a:ext uri="{FF2B5EF4-FFF2-40B4-BE49-F238E27FC236}">
                <a16:creationId xmlns:a16="http://schemas.microsoft.com/office/drawing/2014/main" id="{BA3A6EE1-C5F1-4C1A-A615-5D80DD7E58AA}"/>
              </a:ext>
            </a:extLst>
          </p:cNvPr>
          <p:cNvSpPr>
            <a:spLocks noGrp="1"/>
          </p:cNvSpPr>
          <p:nvPr>
            <p:ph type="dt" sz="half" idx="15"/>
          </p:nvPr>
        </p:nvSpPr>
        <p:spPr/>
        <p:txBody>
          <a:bodyPr/>
          <a:lstStyle/>
          <a:p>
            <a:pPr>
              <a:defRPr/>
            </a:pPr>
            <a:fld id="{EF9E97B5-ADEC-4228-AA07-B3E7F753FA2F}" type="datetime1">
              <a:rPr lang="de-DE" smtClean="0"/>
              <a:pPr>
                <a:defRPr/>
              </a:pPr>
              <a:t>29.11.2020</a:t>
            </a:fld>
            <a:endParaRPr lang="de-DE" dirty="0"/>
          </a:p>
        </p:txBody>
      </p:sp>
      <p:sp>
        <p:nvSpPr>
          <p:cNvPr id="7" name="Foliennummernplatzhalter 6">
            <a:extLst>
              <a:ext uri="{FF2B5EF4-FFF2-40B4-BE49-F238E27FC236}">
                <a16:creationId xmlns:a16="http://schemas.microsoft.com/office/drawing/2014/main" id="{C71013DE-E6B6-4696-92E2-A4CF9D037828}"/>
              </a:ext>
            </a:extLst>
          </p:cNvPr>
          <p:cNvSpPr>
            <a:spLocks noGrp="1"/>
          </p:cNvSpPr>
          <p:nvPr>
            <p:ph type="sldNum" sz="quarter" idx="16"/>
          </p:nvPr>
        </p:nvSpPr>
        <p:spPr/>
        <p:txBody>
          <a:bodyPr/>
          <a:lstStyle/>
          <a:p>
            <a:r>
              <a:rPr lang="de-DE" altLang="de-DE"/>
              <a:t>Seite </a:t>
            </a:r>
            <a:fld id="{36728528-806D-48C0-8F82-155BED4B854C}" type="slidenum">
              <a:rPr lang="de-DE" altLang="de-DE" smtClean="0"/>
              <a:pPr/>
              <a:t>8</a:t>
            </a:fld>
            <a:endParaRPr lang="de-DE" altLang="de-DE"/>
          </a:p>
        </p:txBody>
      </p:sp>
      <p:graphicFrame>
        <p:nvGraphicFramePr>
          <p:cNvPr id="8" name="Tabelle 7">
            <a:extLst>
              <a:ext uri="{FF2B5EF4-FFF2-40B4-BE49-F238E27FC236}">
                <a16:creationId xmlns:a16="http://schemas.microsoft.com/office/drawing/2014/main" id="{5B333A53-0711-42A9-9A7D-B04B79476043}"/>
              </a:ext>
            </a:extLst>
          </p:cNvPr>
          <p:cNvGraphicFramePr>
            <a:graphicFrameLocks noGrp="1"/>
          </p:cNvGraphicFramePr>
          <p:nvPr/>
        </p:nvGraphicFramePr>
        <p:xfrm>
          <a:off x="903289" y="971550"/>
          <a:ext cx="4006527" cy="4870448"/>
        </p:xfrm>
        <a:graphic>
          <a:graphicData uri="http://schemas.openxmlformats.org/drawingml/2006/table">
            <a:tbl>
              <a:tblPr firstRow="1" firstCol="1" bandRow="1">
                <a:tableStyleId>{5C22544A-7EE6-4342-B048-85BDC9FD1C3A}</a:tableStyleId>
              </a:tblPr>
              <a:tblGrid>
                <a:gridCol w="1336678">
                  <a:extLst>
                    <a:ext uri="{9D8B030D-6E8A-4147-A177-3AD203B41FA5}">
                      <a16:colId xmlns:a16="http://schemas.microsoft.com/office/drawing/2014/main" val="3750259393"/>
                    </a:ext>
                  </a:extLst>
                </a:gridCol>
                <a:gridCol w="1341357">
                  <a:extLst>
                    <a:ext uri="{9D8B030D-6E8A-4147-A177-3AD203B41FA5}">
                      <a16:colId xmlns:a16="http://schemas.microsoft.com/office/drawing/2014/main" val="307913435"/>
                    </a:ext>
                  </a:extLst>
                </a:gridCol>
                <a:gridCol w="1328492">
                  <a:extLst>
                    <a:ext uri="{9D8B030D-6E8A-4147-A177-3AD203B41FA5}">
                      <a16:colId xmlns:a16="http://schemas.microsoft.com/office/drawing/2014/main" val="3910201291"/>
                    </a:ext>
                  </a:extLst>
                </a:gridCol>
              </a:tblGrid>
              <a:tr h="380270">
                <a:tc>
                  <a:txBody>
                    <a:bodyPr/>
                    <a:lstStyle/>
                    <a:p>
                      <a:pPr>
                        <a:lnSpc>
                          <a:spcPct val="107000"/>
                        </a:lnSpc>
                        <a:spcBef>
                          <a:spcPts val="1200"/>
                        </a:spcBef>
                      </a:pPr>
                      <a:r>
                        <a:rPr lang="de-DE" sz="1000" kern="0">
                          <a:effectLst/>
                        </a:rPr>
                        <a:t>Funktion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Produkt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Wird erfüllt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94486788"/>
                  </a:ext>
                </a:extLst>
              </a:tr>
              <a:tr h="373628">
                <a:tc>
                  <a:txBody>
                    <a:bodyPr/>
                    <a:lstStyle/>
                    <a:p>
                      <a:pPr>
                        <a:lnSpc>
                          <a:spcPct val="107000"/>
                        </a:lnSpc>
                        <a:spcBef>
                          <a:spcPts val="1200"/>
                        </a:spcBef>
                      </a:pPr>
                      <a:r>
                        <a:rPr lang="de-DE" sz="1000" kern="0">
                          <a:effectLst/>
                        </a:rPr>
                        <a:t>Barcodescanner</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dirty="0">
                          <a:effectLst/>
                        </a:rPr>
                        <a:t>Siegel-Check</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269247915"/>
                  </a:ext>
                </a:extLst>
              </a:tr>
              <a:tr h="380270">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15698120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Codecheck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dirty="0">
                          <a:effectLst/>
                        </a:rPr>
                        <a:t>Ja</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3007652509"/>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211333683"/>
                  </a:ext>
                </a:extLst>
              </a:tr>
              <a:tr h="373628">
                <a:tc>
                  <a:txBody>
                    <a:bodyPr/>
                    <a:lstStyle/>
                    <a:p>
                      <a:pPr>
                        <a:lnSpc>
                          <a:spcPct val="107000"/>
                        </a:lnSpc>
                        <a:spcBef>
                          <a:spcPts val="1200"/>
                        </a:spcBef>
                      </a:pPr>
                      <a:r>
                        <a:rPr lang="de-DE" sz="1000" kern="0">
                          <a:effectLst/>
                        </a:rPr>
                        <a:t>Vergleich von Produkten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Siegel-Check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50240641"/>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867056511"/>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dirty="0">
                          <a:effectLst/>
                        </a:rPr>
                        <a:t>Codecheck</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1300969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21606894"/>
                  </a:ext>
                </a:extLst>
              </a:tr>
              <a:tr h="373628">
                <a:tc>
                  <a:txBody>
                    <a:bodyPr/>
                    <a:lstStyle/>
                    <a:p>
                      <a:pPr>
                        <a:lnSpc>
                          <a:spcPct val="107000"/>
                        </a:lnSpc>
                        <a:spcBef>
                          <a:spcPts val="1200"/>
                        </a:spcBef>
                      </a:pPr>
                      <a:r>
                        <a:rPr lang="de-DE" sz="1000" kern="0">
                          <a:effectLst/>
                        </a:rPr>
                        <a:t>Alternativen aufzeigen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Siegel-Check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1900694194"/>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Buycott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4124876570"/>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Codecheck</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a:effectLst/>
                        </a:rPr>
                        <a:t>Ja</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2867090497"/>
                  </a:ext>
                </a:extLst>
              </a:tr>
              <a:tr h="373628">
                <a:tc>
                  <a:txBody>
                    <a:bodyPr/>
                    <a:lstStyle/>
                    <a:p>
                      <a:pPr>
                        <a:lnSpc>
                          <a:spcPct val="107000"/>
                        </a:lnSpc>
                        <a:spcBef>
                          <a:spcPts val="1200"/>
                        </a:spcBef>
                      </a:pPr>
                      <a:r>
                        <a:rPr lang="de-DE" sz="1000" kern="0">
                          <a:effectLst/>
                        </a:rPr>
                        <a:t> </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nSpc>
                          <a:spcPct val="107000"/>
                        </a:lnSpc>
                        <a:spcBef>
                          <a:spcPts val="1200"/>
                        </a:spcBef>
                      </a:pPr>
                      <a:r>
                        <a:rPr lang="de-DE" sz="1000" kern="0">
                          <a:effectLst/>
                        </a:rPr>
                        <a:t>Sustainscan</a:t>
                      </a:r>
                      <a:endParaRPr lang="de-DE" sz="10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tc>
                  <a:txBody>
                    <a:bodyPr/>
                    <a:lstStyle/>
                    <a:p>
                      <a:pPr algn="ctr">
                        <a:lnSpc>
                          <a:spcPct val="107000"/>
                        </a:lnSpc>
                        <a:spcBef>
                          <a:spcPts val="1200"/>
                        </a:spcBef>
                      </a:pPr>
                      <a:r>
                        <a:rPr lang="de-DE" sz="1000" kern="0" dirty="0">
                          <a:effectLst/>
                        </a:rPr>
                        <a:t>Ja</a:t>
                      </a:r>
                      <a:endParaRPr lang="de-DE" sz="10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903" marR="58903" marT="0" marB="0"/>
                </a:tc>
                <a:extLst>
                  <a:ext uri="{0D108BD9-81ED-4DB2-BD59-A6C34878D82A}">
                    <a16:rowId xmlns:a16="http://schemas.microsoft.com/office/drawing/2014/main" val="969800001"/>
                  </a:ext>
                </a:extLst>
              </a:tr>
            </a:tbl>
          </a:graphicData>
        </a:graphic>
      </p:graphicFrame>
      <p:sp>
        <p:nvSpPr>
          <p:cNvPr id="13" name="Titel 1">
            <a:extLst>
              <a:ext uri="{FF2B5EF4-FFF2-40B4-BE49-F238E27FC236}">
                <a16:creationId xmlns:a16="http://schemas.microsoft.com/office/drawing/2014/main" id="{0281576A-CB1E-4F26-A969-9646212D2A7C}"/>
              </a:ext>
            </a:extLst>
          </p:cNvPr>
          <p:cNvSpPr>
            <a:spLocks noGrp="1"/>
          </p:cNvSpPr>
          <p:nvPr>
            <p:ph type="title"/>
          </p:nvPr>
        </p:nvSpPr>
        <p:spPr>
          <a:xfrm>
            <a:off x="903289" y="520701"/>
            <a:ext cx="8099235" cy="720871"/>
          </a:xfrm>
        </p:spPr>
        <p:txBody>
          <a:bodyPr/>
          <a:lstStyle/>
          <a:p>
            <a:r>
              <a:rPr lang="de-DE" dirty="0"/>
              <a:t>4. Marktrecherche</a:t>
            </a:r>
          </a:p>
        </p:txBody>
      </p:sp>
      <p:graphicFrame>
        <p:nvGraphicFramePr>
          <p:cNvPr id="11" name="Tabelle 10">
            <a:extLst>
              <a:ext uri="{FF2B5EF4-FFF2-40B4-BE49-F238E27FC236}">
                <a16:creationId xmlns:a16="http://schemas.microsoft.com/office/drawing/2014/main" id="{725178F5-E5D8-45DF-85F2-E147A155DBE4}"/>
              </a:ext>
            </a:extLst>
          </p:cNvPr>
          <p:cNvGraphicFramePr>
            <a:graphicFrameLocks noGrp="1"/>
          </p:cNvGraphicFramePr>
          <p:nvPr/>
        </p:nvGraphicFramePr>
        <p:xfrm>
          <a:off x="5137474" y="2392157"/>
          <a:ext cx="4006526" cy="3449841"/>
        </p:xfrm>
        <a:graphic>
          <a:graphicData uri="http://schemas.openxmlformats.org/drawingml/2006/table">
            <a:tbl>
              <a:tblPr firstRow="1" firstCol="1" bandRow="1">
                <a:tableStyleId>{5C22544A-7EE6-4342-B048-85BDC9FD1C3A}</a:tableStyleId>
              </a:tblPr>
              <a:tblGrid>
                <a:gridCol w="1336678">
                  <a:extLst>
                    <a:ext uri="{9D8B030D-6E8A-4147-A177-3AD203B41FA5}">
                      <a16:colId xmlns:a16="http://schemas.microsoft.com/office/drawing/2014/main" val="2943098792"/>
                    </a:ext>
                  </a:extLst>
                </a:gridCol>
                <a:gridCol w="1341356">
                  <a:extLst>
                    <a:ext uri="{9D8B030D-6E8A-4147-A177-3AD203B41FA5}">
                      <a16:colId xmlns:a16="http://schemas.microsoft.com/office/drawing/2014/main" val="4272645370"/>
                    </a:ext>
                  </a:extLst>
                </a:gridCol>
                <a:gridCol w="1328492">
                  <a:extLst>
                    <a:ext uri="{9D8B030D-6E8A-4147-A177-3AD203B41FA5}">
                      <a16:colId xmlns:a16="http://schemas.microsoft.com/office/drawing/2014/main" val="461033789"/>
                    </a:ext>
                  </a:extLst>
                </a:gridCol>
              </a:tblGrid>
              <a:tr h="410366">
                <a:tc>
                  <a:txBody>
                    <a:bodyPr/>
                    <a:lstStyle/>
                    <a:p>
                      <a:pPr>
                        <a:lnSpc>
                          <a:spcPct val="107000"/>
                        </a:lnSpc>
                        <a:spcBef>
                          <a:spcPts val="1200"/>
                        </a:spcBef>
                      </a:pPr>
                      <a:r>
                        <a:rPr lang="de-DE" sz="1200" kern="0">
                          <a:effectLst/>
                        </a:rPr>
                        <a:t>Alle Konsumgüter unterstützen</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b="0" kern="0" dirty="0">
                          <a:solidFill>
                            <a:schemeClr val="tx1"/>
                          </a:solidFill>
                          <a:effectLst/>
                        </a:rPr>
                        <a:t>Siegel-Check</a:t>
                      </a:r>
                      <a:endParaRPr lang="de-DE" sz="1100" b="0"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4E7E7"/>
                    </a:solidFill>
                  </a:tcPr>
                </a:tc>
                <a:tc>
                  <a:txBody>
                    <a:bodyPr/>
                    <a:lstStyle/>
                    <a:p>
                      <a:pPr algn="ctr">
                        <a:lnSpc>
                          <a:spcPct val="107000"/>
                        </a:lnSpc>
                        <a:spcBef>
                          <a:spcPts val="1200"/>
                        </a:spcBef>
                      </a:pPr>
                      <a:r>
                        <a:rPr lang="de-DE" sz="1200" kern="0" dirty="0">
                          <a:solidFill>
                            <a:schemeClr val="tx1"/>
                          </a:solidFill>
                          <a:effectLst/>
                        </a:rPr>
                        <a:t>/</a:t>
                      </a:r>
                      <a:endParaRPr lang="de-DE" sz="1100" b="1"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4E7E7"/>
                    </a:solidFill>
                  </a:tcPr>
                </a:tc>
                <a:extLst>
                  <a:ext uri="{0D108BD9-81ED-4DB2-BD59-A6C34878D82A}">
                    <a16:rowId xmlns:a16="http://schemas.microsoft.com/office/drawing/2014/main" val="3130509374"/>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Buycott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Ja</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9924791"/>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dirty="0">
                          <a:effectLst/>
                        </a:rPr>
                        <a:t>Codecheck</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Ja</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2130445"/>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dirty="0">
                          <a:effectLst/>
                        </a:rPr>
                        <a:t>Sustainscan</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2442631"/>
                  </a:ext>
                </a:extLst>
              </a:tr>
              <a:tr h="410366">
                <a:tc>
                  <a:txBody>
                    <a:bodyPr/>
                    <a:lstStyle/>
                    <a:p>
                      <a:pPr>
                        <a:lnSpc>
                          <a:spcPct val="107000"/>
                        </a:lnSpc>
                        <a:spcBef>
                          <a:spcPts val="1200"/>
                        </a:spcBef>
                      </a:pPr>
                      <a:r>
                        <a:rPr lang="de-DE" sz="1200" kern="0">
                          <a:effectLst/>
                        </a:rPr>
                        <a:t>Siegel Datenbank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Siegel-Check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0175955"/>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Buycott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0683620"/>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Codecheck</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a:effectLst/>
                        </a:rPr>
                        <a:t>/</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664177"/>
                  </a:ext>
                </a:extLst>
              </a:tr>
              <a:tr h="410366">
                <a:tc>
                  <a:txBody>
                    <a:bodyPr/>
                    <a:lstStyle/>
                    <a:p>
                      <a:pPr>
                        <a:lnSpc>
                          <a:spcPct val="107000"/>
                        </a:lnSpc>
                        <a:spcBef>
                          <a:spcPts val="1200"/>
                        </a:spcBef>
                      </a:pPr>
                      <a:r>
                        <a:rPr lang="de-DE" sz="1200" kern="0">
                          <a:effectLst/>
                        </a:rPr>
                        <a:t> </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Bef>
                          <a:spcPts val="1200"/>
                        </a:spcBef>
                      </a:pPr>
                      <a:r>
                        <a:rPr lang="de-DE" sz="1200" kern="0">
                          <a:effectLst/>
                        </a:rPr>
                        <a:t>Sustainscan</a:t>
                      </a:r>
                      <a:endParaRPr lang="de-DE"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Bef>
                          <a:spcPts val="1200"/>
                        </a:spcBef>
                      </a:pPr>
                      <a:r>
                        <a:rPr lang="de-DE" sz="1200" kern="0" dirty="0">
                          <a:effectLst/>
                        </a:rPr>
                        <a:t>Ja</a:t>
                      </a:r>
                      <a:endParaRPr lang="de-DE" sz="11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4922365"/>
                  </a:ext>
                </a:extLst>
              </a:tr>
            </a:tbl>
          </a:graphicData>
        </a:graphic>
      </p:graphicFrame>
    </p:spTree>
    <p:extLst>
      <p:ext uri="{BB962C8B-B14F-4D97-AF65-F5344CB8AC3E}">
        <p14:creationId xmlns:p14="http://schemas.microsoft.com/office/powerpoint/2010/main" val="138490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394F80CF-5040-4E69-9187-959B100C932C}"/>
              </a:ext>
            </a:extLst>
          </p:cNvPr>
          <p:cNvSpPr>
            <a:spLocks noGrp="1"/>
          </p:cNvSpPr>
          <p:nvPr>
            <p:ph type="body" idx="13"/>
          </p:nvPr>
        </p:nvSpPr>
        <p:spPr>
          <a:xfrm>
            <a:off x="904501" y="150130"/>
            <a:ext cx="8089107" cy="215165"/>
          </a:xfrm>
        </p:spPr>
        <p:txBody>
          <a:bodyPr/>
          <a:lstStyle/>
          <a:p>
            <a:r>
              <a:rPr lang="de-DE" dirty="0"/>
              <a:t>Entwicklung der Nutzung der Verkehrsmittel</a:t>
            </a:r>
          </a:p>
          <a:p>
            <a:endParaRPr lang="en-US" dirty="0"/>
          </a:p>
        </p:txBody>
      </p:sp>
      <p:sp>
        <p:nvSpPr>
          <p:cNvPr id="5" name="Datumsplatzhalter 4">
            <a:extLst>
              <a:ext uri="{FF2B5EF4-FFF2-40B4-BE49-F238E27FC236}">
                <a16:creationId xmlns:a16="http://schemas.microsoft.com/office/drawing/2014/main" id="{F67053C7-5C59-4E37-A624-686C22A5AEAD}"/>
              </a:ext>
            </a:extLst>
          </p:cNvPr>
          <p:cNvSpPr>
            <a:spLocks noGrp="1"/>
          </p:cNvSpPr>
          <p:nvPr>
            <p:ph type="dt" sz="half" idx="14"/>
          </p:nvPr>
        </p:nvSpPr>
        <p:spPr>
          <a:xfrm>
            <a:off x="904875" y="6011863"/>
            <a:ext cx="971550" cy="179387"/>
          </a:xfrm>
        </p:spPr>
        <p:txBody>
          <a:bodyPr wrap="none" anchor="t">
            <a:normAutofit/>
          </a:bodyPr>
          <a:lstStyle/>
          <a:p>
            <a:pPr>
              <a:spcAft>
                <a:spcPts val="600"/>
              </a:spcAft>
              <a:defRPr/>
            </a:pPr>
            <a:fld id="{EEB36982-DFDB-46D3-B7A3-EB8965E21BD5}" type="datetime1">
              <a:rPr lang="de-DE" smtClean="0"/>
              <a:pPr>
                <a:spcAft>
                  <a:spcPts val="600"/>
                </a:spcAft>
                <a:defRPr/>
              </a:pPr>
              <a:t>29.11.2020</a:t>
            </a:fld>
            <a:endParaRPr lang="de-DE"/>
          </a:p>
        </p:txBody>
      </p:sp>
      <p:sp>
        <p:nvSpPr>
          <p:cNvPr id="6" name="Foliennummernplatzhalter 5">
            <a:extLst>
              <a:ext uri="{FF2B5EF4-FFF2-40B4-BE49-F238E27FC236}">
                <a16:creationId xmlns:a16="http://schemas.microsoft.com/office/drawing/2014/main" id="{3A7D87EB-FF9B-4D77-943E-0A36403E28C3}"/>
              </a:ext>
            </a:extLst>
          </p:cNvPr>
          <p:cNvSpPr>
            <a:spLocks noGrp="1"/>
          </p:cNvSpPr>
          <p:nvPr>
            <p:ph type="sldNum" sz="quarter" idx="15"/>
          </p:nvPr>
        </p:nvSpPr>
        <p:spPr>
          <a:xfrm>
            <a:off x="904875" y="6361113"/>
            <a:ext cx="971550" cy="214312"/>
          </a:xfrm>
        </p:spPr>
        <p:txBody>
          <a:bodyPr wrap="square" anchor="b">
            <a:normAutofit/>
          </a:bodyPr>
          <a:lstStyle/>
          <a:p>
            <a:pPr>
              <a:spcAft>
                <a:spcPts val="600"/>
              </a:spcAft>
            </a:pPr>
            <a:r>
              <a:rPr lang="de-DE" altLang="de-DE"/>
              <a:t>Seite </a:t>
            </a:r>
            <a:fld id="{2EA3F71B-B629-4275-81DB-BFC15E41567D}" type="slidenum">
              <a:rPr lang="de-DE" altLang="de-DE" smtClean="0"/>
              <a:pPr>
                <a:spcAft>
                  <a:spcPts val="600"/>
                </a:spcAft>
              </a:pPr>
              <a:t>9</a:t>
            </a:fld>
            <a:endParaRPr lang="de-DE" altLang="de-DE"/>
          </a:p>
        </p:txBody>
      </p:sp>
      <p:sp>
        <p:nvSpPr>
          <p:cNvPr id="2" name="Inhaltsplatzhalter 1">
            <a:extLst>
              <a:ext uri="{FF2B5EF4-FFF2-40B4-BE49-F238E27FC236}">
                <a16:creationId xmlns:a16="http://schemas.microsoft.com/office/drawing/2014/main" id="{0FBE3455-B39C-47FE-9247-4297243E1B86}"/>
              </a:ext>
            </a:extLst>
          </p:cNvPr>
          <p:cNvSpPr>
            <a:spLocks noGrp="1"/>
          </p:cNvSpPr>
          <p:nvPr>
            <p:ph sz="quarter" idx="12"/>
          </p:nvPr>
        </p:nvSpPr>
        <p:spPr/>
        <p:txBody>
          <a:bodyPr/>
          <a:lstStyle/>
          <a:p>
            <a:pPr>
              <a:buFont typeface="Wingdings" panose="05000000000000000000" pitchFamily="2" charset="2"/>
              <a:buChar char="ü"/>
            </a:pPr>
            <a:endParaRPr lang="de-DE" dirty="0"/>
          </a:p>
          <a:p>
            <a:pPr>
              <a:buFont typeface="Wingdings" panose="05000000000000000000" pitchFamily="2" charset="2"/>
              <a:buChar char="ü"/>
            </a:pPr>
            <a:endParaRPr lang="de-DE" dirty="0"/>
          </a:p>
          <a:p>
            <a:pPr>
              <a:buFont typeface="Wingdings" panose="05000000000000000000" pitchFamily="2" charset="2"/>
              <a:buChar char="ü"/>
            </a:pPr>
            <a:r>
              <a:rPr lang="de-DE" dirty="0"/>
              <a:t>Vergleich von Konsumgüter sowie Lebensmittel</a:t>
            </a:r>
          </a:p>
          <a:p>
            <a:pPr>
              <a:buFont typeface="Wingdings" panose="05000000000000000000" pitchFamily="2" charset="2"/>
              <a:buChar char="ü"/>
            </a:pPr>
            <a:endParaRPr lang="de-DE" dirty="0"/>
          </a:p>
          <a:p>
            <a:pPr>
              <a:buFont typeface="Wingdings" panose="05000000000000000000" pitchFamily="2" charset="2"/>
              <a:buChar char="ü"/>
            </a:pPr>
            <a:r>
              <a:rPr lang="de-DE" dirty="0"/>
              <a:t>Aufzeigen von Alternativen</a:t>
            </a:r>
          </a:p>
          <a:p>
            <a:pPr>
              <a:buFont typeface="Wingdings" panose="05000000000000000000" pitchFamily="2" charset="2"/>
              <a:buChar char="ü"/>
            </a:pPr>
            <a:endParaRPr lang="de-DE" dirty="0"/>
          </a:p>
          <a:p>
            <a:pPr>
              <a:buFont typeface="Wingdings" panose="05000000000000000000" pitchFamily="2" charset="2"/>
              <a:buChar char="ü"/>
            </a:pPr>
            <a:r>
              <a:rPr lang="de-DE" dirty="0"/>
              <a:t>Berücksichtigung der Herstellung</a:t>
            </a:r>
          </a:p>
          <a:p>
            <a:pPr>
              <a:buFont typeface="Wingdings" panose="05000000000000000000" pitchFamily="2" charset="2"/>
              <a:buChar char="ü"/>
            </a:pPr>
            <a:endParaRPr lang="de-DE" dirty="0"/>
          </a:p>
          <a:p>
            <a:pPr>
              <a:buFont typeface="Wingdings" panose="05000000000000000000" pitchFamily="2" charset="2"/>
              <a:buChar char="ü"/>
            </a:pPr>
            <a:r>
              <a:rPr lang="de-DE" dirty="0"/>
              <a:t>Konzernanalyse</a:t>
            </a:r>
          </a:p>
        </p:txBody>
      </p:sp>
      <p:sp>
        <p:nvSpPr>
          <p:cNvPr id="9" name="Titel 1">
            <a:extLst>
              <a:ext uri="{FF2B5EF4-FFF2-40B4-BE49-F238E27FC236}">
                <a16:creationId xmlns:a16="http://schemas.microsoft.com/office/drawing/2014/main" id="{38B0D0DE-40DB-44FA-8B55-63191DFD6C96}"/>
              </a:ext>
            </a:extLst>
          </p:cNvPr>
          <p:cNvSpPr>
            <a:spLocks noGrp="1"/>
          </p:cNvSpPr>
          <p:nvPr>
            <p:ph type="title"/>
          </p:nvPr>
        </p:nvSpPr>
        <p:spPr>
          <a:xfrm>
            <a:off x="903289" y="520701"/>
            <a:ext cx="8099235" cy="720871"/>
          </a:xfrm>
        </p:spPr>
        <p:txBody>
          <a:bodyPr/>
          <a:lstStyle/>
          <a:p>
            <a:r>
              <a:rPr lang="de-DE" dirty="0"/>
              <a:t>5. Alleinstellungsmerkmal</a:t>
            </a:r>
            <a:br>
              <a:rPr lang="de-DE"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de-DE" dirty="0"/>
          </a:p>
        </p:txBody>
      </p:sp>
    </p:spTree>
    <p:extLst>
      <p:ext uri="{BB962C8B-B14F-4D97-AF65-F5344CB8AC3E}">
        <p14:creationId xmlns:p14="http://schemas.microsoft.com/office/powerpoint/2010/main" val="2046480059"/>
      </p:ext>
    </p:extLst>
  </p:cSld>
  <p:clrMapOvr>
    <a:masterClrMapping/>
  </p:clrMapOvr>
</p:sld>
</file>

<file path=ppt/theme/theme1.xml><?xml version="1.0" encoding="utf-8"?>
<a:theme xmlns:a="http://schemas.openxmlformats.org/drawingml/2006/main" name="TH Corporate Design">
  <a:themeElements>
    <a:clrScheme name="TH Köln Spektrum">
      <a:dk1>
        <a:srgbClr val="000000"/>
      </a:dk1>
      <a:lt1>
        <a:srgbClr val="FFFFFF"/>
      </a:lt1>
      <a:dk2>
        <a:srgbClr val="808080"/>
      </a:dk2>
      <a:lt2>
        <a:srgbClr val="BFBFBF"/>
      </a:lt2>
      <a:accent1>
        <a:srgbClr val="C00009"/>
      </a:accent1>
      <a:accent2>
        <a:srgbClr val="E24300"/>
      </a:accent2>
      <a:accent3>
        <a:srgbClr val="9D167A"/>
      </a:accent3>
      <a:accent4>
        <a:srgbClr val="00CC00"/>
      </a:accent4>
      <a:accent5>
        <a:srgbClr val="FFFF00"/>
      </a:accent5>
      <a:accent6>
        <a:srgbClr val="259EFF"/>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effectLst/>
      </a:spPr>
      <a:bodyPr rtlCol="0" anchor="ctr"/>
      <a:lstStyle>
        <a:defPPr algn="ctr">
          <a:defRPr/>
        </a:defPPr>
      </a:lstStyle>
      <a:style>
        <a:lnRef idx="1">
          <a:schemeClr val="dk1"/>
        </a:lnRef>
        <a:fillRef idx="2">
          <a:schemeClr val="dk1"/>
        </a:fillRef>
        <a:effectRef idx="1">
          <a:schemeClr val="dk1"/>
        </a:effectRef>
        <a:fontRef idx="minor">
          <a:schemeClr val="dk1"/>
        </a:fontRef>
      </a:style>
    </a:spDef>
    <a:lnDef>
      <a:spPr>
        <a:ln w="12700">
          <a:solidFill>
            <a:schemeClr val="tx1"/>
          </a:solidFill>
          <a:tailEnd type="triangle" w="med"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H Corporate Design" id="{F9BC080C-3A95-4BB9-8DC5-47D1C7B4448D}" vid="{D7247C67-9D18-48B2-AC86-BA3B4C69F4D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3CA41F1252234B966D7276D0B4AFCB" ma:contentTypeVersion="2" ma:contentTypeDescription="Create a new document." ma:contentTypeScope="" ma:versionID="661abc4f5f5b890461643ebb9bc84756">
  <xsd:schema xmlns:xsd="http://www.w3.org/2001/XMLSchema" xmlns:xs="http://www.w3.org/2001/XMLSchema" xmlns:p="http://schemas.microsoft.com/office/2006/metadata/properties" xmlns:ns3="d0383999-4dca-4c19-bc7f-5bfd2091257d" targetNamespace="http://schemas.microsoft.com/office/2006/metadata/properties" ma:root="true" ma:fieldsID="490e3eb7f04f0d76759c6c8a6fe9921b" ns3:_="">
    <xsd:import namespace="d0383999-4dca-4c19-bc7f-5bfd2091257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383999-4dca-4c19-bc7f-5bfd209125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0990F2-5276-43E0-9926-DCD502910E3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0383999-4dca-4c19-bc7f-5bfd2091257d"/>
    <ds:schemaRef ds:uri="http://www.w3.org/XML/1998/namespace"/>
    <ds:schemaRef ds:uri="http://purl.org/dc/dcmitype/"/>
  </ds:schemaRefs>
</ds:datastoreItem>
</file>

<file path=customXml/itemProps2.xml><?xml version="1.0" encoding="utf-8"?>
<ds:datastoreItem xmlns:ds="http://schemas.openxmlformats.org/officeDocument/2006/customXml" ds:itemID="{42AE2341-834F-4164-995F-32C01D4EB46F}">
  <ds:schemaRefs>
    <ds:schemaRef ds:uri="http://schemas.microsoft.com/sharepoint/v3/contenttype/forms"/>
  </ds:schemaRefs>
</ds:datastoreItem>
</file>

<file path=customXml/itemProps3.xml><?xml version="1.0" encoding="utf-8"?>
<ds:datastoreItem xmlns:ds="http://schemas.openxmlformats.org/officeDocument/2006/customXml" ds:itemID="{4A1F5D52-E151-4DA9-828B-67AC70C80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383999-4dca-4c19-bc7f-5bfd2091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 Corporate Design</Template>
  <TotalTime>0</TotalTime>
  <Words>1329</Words>
  <Application>Microsoft Office PowerPoint</Application>
  <PresentationFormat>Bildschirmpräsentation (4:3)</PresentationFormat>
  <Paragraphs>212</Paragraphs>
  <Slides>13</Slides>
  <Notes>11</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13</vt:i4>
      </vt:variant>
    </vt:vector>
  </HeadingPairs>
  <TitlesOfParts>
    <vt:vector size="21" baseType="lpstr">
      <vt:lpstr>Arial</vt:lpstr>
      <vt:lpstr>Calibri</vt:lpstr>
      <vt:lpstr>Calibri Light</vt:lpstr>
      <vt:lpstr>Open Sans</vt:lpstr>
      <vt:lpstr>Symbol</vt:lpstr>
      <vt:lpstr>Wingdings</vt:lpstr>
      <vt:lpstr>TH Corporate Design</vt:lpstr>
      <vt:lpstr>Adobe Acrobat Document</vt:lpstr>
      <vt:lpstr>Audit 1 zu Sustainscan </vt:lpstr>
      <vt:lpstr>Inhalt</vt:lpstr>
      <vt:lpstr>1. Fishbone Diagram</vt:lpstr>
      <vt:lpstr>2. Domänenmodell Iteration 2.1</vt:lpstr>
      <vt:lpstr>Domänenmodell Interation 2.2</vt:lpstr>
      <vt:lpstr>Domänenmodell – Iteration 3</vt:lpstr>
      <vt:lpstr>3. Zielhierarchie</vt:lpstr>
      <vt:lpstr>4. Marktrecherche</vt:lpstr>
      <vt:lpstr>5. Alleinstellungsmerkmal </vt:lpstr>
      <vt:lpstr>Erste Risiken</vt:lpstr>
      <vt:lpstr>6. Proof of Concept</vt:lpstr>
      <vt:lpstr>Proof of Concept</vt:lpstr>
      <vt:lpstr>Glossar – Nachhaltigkeit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Sophia Johannsen</dc:creator>
  <cp:lastModifiedBy>Markus</cp:lastModifiedBy>
  <cp:revision>9</cp:revision>
  <dcterms:created xsi:type="dcterms:W3CDTF">2020-11-29T16:44:52Z</dcterms:created>
  <dcterms:modified xsi:type="dcterms:W3CDTF">2020-11-29T21:48:37Z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0x010100143CA41F1252234B966D7276D0B4AFCB</vt:lpwstr>
  </property>
</Properties>
</file>