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sldIdLst>
    <p:sldId id="256" r:id="rId5"/>
    <p:sldId id="261" r:id="rId6"/>
    <p:sldId id="262" r:id="rId7"/>
    <p:sldId id="257" r:id="rId8"/>
    <p:sldId id="258" r:id="rId9"/>
    <p:sldId id="259" r:id="rId10"/>
    <p:sldId id="260" r:id="rId11"/>
  </p:sldIdLst>
  <p:sldSz cx="9144000" cy="6858000" type="screen4x3"/>
  <p:notesSz cx="6797675" cy="9928225"/>
  <p:defaultTextStyle>
    <a:defPPr>
      <a:defRPr lang="de-DE"/>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29825" autoAdjust="0"/>
  </p:normalViewPr>
  <p:slideViewPr>
    <p:cSldViewPr snapToGrid="0" showGuides="1">
      <p:cViewPr>
        <p:scale>
          <a:sx n="81" d="100"/>
          <a:sy n="81" d="100"/>
        </p:scale>
        <p:origin x="812" y="-696"/>
      </p:cViewPr>
      <p:guideLst/>
    </p:cSldViewPr>
  </p:slideViewPr>
  <p:notesTextViewPr>
    <p:cViewPr>
      <p:scale>
        <a:sx n="1" d="1"/>
        <a:sy n="1" d="1"/>
      </p:scale>
      <p:origin x="0" y="0"/>
    </p:cViewPr>
  </p:notesTextViewPr>
  <p:notesViewPr>
    <p:cSldViewPr snapToGrid="0"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49688" y="0"/>
            <a:ext cx="2946400" cy="498475"/>
          </a:xfrm>
          <a:prstGeom prst="rect">
            <a:avLst/>
          </a:prstGeom>
        </p:spPr>
        <p:txBody>
          <a:bodyPr vert="horz" lIns="91440" tIns="45720" rIns="91440" bIns="45720" rtlCol="0"/>
          <a:lstStyle>
            <a:lvl1pPr algn="r">
              <a:defRPr sz="1200"/>
            </a:lvl1pPr>
          </a:lstStyle>
          <a:p>
            <a:fld id="{3110366C-6032-4297-BC4F-18F629A9A6A9}" type="datetimeFigureOut">
              <a:rPr lang="de-DE" smtClean="0"/>
              <a:t>29.11.2020</a:t>
            </a:fld>
            <a:endParaRPr lang="de-DE"/>
          </a:p>
        </p:txBody>
      </p:sp>
      <p:sp>
        <p:nvSpPr>
          <p:cNvPr id="4" name="Folienbildplatzhalter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450" y="4778375"/>
            <a:ext cx="5438775" cy="3908425"/>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29750"/>
            <a:ext cx="2946400" cy="498475"/>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49688" y="9429750"/>
            <a:ext cx="2946400" cy="498475"/>
          </a:xfrm>
          <a:prstGeom prst="rect">
            <a:avLst/>
          </a:prstGeom>
        </p:spPr>
        <p:txBody>
          <a:bodyPr vert="horz" lIns="91440" tIns="45720" rIns="91440" bIns="45720" rtlCol="0" anchor="b"/>
          <a:lstStyle>
            <a:lvl1pPr algn="r">
              <a:defRPr sz="1200"/>
            </a:lvl1pPr>
          </a:lstStyle>
          <a:p>
            <a:fld id="{548D7E64-8424-4764-AF7C-3E9336290528}" type="slidenum">
              <a:rPr lang="de-DE" smtClean="0"/>
              <a:t>‹Nr.›</a:t>
            </a:fld>
            <a:endParaRPr lang="de-DE"/>
          </a:p>
        </p:txBody>
      </p:sp>
    </p:spTree>
    <p:extLst>
      <p:ext uri="{BB962C8B-B14F-4D97-AF65-F5344CB8AC3E}">
        <p14:creationId xmlns:p14="http://schemas.microsoft.com/office/powerpoint/2010/main" val="437364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Wurde aus dem ursprünglichen Domänenmodell sowie dem </a:t>
            </a:r>
            <a:r>
              <a:rPr lang="de-DE" dirty="0" err="1"/>
              <a:t>Fishbone</a:t>
            </a:r>
            <a:r>
              <a:rPr lang="de-DE" dirty="0"/>
              <a:t> Diagramm kompiliert. </a:t>
            </a:r>
          </a:p>
          <a:p>
            <a:r>
              <a:rPr lang="de-DE" dirty="0"/>
              <a:t> Methodik: Das ursprüngliche </a:t>
            </a:r>
            <a:r>
              <a:rPr lang="de-DE" dirty="0" err="1"/>
              <a:t>Domänemodell</a:t>
            </a:r>
            <a:r>
              <a:rPr lang="de-DE" dirty="0"/>
              <a:t> wurde in zwei einzelne </a:t>
            </a:r>
            <a:r>
              <a:rPr lang="de-DE" dirty="0" err="1"/>
              <a:t>Domänemodelle</a:t>
            </a:r>
            <a:r>
              <a:rPr lang="de-DE" dirty="0"/>
              <a:t> aufgeteilt.</a:t>
            </a:r>
          </a:p>
          <a:p>
            <a:r>
              <a:rPr lang="de-DE" dirty="0"/>
              <a:t>Dieses legt den Fokus auf Nachhaltigkeit. Bei dem erstellen dieses Modells ist aufgefallen, dass ein Glossar zur Definition der einzelnen Begriffe vonnöten ist. </a:t>
            </a:r>
          </a:p>
        </p:txBody>
      </p:sp>
      <p:sp>
        <p:nvSpPr>
          <p:cNvPr id="4" name="Foliennummernplatzhalter 3"/>
          <p:cNvSpPr>
            <a:spLocks noGrp="1"/>
          </p:cNvSpPr>
          <p:nvPr>
            <p:ph type="sldNum" sz="quarter" idx="5"/>
          </p:nvPr>
        </p:nvSpPr>
        <p:spPr/>
        <p:txBody>
          <a:bodyPr/>
          <a:lstStyle/>
          <a:p>
            <a:fld id="{548D7E64-8424-4764-AF7C-3E9336290528}" type="slidenum">
              <a:rPr lang="de-DE" smtClean="0"/>
              <a:t>2</a:t>
            </a:fld>
            <a:endParaRPr lang="de-DE"/>
          </a:p>
        </p:txBody>
      </p:sp>
    </p:spTree>
    <p:extLst>
      <p:ext uri="{BB962C8B-B14F-4D97-AF65-F5344CB8AC3E}">
        <p14:creationId xmlns:p14="http://schemas.microsoft.com/office/powerpoint/2010/main" val="3975319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Wurde aus dem ursprünglichen Domänenmodell sowie dem </a:t>
            </a:r>
            <a:r>
              <a:rPr lang="de-DE" dirty="0" err="1"/>
              <a:t>Fishbone</a:t>
            </a:r>
            <a:r>
              <a:rPr lang="de-DE" dirty="0"/>
              <a:t> Diagramm kompiliert. </a:t>
            </a:r>
          </a:p>
          <a:p>
            <a:r>
              <a:rPr lang="de-DE" dirty="0"/>
              <a:t> Das ist das Zweite Domänenmodell dieser Iterationsphase. Dies legt den Fokus auf Unternehmen. Bei diesem Modell wurde darauf geachtet, dass auch abgebildet ist, dass manche Assoziationen optional sind und dies von dem jeweiligen Konzern abhängig ist. </a:t>
            </a:r>
          </a:p>
        </p:txBody>
      </p:sp>
      <p:sp>
        <p:nvSpPr>
          <p:cNvPr id="4" name="Foliennummernplatzhalter 3"/>
          <p:cNvSpPr>
            <a:spLocks noGrp="1"/>
          </p:cNvSpPr>
          <p:nvPr>
            <p:ph type="sldNum" sz="quarter" idx="5"/>
          </p:nvPr>
        </p:nvSpPr>
        <p:spPr/>
        <p:txBody>
          <a:bodyPr/>
          <a:lstStyle/>
          <a:p>
            <a:fld id="{548D7E64-8424-4764-AF7C-3E9336290528}" type="slidenum">
              <a:rPr lang="de-DE" smtClean="0"/>
              <a:t>3</a:t>
            </a:fld>
            <a:endParaRPr lang="de-DE"/>
          </a:p>
        </p:txBody>
      </p:sp>
    </p:spTree>
    <p:extLst>
      <p:ext uri="{BB962C8B-B14F-4D97-AF65-F5344CB8AC3E}">
        <p14:creationId xmlns:p14="http://schemas.microsoft.com/office/powerpoint/2010/main" val="279565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Wurde aus den vorherigen Iterationen erstellt</a:t>
            </a:r>
          </a:p>
          <a:p>
            <a:pPr marL="171450" indent="-171450">
              <a:buFontTx/>
              <a:buChar char="-"/>
            </a:pPr>
            <a:r>
              <a:rPr lang="de-DE" dirty="0"/>
              <a:t> Beide Modelle wurden verbunden und Redundanzen aufgelöst. Des Weiteren wurden Assoziationen und Knoten ergänzt.</a:t>
            </a:r>
          </a:p>
          <a:p>
            <a:pPr marL="171450" indent="-171450">
              <a:buFontTx/>
              <a:buChar char="-"/>
            </a:pPr>
            <a:r>
              <a:rPr lang="de-DE" dirty="0"/>
              <a:t>Ansatz wurde gewählt um tiefer in die Materie eindringen zu können und ein möglichst vollständiges Modell zu erlangen</a:t>
            </a:r>
          </a:p>
          <a:p>
            <a:pPr marL="628650" lvl="1" indent="-171450">
              <a:buFontTx/>
              <a:buChar char="-"/>
            </a:pPr>
            <a:r>
              <a:rPr lang="de-DE" dirty="0"/>
              <a:t>Verbindungen zwischen Bestandteilen der Domäne wurden beschriftet und nicht zwingende Verbindungen markiert</a:t>
            </a:r>
          </a:p>
          <a:p>
            <a:pPr marL="628650" lvl="1" indent="-171450">
              <a:buFontTx/>
              <a:buChar char="-"/>
            </a:pPr>
            <a:r>
              <a:rPr lang="de-DE" dirty="0"/>
              <a:t>Komplexe Sachverhalte wurden im Glossar definiert</a:t>
            </a:r>
          </a:p>
          <a:p>
            <a:pPr marL="457200" lvl="1" indent="0">
              <a:buFontTx/>
              <a:buNone/>
            </a:pPr>
            <a:endParaRPr lang="de-DE" dirty="0"/>
          </a:p>
          <a:p>
            <a:pPr marL="628650" lvl="1" indent="-171450">
              <a:buFontTx/>
              <a:buChar char="-"/>
            </a:pPr>
            <a:endParaRPr lang="de-DE" dirty="0"/>
          </a:p>
        </p:txBody>
      </p:sp>
      <p:sp>
        <p:nvSpPr>
          <p:cNvPr id="4" name="Foliennummernplatzhalter 3"/>
          <p:cNvSpPr>
            <a:spLocks noGrp="1"/>
          </p:cNvSpPr>
          <p:nvPr>
            <p:ph type="sldNum" sz="quarter" idx="5"/>
          </p:nvPr>
        </p:nvSpPr>
        <p:spPr/>
        <p:txBody>
          <a:bodyPr/>
          <a:lstStyle/>
          <a:p>
            <a:fld id="{548D7E64-8424-4764-AF7C-3E9336290528}" type="slidenum">
              <a:rPr lang="de-DE" smtClean="0"/>
              <a:t>4</a:t>
            </a:fld>
            <a:endParaRPr lang="de-DE"/>
          </a:p>
        </p:txBody>
      </p:sp>
    </p:spTree>
    <p:extLst>
      <p:ext uri="{BB962C8B-B14F-4D97-AF65-F5344CB8AC3E}">
        <p14:creationId xmlns:p14="http://schemas.microsoft.com/office/powerpoint/2010/main" val="2932838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Aus iteriertem Domänenmodell sowie dem Exposé wurden zuerst generelle Ziele erarbeitet. Diese Ziele wurden dann in langfristige, schwer erreichbare Strategische Ziele, mittelfristige, erreichbare taktische Ziele und kurzfristige, leicht erreichbare Ziele aufgeteilt. Dann wurde überlegt, welche Ziele wie zusammenhängen und welche weiteren Ziele nötig sind. Schließlich wurde dies grafisch modelliert. </a:t>
            </a:r>
          </a:p>
          <a:p>
            <a:endParaRPr lang="de-DE" dirty="0"/>
          </a:p>
          <a:p>
            <a:r>
              <a:rPr lang="de-DE" dirty="0"/>
              <a:t>Dieses Modell wurde gewählt, da so die Ziele sowie deren Erreichung übersichtlich geplant werden können. Aus diesen können nun Anforderungen erstellt werden, bei welchen der Zweck dieser sofort ersichtlich ist. </a:t>
            </a:r>
          </a:p>
        </p:txBody>
      </p:sp>
      <p:sp>
        <p:nvSpPr>
          <p:cNvPr id="4" name="Foliennummernplatzhalter 3"/>
          <p:cNvSpPr>
            <a:spLocks noGrp="1"/>
          </p:cNvSpPr>
          <p:nvPr>
            <p:ph type="sldNum" sz="quarter" idx="5"/>
          </p:nvPr>
        </p:nvSpPr>
        <p:spPr/>
        <p:txBody>
          <a:bodyPr/>
          <a:lstStyle/>
          <a:p>
            <a:fld id="{548D7E64-8424-4764-AF7C-3E9336290528}" type="slidenum">
              <a:rPr lang="de-DE" smtClean="0"/>
              <a:t>5</a:t>
            </a:fld>
            <a:endParaRPr lang="de-DE"/>
          </a:p>
        </p:txBody>
      </p:sp>
    </p:spTree>
    <p:extLst>
      <p:ext uri="{BB962C8B-B14F-4D97-AF65-F5344CB8AC3E}">
        <p14:creationId xmlns:p14="http://schemas.microsoft.com/office/powerpoint/2010/main" val="2632187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ersten Risiken wurden aus der Marktrecherche sowie dem Unique </a:t>
            </a:r>
            <a:r>
              <a:rPr lang="de-DE" dirty="0" err="1"/>
              <a:t>Selling</a:t>
            </a:r>
            <a:r>
              <a:rPr lang="de-DE" dirty="0"/>
              <a:t> Point erarbeitet. </a:t>
            </a:r>
            <a:br>
              <a:rPr lang="de-DE" dirty="0"/>
            </a:br>
            <a:r>
              <a:rPr lang="de-DE" dirty="0"/>
              <a:t>Sie stellen </a:t>
            </a:r>
            <a:r>
              <a:rPr lang="de-DE" dirty="0" err="1"/>
              <a:t>kristische</a:t>
            </a:r>
            <a:r>
              <a:rPr lang="de-DE" dirty="0"/>
              <a:t> Teile des Systems dar ohne welche die erfolgreiche Entwicklung der Applikation gefährdet wäre. </a:t>
            </a:r>
          </a:p>
          <a:p>
            <a:r>
              <a:rPr lang="de-DE" dirty="0"/>
              <a:t>Aus diesen wurden die erste Proof </a:t>
            </a:r>
            <a:r>
              <a:rPr lang="de-DE" dirty="0" err="1"/>
              <a:t>of</a:t>
            </a:r>
            <a:r>
              <a:rPr lang="de-DE" dirty="0"/>
              <a:t> </a:t>
            </a:r>
            <a:r>
              <a:rPr lang="de-DE" dirty="0" err="1"/>
              <a:t>Concepts</a:t>
            </a:r>
            <a:r>
              <a:rPr lang="de-DE" dirty="0"/>
              <a:t> erarbeitet. </a:t>
            </a:r>
          </a:p>
        </p:txBody>
      </p:sp>
      <p:sp>
        <p:nvSpPr>
          <p:cNvPr id="4" name="Foliennummernplatzhalter 3"/>
          <p:cNvSpPr>
            <a:spLocks noGrp="1"/>
          </p:cNvSpPr>
          <p:nvPr>
            <p:ph type="sldNum" sz="quarter" idx="5"/>
          </p:nvPr>
        </p:nvSpPr>
        <p:spPr/>
        <p:txBody>
          <a:bodyPr/>
          <a:lstStyle/>
          <a:p>
            <a:fld id="{548D7E64-8424-4764-AF7C-3E9336290528}" type="slidenum">
              <a:rPr lang="de-DE" smtClean="0"/>
              <a:t>6</a:t>
            </a:fld>
            <a:endParaRPr lang="de-DE"/>
          </a:p>
        </p:txBody>
      </p:sp>
    </p:spTree>
    <p:extLst>
      <p:ext uri="{BB962C8B-B14F-4D97-AF65-F5344CB8AC3E}">
        <p14:creationId xmlns:p14="http://schemas.microsoft.com/office/powerpoint/2010/main" val="3223707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Bei Erstellen der Domänenmodelle sowie der Zielhierarchie hat die Notwendigkeit eines Glossars herauskristallisiert. Beispielsweise der Begriff Nachhaltigkeit hat sehr viele verschiedene Definitionen. Die hier gewählte Definition wird als Maßstab für Nachhaltigkeit in internationalen Verträgen verwendet und auch der Bundestag nutzt diese. Außerdem wurden weitere Begriffe, welche als mehrdeutig erschienen Definiert. Dadurch können wir gewährleisten dass es zu keinen Missverständnissen bezüglich Begrifflichkeiten kommt. </a:t>
            </a:r>
          </a:p>
        </p:txBody>
      </p:sp>
      <p:sp>
        <p:nvSpPr>
          <p:cNvPr id="4" name="Foliennummernplatzhalter 3"/>
          <p:cNvSpPr>
            <a:spLocks noGrp="1"/>
          </p:cNvSpPr>
          <p:nvPr>
            <p:ph type="sldNum" sz="quarter" idx="5"/>
          </p:nvPr>
        </p:nvSpPr>
        <p:spPr/>
        <p:txBody>
          <a:bodyPr/>
          <a:lstStyle/>
          <a:p>
            <a:fld id="{548D7E64-8424-4764-AF7C-3E9336290528}" type="slidenum">
              <a:rPr lang="de-DE" smtClean="0"/>
              <a:t>7</a:t>
            </a:fld>
            <a:endParaRPr lang="de-DE"/>
          </a:p>
        </p:txBody>
      </p:sp>
    </p:spTree>
    <p:extLst>
      <p:ext uri="{BB962C8B-B14F-4D97-AF65-F5344CB8AC3E}">
        <p14:creationId xmlns:p14="http://schemas.microsoft.com/office/powerpoint/2010/main" val="3734994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elseite mit großem Bild">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606119" y="490850"/>
            <a:ext cx="8239500" cy="4493156"/>
          </a:xfrm>
          <a:solidFill>
            <a:schemeClr val="bg1">
              <a:lumMod val="95000"/>
            </a:schemeClr>
          </a:solidFill>
          <a:ln>
            <a:noFill/>
          </a:ln>
        </p:spPr>
        <p:txBody>
          <a:bodyPr rtlCol="0">
            <a:normAutofit/>
          </a:bodyPr>
          <a:lstStyle>
            <a:lvl1pPr marL="0" indent="0">
              <a:lnSpc>
                <a:spcPts val="2200"/>
              </a:lnSpc>
              <a:buNone/>
              <a:defRPr sz="20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6" name="Titelplatzhalter 1"/>
          <p:cNvSpPr>
            <a:spLocks noGrp="1"/>
          </p:cNvSpPr>
          <p:nvPr>
            <p:ph type="title"/>
          </p:nvPr>
        </p:nvSpPr>
        <p:spPr>
          <a:xfrm>
            <a:off x="903819" y="4629898"/>
            <a:ext cx="8100000" cy="708217"/>
          </a:xfrm>
          <a:prstGeom prst="rect">
            <a:avLst/>
          </a:prstGeom>
        </p:spPr>
        <p:txBody>
          <a:bodyPr rtlCol="0">
            <a:noAutofit/>
          </a:bodyPr>
          <a:lstStyle>
            <a:lvl1pPr>
              <a:lnSpc>
                <a:spcPts val="3000"/>
              </a:lnSpc>
              <a:defRPr sz="3000"/>
            </a:lvl1pPr>
          </a:lstStyle>
          <a:p>
            <a:r>
              <a:rPr lang="de-DE"/>
              <a:t>Mastertitelformat bearbeiten</a:t>
            </a:r>
            <a:endParaRPr lang="de-DE" dirty="0"/>
          </a:p>
        </p:txBody>
      </p:sp>
      <p:sp>
        <p:nvSpPr>
          <p:cNvPr id="7" name="Textplatzhalter 3"/>
          <p:cNvSpPr>
            <a:spLocks noGrp="1"/>
          </p:cNvSpPr>
          <p:nvPr>
            <p:ph type="body" sz="quarter" idx="15"/>
          </p:nvPr>
        </p:nvSpPr>
        <p:spPr>
          <a:xfrm>
            <a:off x="904875" y="5366723"/>
            <a:ext cx="8100000" cy="468000"/>
          </a:xfrm>
        </p:spPr>
        <p:txBody>
          <a:bodyPr/>
          <a:lstStyle>
            <a:lvl1pPr>
              <a:lnSpc>
                <a:spcPts val="2200"/>
              </a:lnSpc>
              <a:spcAft>
                <a:spcPts val="0"/>
              </a:spcAft>
              <a:defRPr sz="2000"/>
            </a:lvl1pPr>
          </a:lstStyle>
          <a:p>
            <a:pPr lvl="0"/>
            <a:r>
              <a:rPr lang="de-DE"/>
              <a:t>Mastertextformat bearbeiten</a:t>
            </a:r>
          </a:p>
        </p:txBody>
      </p:sp>
      <p:sp>
        <p:nvSpPr>
          <p:cNvPr id="5" name="Datumsplatzhalter 3">
            <a:extLst>
              <a:ext uri="{FF2B5EF4-FFF2-40B4-BE49-F238E27FC236}">
                <a16:creationId xmlns:a16="http://schemas.microsoft.com/office/drawing/2014/main" id="{0E327CAF-19B5-4226-B10E-B2124D3246D5}"/>
              </a:ext>
            </a:extLst>
          </p:cNvPr>
          <p:cNvSpPr>
            <a:spLocks noGrp="1"/>
          </p:cNvSpPr>
          <p:nvPr>
            <p:ph type="dt" sz="half" idx="16"/>
          </p:nvPr>
        </p:nvSpPr>
        <p:spPr/>
        <p:txBody>
          <a:bodyPr/>
          <a:lstStyle>
            <a:lvl1pPr>
              <a:defRPr/>
            </a:lvl1pPr>
          </a:lstStyle>
          <a:p>
            <a:pPr>
              <a:defRPr/>
            </a:pPr>
            <a:r>
              <a:rPr lang="de-DE" dirty="0"/>
              <a:t>28.11.2020</a:t>
            </a:r>
          </a:p>
          <a:p>
            <a:pPr>
              <a:defRPr/>
            </a:pPr>
            <a:endParaRPr lang="de-DE" dirty="0"/>
          </a:p>
          <a:p>
            <a:pPr>
              <a:defRPr/>
            </a:pPr>
            <a:endParaRPr lang="de-DE" dirty="0"/>
          </a:p>
        </p:txBody>
      </p:sp>
      <p:sp>
        <p:nvSpPr>
          <p:cNvPr id="8" name="Foliennummernplatzhalter 4">
            <a:extLst>
              <a:ext uri="{FF2B5EF4-FFF2-40B4-BE49-F238E27FC236}">
                <a16:creationId xmlns:a16="http://schemas.microsoft.com/office/drawing/2014/main" id="{2A8C35B6-2B0A-4047-875E-1F1C32C2B369}"/>
              </a:ext>
            </a:extLst>
          </p:cNvPr>
          <p:cNvSpPr>
            <a:spLocks noGrp="1"/>
          </p:cNvSpPr>
          <p:nvPr>
            <p:ph type="sldNum" sz="quarter" idx="17"/>
          </p:nvPr>
        </p:nvSpPr>
        <p:spPr/>
        <p:txBody>
          <a:bodyPr/>
          <a:lstStyle>
            <a:lvl1pPr>
              <a:defRPr/>
            </a:lvl1pPr>
          </a:lstStyle>
          <a:p>
            <a:r>
              <a:rPr lang="de-DE" altLang="de-DE"/>
              <a:t>Seite </a:t>
            </a:r>
            <a:fld id="{709078EA-0E00-4436-A166-29B8ED2947F6}" type="slidenum">
              <a:rPr lang="de-DE" altLang="de-DE"/>
              <a:pPr/>
              <a:t>‹Nr.›</a:t>
            </a:fld>
            <a:endParaRPr lang="de-DE" altLang="de-DE"/>
          </a:p>
        </p:txBody>
      </p:sp>
      <p:sp>
        <p:nvSpPr>
          <p:cNvPr id="2" name="Textfeld 1">
            <a:extLst>
              <a:ext uri="{FF2B5EF4-FFF2-40B4-BE49-F238E27FC236}">
                <a16:creationId xmlns:a16="http://schemas.microsoft.com/office/drawing/2014/main" id="{A59E908C-AD4D-493C-A54E-C5C9068452CF}"/>
              </a:ext>
            </a:extLst>
          </p:cNvPr>
          <p:cNvSpPr txBox="1"/>
          <p:nvPr userDrawn="1"/>
        </p:nvSpPr>
        <p:spPr>
          <a:xfrm>
            <a:off x="1876425" y="5978891"/>
            <a:ext cx="3219651" cy="954107"/>
          </a:xfrm>
          <a:prstGeom prst="rect">
            <a:avLst/>
          </a:prstGeom>
          <a:noFill/>
        </p:spPr>
        <p:txBody>
          <a:bodyPr wrap="square" rtlCol="0">
            <a:spAutoFit/>
          </a:bodyPr>
          <a:lstStyle/>
          <a:p>
            <a:r>
              <a:rPr lang="de-DE" sz="1200" dirty="0">
                <a:latin typeface="Arial" panose="020B0604020202020204" pitchFamily="34" charset="0"/>
                <a:cs typeface="Arial" panose="020B0604020202020204" pitchFamily="34" charset="0"/>
              </a:rPr>
              <a:t>Sophia Johannsen</a:t>
            </a:r>
          </a:p>
          <a:p>
            <a:endParaRPr lang="de-DE" sz="1200" dirty="0">
              <a:latin typeface="Arial" panose="020B0604020202020204" pitchFamily="34" charset="0"/>
              <a:cs typeface="Arial" panose="020B0604020202020204" pitchFamily="34" charset="0"/>
            </a:endParaRPr>
          </a:p>
          <a:p>
            <a:r>
              <a:rPr lang="de-DE" sz="1200" dirty="0">
                <a:latin typeface="Arial" panose="020B0604020202020204" pitchFamily="34" charset="0"/>
                <a:cs typeface="Arial" panose="020B0604020202020204" pitchFamily="34" charset="0"/>
              </a:rPr>
              <a:t>Markus Mohr-Dama</a:t>
            </a:r>
          </a:p>
          <a:p>
            <a:endParaRPr lang="de-DE" sz="2000" dirty="0" err="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9573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FDC4AE-8BC1-4647-95DD-5AFA7710F8E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9A2DD48-CF2B-47FB-942E-52616BDE4C2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9B6324B-4E42-4F6A-BD91-67458BB603DB}"/>
              </a:ext>
            </a:extLst>
          </p:cNvPr>
          <p:cNvSpPr>
            <a:spLocks noGrp="1"/>
          </p:cNvSpPr>
          <p:nvPr>
            <p:ph type="dt" sz="half" idx="10"/>
          </p:nvPr>
        </p:nvSpPr>
        <p:spPr/>
        <p:txBody>
          <a:bodyPr/>
          <a:lstStyle/>
          <a:p>
            <a:fld id="{354055BB-BD8D-49D1-A409-27179E0E0ED0}" type="datetimeFigureOut">
              <a:rPr lang="de-DE" smtClean="0"/>
              <a:t>29.11.2020</a:t>
            </a:fld>
            <a:endParaRPr lang="de-DE"/>
          </a:p>
        </p:txBody>
      </p:sp>
      <p:sp>
        <p:nvSpPr>
          <p:cNvPr id="5" name="Fußzeilenplatzhalter 4">
            <a:extLst>
              <a:ext uri="{FF2B5EF4-FFF2-40B4-BE49-F238E27FC236}">
                <a16:creationId xmlns:a16="http://schemas.microsoft.com/office/drawing/2014/main" id="{2A732909-C68D-4086-9A5E-FCE64864D4C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7FE5B42-7AA7-4C4A-9176-AD43ED0B1F23}"/>
              </a:ext>
            </a:extLst>
          </p:cNvPr>
          <p:cNvSpPr>
            <a:spLocks noGrp="1"/>
          </p:cNvSpPr>
          <p:nvPr>
            <p:ph type="sldNum" sz="quarter" idx="12"/>
          </p:nvPr>
        </p:nvSpPr>
        <p:spPr/>
        <p:txBody>
          <a:bodyPr/>
          <a:lstStyle/>
          <a:p>
            <a:fld id="{DDED2A9E-F75E-4CC4-B42C-9AAA10BDBEFA}" type="slidenum">
              <a:rPr lang="de-DE" smtClean="0"/>
              <a:t>‹Nr.›</a:t>
            </a:fld>
            <a:endParaRPr lang="de-DE"/>
          </a:p>
        </p:txBody>
      </p:sp>
    </p:spTree>
    <p:extLst>
      <p:ext uri="{BB962C8B-B14F-4D97-AF65-F5344CB8AC3E}">
        <p14:creationId xmlns:p14="http://schemas.microsoft.com/office/powerpoint/2010/main" val="2890632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F314196-C995-48FC-8EA8-42B72FF94485}"/>
              </a:ext>
            </a:extLst>
          </p:cNvPr>
          <p:cNvSpPr txBox="1">
            <a:spLocks noGrp="1"/>
          </p:cNvSpPr>
          <p:nvPr>
            <p:ph type="dt" sz="half" idx="7"/>
          </p:nvPr>
        </p:nvSpPr>
        <p:spPr/>
        <p:txBody>
          <a:bodyPr/>
          <a:lstStyle>
            <a:lvl1pPr>
              <a:defRPr/>
            </a:lvl1pPr>
          </a:lstStyle>
          <a:p>
            <a:pPr lvl="0"/>
            <a:fld id="{B97BC3E7-97A5-4D58-A34E-10582757D3CB}" type="datetime1">
              <a:rPr lang="de-DE"/>
              <a:pPr lvl="0"/>
              <a:t>29.11.2020</a:t>
            </a:fld>
            <a:endParaRPr lang="de-DE"/>
          </a:p>
        </p:txBody>
      </p:sp>
      <p:sp>
        <p:nvSpPr>
          <p:cNvPr id="3" name="Fußzeilenplatzhalter 2">
            <a:extLst>
              <a:ext uri="{FF2B5EF4-FFF2-40B4-BE49-F238E27FC236}">
                <a16:creationId xmlns:a16="http://schemas.microsoft.com/office/drawing/2014/main" id="{E2AB5BEB-0FFB-4AEB-AD0F-75C9C252870E}"/>
              </a:ext>
            </a:extLst>
          </p:cNvPr>
          <p:cNvSpPr txBox="1">
            <a:spLocks noGrp="1"/>
          </p:cNvSpPr>
          <p:nvPr>
            <p:ph type="ftr" sz="quarter" idx="9"/>
          </p:nvPr>
        </p:nvSpPr>
        <p:spPr/>
        <p:txBody>
          <a:bodyPr/>
          <a:lstStyle>
            <a:lvl1pPr>
              <a:defRPr/>
            </a:lvl1pPr>
          </a:lstStyle>
          <a:p>
            <a:pPr lvl="0"/>
            <a:endParaRPr lang="de-DE"/>
          </a:p>
        </p:txBody>
      </p:sp>
      <p:sp>
        <p:nvSpPr>
          <p:cNvPr id="4" name="Foliennummernplatzhalter 3">
            <a:extLst>
              <a:ext uri="{FF2B5EF4-FFF2-40B4-BE49-F238E27FC236}">
                <a16:creationId xmlns:a16="http://schemas.microsoft.com/office/drawing/2014/main" id="{2F798D2B-F412-46C6-B141-CE9C69881A45}"/>
              </a:ext>
            </a:extLst>
          </p:cNvPr>
          <p:cNvSpPr txBox="1">
            <a:spLocks noGrp="1"/>
          </p:cNvSpPr>
          <p:nvPr>
            <p:ph type="sldNum" sz="quarter" idx="8"/>
          </p:nvPr>
        </p:nvSpPr>
        <p:spPr/>
        <p:txBody>
          <a:bodyPr/>
          <a:lstStyle>
            <a:lvl1pPr>
              <a:defRPr/>
            </a:lvl1pPr>
          </a:lstStyle>
          <a:p>
            <a:pPr lvl="0"/>
            <a:fld id="{ACA4E59F-0681-4397-B9AA-30A4132C3F37}" type="slidenum">
              <a:t>‹Nr.›</a:t>
            </a:fld>
            <a:endParaRPr lang="de-DE"/>
          </a:p>
        </p:txBody>
      </p:sp>
    </p:spTree>
    <p:extLst>
      <p:ext uri="{BB962C8B-B14F-4D97-AF65-F5344CB8AC3E}">
        <p14:creationId xmlns:p14="http://schemas.microsoft.com/office/powerpoint/2010/main" val="8990187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eltext"/>
          <p:cNvSpPr txBox="1">
            <a:spLocks noGrp="1"/>
          </p:cNvSpPr>
          <p:nvPr>
            <p:ph type="title"/>
          </p:nvPr>
        </p:nvSpPr>
        <p:spPr>
          <a:prstGeom prst="rect">
            <a:avLst/>
          </a:prstGeom>
        </p:spPr>
        <p:txBody>
          <a:bodyPr/>
          <a:lstStyle/>
          <a:p>
            <a:r>
              <a:rPr lang="de-DE"/>
              <a:t>Mastertitelformat bearbeiten</a:t>
            </a:r>
            <a:endParaRPr/>
          </a:p>
        </p:txBody>
      </p:sp>
      <p:sp>
        <p:nvSpPr>
          <p:cNvPr id="29" name="Textebene 1…"/>
          <p:cNvSpPr txBox="1">
            <a:spLocks noGrp="1"/>
          </p:cNvSpPr>
          <p:nvPr>
            <p:ph type="body" idx="1"/>
          </p:nvPr>
        </p:nvSpPr>
        <p:spPr>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a:p>
        </p:txBody>
      </p:sp>
      <p:sp>
        <p:nvSpPr>
          <p:cNvPr id="30"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2825757891"/>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EDD0D9-7461-495F-A492-C1BEB0101F69}"/>
              </a:ext>
            </a:extLst>
          </p:cNvPr>
          <p:cNvSpPr>
            <a:spLocks noGrp="1"/>
          </p:cNvSpPr>
          <p:nvPr>
            <p:ph type="ctrTitle"/>
          </p:nvPr>
        </p:nvSpPr>
        <p:spPr>
          <a:xfrm>
            <a:off x="1143000" y="1122363"/>
            <a:ext cx="6858000" cy="2387600"/>
          </a:xfrm>
        </p:spPr>
        <p:txBody>
          <a:bodyPr anchor="b"/>
          <a:lstStyle>
            <a:lvl1pPr algn="ctr">
              <a:defRPr sz="4500"/>
            </a:lvl1pPr>
          </a:lstStyle>
          <a:p>
            <a:r>
              <a:rPr lang="de-DE"/>
              <a:t>Mastertitelformat bearbeiten</a:t>
            </a:r>
          </a:p>
        </p:txBody>
      </p:sp>
      <p:sp>
        <p:nvSpPr>
          <p:cNvPr id="3" name="Untertitel 2">
            <a:extLst>
              <a:ext uri="{FF2B5EF4-FFF2-40B4-BE49-F238E27FC236}">
                <a16:creationId xmlns:a16="http://schemas.microsoft.com/office/drawing/2014/main" id="{C9FB2D82-B0C4-45DC-A90D-57CF9E3A936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Master-Untertitelformat bearbeiten</a:t>
            </a:r>
          </a:p>
        </p:txBody>
      </p:sp>
      <p:sp>
        <p:nvSpPr>
          <p:cNvPr id="4" name="Datumsplatzhalter 3">
            <a:extLst>
              <a:ext uri="{FF2B5EF4-FFF2-40B4-BE49-F238E27FC236}">
                <a16:creationId xmlns:a16="http://schemas.microsoft.com/office/drawing/2014/main" id="{CE9F51AD-9B66-414A-B841-9D5CDEE47983}"/>
              </a:ext>
            </a:extLst>
          </p:cNvPr>
          <p:cNvSpPr>
            <a:spLocks noGrp="1"/>
          </p:cNvSpPr>
          <p:nvPr>
            <p:ph type="dt" sz="half" idx="10"/>
          </p:nvPr>
        </p:nvSpPr>
        <p:spPr/>
        <p:txBody>
          <a:bodyPr/>
          <a:lstStyle/>
          <a:p>
            <a:fld id="{E9E5C2E2-2845-4C05-86E2-5E2173AA51DA}" type="datetimeFigureOut">
              <a:rPr lang="de-DE" smtClean="0"/>
              <a:t>29.11.2020</a:t>
            </a:fld>
            <a:endParaRPr lang="de-DE"/>
          </a:p>
        </p:txBody>
      </p:sp>
      <p:sp>
        <p:nvSpPr>
          <p:cNvPr id="5" name="Fußzeilenplatzhalter 4">
            <a:extLst>
              <a:ext uri="{FF2B5EF4-FFF2-40B4-BE49-F238E27FC236}">
                <a16:creationId xmlns:a16="http://schemas.microsoft.com/office/drawing/2014/main" id="{C882EBFA-1CA5-4DC6-A32A-84D5D214DF1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78CA685-7617-45B5-88C3-390D1FDEEC0B}"/>
              </a:ext>
            </a:extLst>
          </p:cNvPr>
          <p:cNvSpPr>
            <a:spLocks noGrp="1"/>
          </p:cNvSpPr>
          <p:nvPr>
            <p:ph type="sldNum" sz="quarter" idx="12"/>
          </p:nvPr>
        </p:nvSpPr>
        <p:spPr/>
        <p:txBody>
          <a:bodyPr/>
          <a:lstStyle/>
          <a:p>
            <a:fld id="{8EF68542-32E6-4585-A49D-4CC07B153178}" type="slidenum">
              <a:rPr lang="de-DE" smtClean="0"/>
              <a:t>‹Nr.›</a:t>
            </a:fld>
            <a:endParaRPr lang="de-DE"/>
          </a:p>
        </p:txBody>
      </p:sp>
    </p:spTree>
    <p:extLst>
      <p:ext uri="{BB962C8B-B14F-4D97-AF65-F5344CB8AC3E}">
        <p14:creationId xmlns:p14="http://schemas.microsoft.com/office/powerpoint/2010/main" val="3754853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Inhalt">
    <p:spTree>
      <p:nvGrpSpPr>
        <p:cNvPr id="1" name=""/>
        <p:cNvGrpSpPr/>
        <p:nvPr/>
      </p:nvGrpSpPr>
      <p:grpSpPr>
        <a:xfrm>
          <a:off x="0" y="0"/>
          <a:ext cx="0" cy="0"/>
          <a:chOff x="0" y="0"/>
          <a:chExt cx="0" cy="0"/>
        </a:xfrm>
      </p:grpSpPr>
      <p:sp>
        <p:nvSpPr>
          <p:cNvPr id="2" name="Titel 1"/>
          <p:cNvSpPr>
            <a:spLocks noGrp="1"/>
          </p:cNvSpPr>
          <p:nvPr>
            <p:ph type="title"/>
          </p:nvPr>
        </p:nvSpPr>
        <p:spPr>
          <a:xfrm>
            <a:off x="903291" y="520701"/>
            <a:ext cx="8101012" cy="712482"/>
          </a:xfrm>
        </p:spPr>
        <p:txBody>
          <a:bodyPr/>
          <a:lstStyle>
            <a:lvl1pPr>
              <a:lnSpc>
                <a:spcPts val="3000"/>
              </a:lnSpc>
              <a:defRPr baseline="0"/>
            </a:lvl1pPr>
          </a:lstStyle>
          <a:p>
            <a:r>
              <a:rPr lang="de-DE"/>
              <a:t>Mastertitelformat bearbeiten</a:t>
            </a:r>
            <a:endParaRPr lang="de-DE" dirty="0"/>
          </a:p>
        </p:txBody>
      </p:sp>
      <p:sp>
        <p:nvSpPr>
          <p:cNvPr id="7" name="Inhaltsplatzhalter 6"/>
          <p:cNvSpPr>
            <a:spLocks noGrp="1"/>
          </p:cNvSpPr>
          <p:nvPr>
            <p:ph sz="quarter" idx="12"/>
          </p:nvPr>
        </p:nvSpPr>
        <p:spPr>
          <a:xfrm>
            <a:off x="904878" y="1357313"/>
            <a:ext cx="8099823" cy="4320000"/>
          </a:xfrm>
        </p:spPr>
        <p:txBody>
          <a:bodyPr/>
          <a:lstStyle>
            <a:lvl1pPr>
              <a:lnSpc>
                <a:spcPts val="2200"/>
              </a:lnSpc>
              <a:spcAft>
                <a:spcPts val="0"/>
              </a:spcAft>
              <a:defRPr/>
            </a:lvl1pPr>
            <a:lvl2pPr>
              <a:lnSpc>
                <a:spcPts val="2200"/>
              </a:lnSpc>
              <a:spcBef>
                <a:spcPts val="0"/>
              </a:spcBef>
              <a:defRPr/>
            </a:lvl2pPr>
            <a:lvl3pPr>
              <a:spcBef>
                <a:spcPts val="0"/>
              </a:spcBef>
              <a:defRPr/>
            </a:lvl3pPr>
            <a:lvl4pPr>
              <a:lnSpc>
                <a:spcPts val="2200"/>
              </a:lnSpc>
              <a:spcBef>
                <a:spcPts val="0"/>
              </a:spcBef>
              <a:defRPr/>
            </a:lvl4pPr>
          </a:lstStyle>
          <a:p>
            <a:pPr lvl="0"/>
            <a:r>
              <a:rPr lang="de-DE"/>
              <a:t>Mastertextformat bearbeiten</a:t>
            </a:r>
          </a:p>
          <a:p>
            <a:pPr lvl="1"/>
            <a:r>
              <a:rPr lang="de-DE"/>
              <a:t>Zweite Ebene</a:t>
            </a:r>
          </a:p>
          <a:p>
            <a:pPr lvl="2"/>
            <a:r>
              <a:rPr lang="de-DE"/>
              <a:t>Dritte Ebene</a:t>
            </a:r>
          </a:p>
          <a:p>
            <a:pPr lvl="3"/>
            <a:r>
              <a:rPr lang="de-DE"/>
              <a:t>Vierte Ebene</a:t>
            </a:r>
          </a:p>
        </p:txBody>
      </p:sp>
      <p:sp>
        <p:nvSpPr>
          <p:cNvPr id="8" name="Textplatzhalter 2"/>
          <p:cNvSpPr>
            <a:spLocks noGrp="1"/>
          </p:cNvSpPr>
          <p:nvPr>
            <p:ph type="body" idx="13"/>
          </p:nvPr>
        </p:nvSpPr>
        <p:spPr>
          <a:xfrm>
            <a:off x="904501" y="150130"/>
            <a:ext cx="8089107" cy="215165"/>
          </a:xfrm>
        </p:spPr>
        <p:txBody>
          <a:bodyPr>
            <a:noAutofit/>
          </a:bodyPr>
          <a:lstStyle>
            <a:lvl1pPr marL="0" indent="0">
              <a:lnSpc>
                <a:spcPts val="100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5" name="Datumsplatzhalter 3">
            <a:extLst>
              <a:ext uri="{FF2B5EF4-FFF2-40B4-BE49-F238E27FC236}">
                <a16:creationId xmlns:a16="http://schemas.microsoft.com/office/drawing/2014/main" id="{D2316FF7-F088-4597-A8C7-627736D5567A}"/>
              </a:ext>
            </a:extLst>
          </p:cNvPr>
          <p:cNvSpPr>
            <a:spLocks noGrp="1"/>
          </p:cNvSpPr>
          <p:nvPr>
            <p:ph type="dt" sz="half" idx="14"/>
          </p:nvPr>
        </p:nvSpPr>
        <p:spPr/>
        <p:txBody>
          <a:bodyPr/>
          <a:lstStyle>
            <a:lvl1pPr>
              <a:defRPr/>
            </a:lvl1pPr>
          </a:lstStyle>
          <a:p>
            <a:pPr>
              <a:defRPr/>
            </a:pPr>
            <a:fld id="{EEB36982-DFDB-46D3-B7A3-EB8965E21BD5}" type="datetime1">
              <a:rPr lang="de-DE"/>
              <a:pPr>
                <a:defRPr/>
              </a:pPr>
              <a:t>29.11.2020</a:t>
            </a:fld>
            <a:endParaRPr lang="de-DE" dirty="0"/>
          </a:p>
        </p:txBody>
      </p:sp>
      <p:sp>
        <p:nvSpPr>
          <p:cNvPr id="6" name="Foliennummernplatzhalter 4">
            <a:extLst>
              <a:ext uri="{FF2B5EF4-FFF2-40B4-BE49-F238E27FC236}">
                <a16:creationId xmlns:a16="http://schemas.microsoft.com/office/drawing/2014/main" id="{A4A777CA-5F92-4E3A-946A-82E147C44569}"/>
              </a:ext>
            </a:extLst>
          </p:cNvPr>
          <p:cNvSpPr>
            <a:spLocks noGrp="1"/>
          </p:cNvSpPr>
          <p:nvPr>
            <p:ph type="sldNum" sz="quarter" idx="15"/>
          </p:nvPr>
        </p:nvSpPr>
        <p:spPr/>
        <p:txBody>
          <a:bodyPr/>
          <a:lstStyle>
            <a:lvl1pPr>
              <a:defRPr/>
            </a:lvl1pPr>
          </a:lstStyle>
          <a:p>
            <a:r>
              <a:rPr lang="de-DE" altLang="de-DE"/>
              <a:t>Seite </a:t>
            </a:r>
            <a:fld id="{2EA3F71B-B629-4275-81DB-BFC15E41567D}" type="slidenum">
              <a:rPr lang="de-DE" altLang="de-DE"/>
              <a:pPr/>
              <a:t>‹Nr.›</a:t>
            </a:fld>
            <a:endParaRPr lang="de-DE" altLang="de-DE"/>
          </a:p>
        </p:txBody>
      </p:sp>
    </p:spTree>
    <p:extLst>
      <p:ext uri="{BB962C8B-B14F-4D97-AF65-F5344CB8AC3E}">
        <p14:creationId xmlns:p14="http://schemas.microsoft.com/office/powerpoint/2010/main" val="1286430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903291" y="520701"/>
            <a:ext cx="8101012" cy="720871"/>
          </a:xfrm>
        </p:spPr>
        <p:txBody>
          <a:bodyPr/>
          <a:lstStyle>
            <a:lvl1pPr>
              <a:lnSpc>
                <a:spcPts val="3000"/>
              </a:lnSpc>
              <a:defRPr/>
            </a:lvl1pPr>
          </a:lstStyle>
          <a:p>
            <a:r>
              <a:rPr lang="de-DE"/>
              <a:t>Mastertitelformat bearbeiten</a:t>
            </a:r>
            <a:endParaRPr lang="de-DE" dirty="0"/>
          </a:p>
        </p:txBody>
      </p:sp>
      <p:sp>
        <p:nvSpPr>
          <p:cNvPr id="6" name="Inhaltsplatzhalter 5"/>
          <p:cNvSpPr>
            <a:spLocks noGrp="1"/>
          </p:cNvSpPr>
          <p:nvPr>
            <p:ph sz="quarter" idx="12"/>
          </p:nvPr>
        </p:nvSpPr>
        <p:spPr>
          <a:xfrm>
            <a:off x="904875" y="1357314"/>
            <a:ext cx="3915000" cy="4356100"/>
          </a:xfrm>
        </p:spPr>
        <p:txBody>
          <a:bodyPr/>
          <a:lstStyle>
            <a:lvl1pPr>
              <a:lnSpc>
                <a:spcPts val="2200"/>
              </a:lnSpc>
              <a:spcAft>
                <a:spcPts val="0"/>
              </a:spcAft>
              <a:defRPr sz="2000">
                <a:latin typeface="+mj-lt"/>
              </a:defRPr>
            </a:lvl1pPr>
            <a:lvl2pPr>
              <a:lnSpc>
                <a:spcPts val="2200"/>
              </a:lnSpc>
              <a:spcBef>
                <a:spcPts val="0"/>
              </a:spcBef>
              <a:defRPr sz="2000">
                <a:latin typeface="+mj-lt"/>
              </a:defRPr>
            </a:lvl2pPr>
            <a:lvl3pPr>
              <a:spcBef>
                <a:spcPts val="0"/>
              </a:spcBef>
              <a:defRPr sz="2000">
                <a:latin typeface="+mj-lt"/>
              </a:defRPr>
            </a:lvl3pPr>
          </a:lstStyle>
          <a:p>
            <a:pPr lvl="0"/>
            <a:r>
              <a:rPr lang="de-DE"/>
              <a:t>Mastertextformat bearbeiten</a:t>
            </a:r>
          </a:p>
          <a:p>
            <a:pPr lvl="1"/>
            <a:r>
              <a:rPr lang="de-DE"/>
              <a:t>Zweite Ebene</a:t>
            </a:r>
          </a:p>
          <a:p>
            <a:pPr lvl="2"/>
            <a:r>
              <a:rPr lang="de-DE"/>
              <a:t>Dritte Ebene</a:t>
            </a:r>
          </a:p>
        </p:txBody>
      </p:sp>
      <p:sp>
        <p:nvSpPr>
          <p:cNvPr id="7" name="Inhaltsplatzhalter 5"/>
          <p:cNvSpPr>
            <a:spLocks noGrp="1"/>
          </p:cNvSpPr>
          <p:nvPr>
            <p:ph sz="quarter" idx="13"/>
          </p:nvPr>
        </p:nvSpPr>
        <p:spPr>
          <a:xfrm>
            <a:off x="5112321" y="1361436"/>
            <a:ext cx="3891499" cy="4356100"/>
          </a:xfrm>
        </p:spPr>
        <p:txBody>
          <a:bodyPr/>
          <a:lstStyle>
            <a:lvl1pPr>
              <a:lnSpc>
                <a:spcPts val="2200"/>
              </a:lnSpc>
              <a:spcAft>
                <a:spcPts val="0"/>
              </a:spcAft>
              <a:defRPr sz="2000">
                <a:latin typeface="+mj-lt"/>
              </a:defRPr>
            </a:lvl1pPr>
            <a:lvl2pPr>
              <a:lnSpc>
                <a:spcPts val="2200"/>
              </a:lnSpc>
              <a:spcBef>
                <a:spcPts val="0"/>
              </a:spcBef>
              <a:defRPr sz="2000">
                <a:latin typeface="+mj-lt"/>
              </a:defRPr>
            </a:lvl2pPr>
            <a:lvl3pPr>
              <a:spcBef>
                <a:spcPts val="0"/>
              </a:spcBef>
              <a:defRPr sz="2000">
                <a:latin typeface="+mj-lt"/>
              </a:defRPr>
            </a:lvl3pPr>
          </a:lstStyle>
          <a:p>
            <a:pPr lvl="0"/>
            <a:r>
              <a:rPr lang="de-DE"/>
              <a:t>Mastertextformat bearbeiten</a:t>
            </a:r>
          </a:p>
          <a:p>
            <a:pPr lvl="1"/>
            <a:r>
              <a:rPr lang="de-DE"/>
              <a:t>Zweite Ebene</a:t>
            </a:r>
          </a:p>
          <a:p>
            <a:pPr lvl="2"/>
            <a:r>
              <a:rPr lang="de-DE"/>
              <a:t>Dritte Ebene</a:t>
            </a:r>
          </a:p>
        </p:txBody>
      </p:sp>
      <p:sp>
        <p:nvSpPr>
          <p:cNvPr id="9" name="Textplatzhalter 2"/>
          <p:cNvSpPr>
            <a:spLocks noGrp="1"/>
          </p:cNvSpPr>
          <p:nvPr>
            <p:ph type="body" idx="14"/>
          </p:nvPr>
        </p:nvSpPr>
        <p:spPr>
          <a:xfrm>
            <a:off x="904505" y="150130"/>
            <a:ext cx="8117263" cy="215165"/>
          </a:xfrm>
        </p:spPr>
        <p:txBody>
          <a:bodyPr>
            <a:noAutofit/>
          </a:bodyPr>
          <a:lstStyle>
            <a:lvl1pPr marL="0" indent="0">
              <a:lnSpc>
                <a:spcPct val="10000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8" name="Datumsplatzhalter 3">
            <a:extLst>
              <a:ext uri="{FF2B5EF4-FFF2-40B4-BE49-F238E27FC236}">
                <a16:creationId xmlns:a16="http://schemas.microsoft.com/office/drawing/2014/main" id="{B7FFA33C-A20F-4C30-8F74-D95E97E1B1B7}"/>
              </a:ext>
            </a:extLst>
          </p:cNvPr>
          <p:cNvSpPr>
            <a:spLocks noGrp="1"/>
          </p:cNvSpPr>
          <p:nvPr>
            <p:ph type="dt" sz="half" idx="15"/>
          </p:nvPr>
        </p:nvSpPr>
        <p:spPr/>
        <p:txBody>
          <a:bodyPr/>
          <a:lstStyle>
            <a:lvl1pPr>
              <a:defRPr/>
            </a:lvl1pPr>
          </a:lstStyle>
          <a:p>
            <a:pPr>
              <a:defRPr/>
            </a:pPr>
            <a:fld id="{EF9E97B5-ADEC-4228-AA07-B3E7F753FA2F}" type="datetime1">
              <a:rPr lang="de-DE"/>
              <a:pPr>
                <a:defRPr/>
              </a:pPr>
              <a:t>29.11.2020</a:t>
            </a:fld>
            <a:endParaRPr lang="de-DE" dirty="0"/>
          </a:p>
        </p:txBody>
      </p:sp>
      <p:sp>
        <p:nvSpPr>
          <p:cNvPr id="10" name="Foliennummernplatzhalter 4">
            <a:extLst>
              <a:ext uri="{FF2B5EF4-FFF2-40B4-BE49-F238E27FC236}">
                <a16:creationId xmlns:a16="http://schemas.microsoft.com/office/drawing/2014/main" id="{A73AD974-4877-476E-BE4A-523D78C42A2A}"/>
              </a:ext>
            </a:extLst>
          </p:cNvPr>
          <p:cNvSpPr>
            <a:spLocks noGrp="1"/>
          </p:cNvSpPr>
          <p:nvPr>
            <p:ph type="sldNum" sz="quarter" idx="16"/>
          </p:nvPr>
        </p:nvSpPr>
        <p:spPr/>
        <p:txBody>
          <a:bodyPr/>
          <a:lstStyle>
            <a:lvl1pPr>
              <a:defRPr/>
            </a:lvl1pPr>
          </a:lstStyle>
          <a:p>
            <a:r>
              <a:rPr lang="de-DE" altLang="de-DE"/>
              <a:t>Seite </a:t>
            </a:r>
            <a:fld id="{36728528-806D-48C0-8F82-155BED4B854C}" type="slidenum">
              <a:rPr lang="de-DE" altLang="de-DE"/>
              <a:pPr/>
              <a:t>‹Nr.›</a:t>
            </a:fld>
            <a:endParaRPr lang="de-DE" altLang="de-DE"/>
          </a:p>
        </p:txBody>
      </p:sp>
    </p:spTree>
    <p:extLst>
      <p:ext uri="{BB962C8B-B14F-4D97-AF65-F5344CB8AC3E}">
        <p14:creationId xmlns:p14="http://schemas.microsoft.com/office/powerpoint/2010/main" val="1417740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4_Vergleich">
    <p:spTree>
      <p:nvGrpSpPr>
        <p:cNvPr id="1" name=""/>
        <p:cNvGrpSpPr/>
        <p:nvPr/>
      </p:nvGrpSpPr>
      <p:grpSpPr>
        <a:xfrm>
          <a:off x="0" y="0"/>
          <a:ext cx="0" cy="0"/>
          <a:chOff x="0" y="0"/>
          <a:chExt cx="0" cy="0"/>
        </a:xfrm>
      </p:grpSpPr>
      <p:sp>
        <p:nvSpPr>
          <p:cNvPr id="2" name="Titel 1"/>
          <p:cNvSpPr>
            <a:spLocks noGrp="1"/>
          </p:cNvSpPr>
          <p:nvPr>
            <p:ph type="title"/>
          </p:nvPr>
        </p:nvSpPr>
        <p:spPr>
          <a:xfrm>
            <a:off x="903289" y="520701"/>
            <a:ext cx="8099235" cy="720871"/>
          </a:xfrm>
        </p:spPr>
        <p:txBody>
          <a:bodyPr/>
          <a:lstStyle>
            <a:lvl1pPr>
              <a:lnSpc>
                <a:spcPts val="3000"/>
              </a:lnSpc>
              <a:defRPr/>
            </a:lvl1pPr>
          </a:lstStyle>
          <a:p>
            <a:r>
              <a:rPr lang="de-DE"/>
              <a:t>Mastertitelformat bearbeiten</a:t>
            </a:r>
            <a:endParaRPr lang="de-DE" dirty="0"/>
          </a:p>
        </p:txBody>
      </p:sp>
      <p:sp>
        <p:nvSpPr>
          <p:cNvPr id="11" name="Textplatzhalter 2"/>
          <p:cNvSpPr>
            <a:spLocks noGrp="1"/>
          </p:cNvSpPr>
          <p:nvPr>
            <p:ph type="body" idx="14"/>
          </p:nvPr>
        </p:nvSpPr>
        <p:spPr>
          <a:xfrm>
            <a:off x="904501" y="150130"/>
            <a:ext cx="8089107" cy="215165"/>
          </a:xfrm>
        </p:spPr>
        <p:txBody>
          <a:bodyPr>
            <a:noAutofit/>
          </a:bodyPr>
          <a:lstStyle>
            <a:lvl1pPr marL="0" indent="0">
              <a:lnSpc>
                <a:spcPct val="10000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13" name="Inhaltsplatzhalter 5"/>
          <p:cNvSpPr>
            <a:spLocks noGrp="1"/>
          </p:cNvSpPr>
          <p:nvPr>
            <p:ph sz="quarter" idx="17"/>
          </p:nvPr>
        </p:nvSpPr>
        <p:spPr>
          <a:xfrm>
            <a:off x="896263" y="2029137"/>
            <a:ext cx="3915000" cy="3665740"/>
          </a:xfrm>
        </p:spPr>
        <p:txBody>
          <a:bodyPr/>
          <a:lstStyle>
            <a:lvl1pPr>
              <a:lnSpc>
                <a:spcPts val="2200"/>
              </a:lnSpc>
              <a:spcAft>
                <a:spcPts val="0"/>
              </a:spcAft>
              <a:defRPr/>
            </a:lvl1pPr>
            <a:lvl2pPr>
              <a:lnSpc>
                <a:spcPts val="2200"/>
              </a:lnSpc>
              <a:spcBef>
                <a:spcPts val="0"/>
              </a:spcBef>
              <a:defRPr/>
            </a:lvl2pPr>
            <a:lvl3pPr>
              <a:spcBef>
                <a:spcPts val="0"/>
              </a:spcBef>
              <a:defRPr/>
            </a:lvl3pPr>
          </a:lstStyle>
          <a:p>
            <a:pPr lvl="0"/>
            <a:r>
              <a:rPr lang="de-DE"/>
              <a:t>Mastertextformat bearbeiten</a:t>
            </a:r>
          </a:p>
          <a:p>
            <a:pPr lvl="1"/>
            <a:r>
              <a:rPr lang="de-DE"/>
              <a:t>Zweite Ebene</a:t>
            </a:r>
          </a:p>
          <a:p>
            <a:pPr lvl="2"/>
            <a:r>
              <a:rPr lang="de-DE"/>
              <a:t>Dritte Ebene</a:t>
            </a:r>
          </a:p>
        </p:txBody>
      </p:sp>
      <p:sp>
        <p:nvSpPr>
          <p:cNvPr id="14" name="Inhaltsplatzhalter 5"/>
          <p:cNvSpPr>
            <a:spLocks noGrp="1"/>
          </p:cNvSpPr>
          <p:nvPr>
            <p:ph sz="quarter" idx="18"/>
          </p:nvPr>
        </p:nvSpPr>
        <p:spPr>
          <a:xfrm>
            <a:off x="5087523" y="2029137"/>
            <a:ext cx="3915000" cy="3665740"/>
          </a:xfrm>
        </p:spPr>
        <p:txBody>
          <a:bodyPr/>
          <a:lstStyle>
            <a:lvl1pPr algn="l" defTabSz="455613" rtl="0" eaLnBrk="1" fontAlgn="base" hangingPunct="1">
              <a:lnSpc>
                <a:spcPts val="2200"/>
              </a:lnSpc>
              <a:spcAft>
                <a:spcPts val="0"/>
              </a:spcAft>
              <a:defRPr lang="de-DE" sz="2000" kern="1200" dirty="0" smtClean="0">
                <a:solidFill>
                  <a:schemeClr val="tx1"/>
                </a:solidFill>
                <a:latin typeface="Arial"/>
                <a:ea typeface="+mn-ea"/>
                <a:cs typeface="+mn-cs"/>
              </a:defRPr>
            </a:lvl1pPr>
            <a:lvl2pPr algn="l" defTabSz="455613" rtl="0" eaLnBrk="1" fontAlgn="base" hangingPunct="1">
              <a:lnSpc>
                <a:spcPts val="2200"/>
              </a:lnSpc>
              <a:spcBef>
                <a:spcPts val="0"/>
              </a:spcBef>
              <a:defRPr lang="de-DE" sz="2000" kern="1200" dirty="0" smtClean="0">
                <a:solidFill>
                  <a:schemeClr val="tx1"/>
                </a:solidFill>
                <a:latin typeface="Arial"/>
                <a:ea typeface="+mn-ea"/>
                <a:cs typeface="+mn-cs"/>
              </a:defRPr>
            </a:lvl2pPr>
            <a:lvl3pPr algn="l" defTabSz="455613" rtl="0" eaLnBrk="1" fontAlgn="base" hangingPunct="1">
              <a:lnSpc>
                <a:spcPts val="2200"/>
              </a:lnSpc>
              <a:spcBef>
                <a:spcPts val="0"/>
              </a:spcBef>
              <a:defRPr lang="de-DE" sz="2000" kern="1200" dirty="0" smtClean="0">
                <a:solidFill>
                  <a:schemeClr val="tx1"/>
                </a:solidFill>
                <a:latin typeface="Arial"/>
                <a:ea typeface="+mn-ea"/>
                <a:cs typeface="+mn-cs"/>
              </a:defRPr>
            </a:lvl3pPr>
          </a:lstStyle>
          <a:p>
            <a:pPr lvl="0"/>
            <a:r>
              <a:rPr lang="de-DE"/>
              <a:t>Mastertextformat bearbeiten</a:t>
            </a:r>
          </a:p>
          <a:p>
            <a:pPr lvl="1"/>
            <a:r>
              <a:rPr lang="de-DE"/>
              <a:t>Zweite Ebene</a:t>
            </a:r>
          </a:p>
          <a:p>
            <a:pPr lvl="2"/>
            <a:r>
              <a:rPr lang="de-DE"/>
              <a:t>Dritte Ebene</a:t>
            </a:r>
          </a:p>
        </p:txBody>
      </p:sp>
      <p:sp>
        <p:nvSpPr>
          <p:cNvPr id="15" name="Textplatzhalter 2"/>
          <p:cNvSpPr>
            <a:spLocks noGrp="1"/>
          </p:cNvSpPr>
          <p:nvPr>
            <p:ph type="body" idx="19"/>
          </p:nvPr>
        </p:nvSpPr>
        <p:spPr>
          <a:xfrm>
            <a:off x="899592" y="1340768"/>
            <a:ext cx="3915000" cy="688368"/>
          </a:xfrm>
        </p:spPr>
        <p:txBody>
          <a:bodyPr/>
          <a:lstStyle>
            <a:lvl1pPr marL="0" indent="0">
              <a:lnSpc>
                <a:spcPts val="2200"/>
              </a:lnSpc>
              <a:spcAft>
                <a:spcPts val="0"/>
              </a:spcAft>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de-DE"/>
              <a:t>Mastertextformat bearbeiten</a:t>
            </a:r>
          </a:p>
        </p:txBody>
      </p:sp>
      <p:sp>
        <p:nvSpPr>
          <p:cNvPr id="16" name="Textplatzhalter 4"/>
          <p:cNvSpPr>
            <a:spLocks noGrp="1"/>
          </p:cNvSpPr>
          <p:nvPr>
            <p:ph type="body" sz="quarter" idx="20"/>
          </p:nvPr>
        </p:nvSpPr>
        <p:spPr>
          <a:xfrm>
            <a:off x="5087523" y="1340768"/>
            <a:ext cx="3915000" cy="688368"/>
          </a:xfrm>
        </p:spPr>
        <p:txBody>
          <a:bodyPr/>
          <a:lstStyle>
            <a:lvl1pPr marL="0" indent="0">
              <a:lnSpc>
                <a:spcPts val="2200"/>
              </a:lnSpc>
              <a:spcAft>
                <a:spcPts val="0"/>
              </a:spcAft>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de-DE"/>
              <a:t>Mastertextformat bearbeiten</a:t>
            </a:r>
          </a:p>
        </p:txBody>
      </p:sp>
      <p:sp>
        <p:nvSpPr>
          <p:cNvPr id="8" name="Datumsplatzhalter 3">
            <a:extLst>
              <a:ext uri="{FF2B5EF4-FFF2-40B4-BE49-F238E27FC236}">
                <a16:creationId xmlns:a16="http://schemas.microsoft.com/office/drawing/2014/main" id="{458DC063-1577-487F-80DA-122FEF31E4F8}"/>
              </a:ext>
            </a:extLst>
          </p:cNvPr>
          <p:cNvSpPr>
            <a:spLocks noGrp="1"/>
          </p:cNvSpPr>
          <p:nvPr>
            <p:ph type="dt" sz="half" idx="21"/>
          </p:nvPr>
        </p:nvSpPr>
        <p:spPr/>
        <p:txBody>
          <a:bodyPr/>
          <a:lstStyle>
            <a:lvl1pPr>
              <a:defRPr/>
            </a:lvl1pPr>
          </a:lstStyle>
          <a:p>
            <a:pPr>
              <a:defRPr/>
            </a:pPr>
            <a:fld id="{FCB239D4-EC57-43CE-B34B-FFB7094E48E2}" type="datetime1">
              <a:rPr lang="de-DE"/>
              <a:pPr>
                <a:defRPr/>
              </a:pPr>
              <a:t>29.11.2020</a:t>
            </a:fld>
            <a:endParaRPr lang="de-DE" dirty="0"/>
          </a:p>
        </p:txBody>
      </p:sp>
      <p:sp>
        <p:nvSpPr>
          <p:cNvPr id="9" name="Foliennummernplatzhalter 4">
            <a:extLst>
              <a:ext uri="{FF2B5EF4-FFF2-40B4-BE49-F238E27FC236}">
                <a16:creationId xmlns:a16="http://schemas.microsoft.com/office/drawing/2014/main" id="{C7210C9F-123B-4A44-AAB4-9CEC865B08F7}"/>
              </a:ext>
            </a:extLst>
          </p:cNvPr>
          <p:cNvSpPr>
            <a:spLocks noGrp="1"/>
          </p:cNvSpPr>
          <p:nvPr>
            <p:ph type="sldNum" sz="quarter" idx="22"/>
          </p:nvPr>
        </p:nvSpPr>
        <p:spPr/>
        <p:txBody>
          <a:bodyPr/>
          <a:lstStyle>
            <a:lvl1pPr>
              <a:defRPr/>
            </a:lvl1pPr>
          </a:lstStyle>
          <a:p>
            <a:r>
              <a:rPr lang="de-DE" altLang="de-DE"/>
              <a:t>Seite </a:t>
            </a:r>
            <a:fld id="{D772C621-2D00-4A59-9381-F53CA6032C58}" type="slidenum">
              <a:rPr lang="de-DE" altLang="de-DE"/>
              <a:pPr/>
              <a:t>‹Nr.›</a:t>
            </a:fld>
            <a:endParaRPr lang="de-DE" altLang="de-DE"/>
          </a:p>
        </p:txBody>
      </p:sp>
    </p:spTree>
    <p:extLst>
      <p:ext uri="{BB962C8B-B14F-4D97-AF65-F5344CB8AC3E}">
        <p14:creationId xmlns:p14="http://schemas.microsoft.com/office/powerpoint/2010/main" val="173120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5_nur Überschrift">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CA8665BE-81F6-449B-907F-8D8A15D329A0}"/>
              </a:ext>
            </a:extLst>
          </p:cNvPr>
          <p:cNvSpPr txBox="1">
            <a:spLocks/>
          </p:cNvSpPr>
          <p:nvPr/>
        </p:nvSpPr>
        <p:spPr bwMode="auto">
          <a:xfrm>
            <a:off x="904875" y="520700"/>
            <a:ext cx="80994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defTabSz="455613" rtl="0" eaLnBrk="1" fontAlgn="base" hangingPunct="1">
              <a:lnSpc>
                <a:spcPts val="3200"/>
              </a:lnSpc>
              <a:spcBef>
                <a:spcPct val="0"/>
              </a:spcBef>
              <a:spcAft>
                <a:spcPct val="0"/>
              </a:spcAft>
              <a:defRPr sz="3000" b="1" kern="1200">
                <a:solidFill>
                  <a:schemeClr val="tx1"/>
                </a:solidFill>
                <a:latin typeface="Arial"/>
                <a:ea typeface="+mj-ea"/>
                <a:cs typeface="+mj-cs"/>
              </a:defRPr>
            </a:lvl1pPr>
            <a:lvl2pPr algn="l" defTabSz="455613" rtl="0" eaLnBrk="1" fontAlgn="base" hangingPunct="1">
              <a:lnSpc>
                <a:spcPts val="2800"/>
              </a:lnSpc>
              <a:spcBef>
                <a:spcPct val="0"/>
              </a:spcBef>
              <a:spcAft>
                <a:spcPct val="0"/>
              </a:spcAft>
              <a:defRPr sz="3200" b="1">
                <a:solidFill>
                  <a:schemeClr val="tx1"/>
                </a:solidFill>
                <a:latin typeface="Arial" pitchFamily="34" charset="0"/>
              </a:defRPr>
            </a:lvl2pPr>
            <a:lvl3pPr algn="l" defTabSz="455613" rtl="0" eaLnBrk="1" fontAlgn="base" hangingPunct="1">
              <a:lnSpc>
                <a:spcPts val="2800"/>
              </a:lnSpc>
              <a:spcBef>
                <a:spcPct val="0"/>
              </a:spcBef>
              <a:spcAft>
                <a:spcPct val="0"/>
              </a:spcAft>
              <a:defRPr sz="3200" b="1">
                <a:solidFill>
                  <a:schemeClr val="tx1"/>
                </a:solidFill>
                <a:latin typeface="Arial" pitchFamily="34" charset="0"/>
              </a:defRPr>
            </a:lvl3pPr>
            <a:lvl4pPr algn="l" defTabSz="455613" rtl="0" eaLnBrk="1" fontAlgn="base" hangingPunct="1">
              <a:lnSpc>
                <a:spcPts val="2800"/>
              </a:lnSpc>
              <a:spcBef>
                <a:spcPct val="0"/>
              </a:spcBef>
              <a:spcAft>
                <a:spcPct val="0"/>
              </a:spcAft>
              <a:defRPr sz="3200" b="1">
                <a:solidFill>
                  <a:schemeClr val="tx1"/>
                </a:solidFill>
                <a:latin typeface="Arial" pitchFamily="34" charset="0"/>
              </a:defRPr>
            </a:lvl4pPr>
            <a:lvl5pPr algn="l" defTabSz="455613" rtl="0" eaLnBrk="1" fontAlgn="base" hangingPunct="1">
              <a:lnSpc>
                <a:spcPts val="2800"/>
              </a:lnSpc>
              <a:spcBef>
                <a:spcPct val="0"/>
              </a:spcBef>
              <a:spcAft>
                <a:spcPct val="0"/>
              </a:spcAft>
              <a:defRPr sz="3200" b="1">
                <a:solidFill>
                  <a:schemeClr val="tx1"/>
                </a:solidFill>
                <a:latin typeface="Arial" pitchFamily="34" charset="0"/>
              </a:defRPr>
            </a:lvl5pPr>
            <a:lvl6pPr marL="457200" algn="l" defTabSz="455613" rtl="0" eaLnBrk="1" fontAlgn="base" hangingPunct="1">
              <a:lnSpc>
                <a:spcPts val="2800"/>
              </a:lnSpc>
              <a:spcBef>
                <a:spcPct val="0"/>
              </a:spcBef>
              <a:spcAft>
                <a:spcPct val="0"/>
              </a:spcAft>
              <a:defRPr sz="3200" b="1">
                <a:solidFill>
                  <a:schemeClr val="tx1"/>
                </a:solidFill>
                <a:latin typeface="Arial" pitchFamily="34" charset="0"/>
              </a:defRPr>
            </a:lvl6pPr>
            <a:lvl7pPr marL="914400" algn="l" defTabSz="455613" rtl="0" eaLnBrk="1" fontAlgn="base" hangingPunct="1">
              <a:lnSpc>
                <a:spcPts val="2800"/>
              </a:lnSpc>
              <a:spcBef>
                <a:spcPct val="0"/>
              </a:spcBef>
              <a:spcAft>
                <a:spcPct val="0"/>
              </a:spcAft>
              <a:defRPr sz="3200" b="1">
                <a:solidFill>
                  <a:schemeClr val="tx1"/>
                </a:solidFill>
                <a:latin typeface="Arial" pitchFamily="34" charset="0"/>
              </a:defRPr>
            </a:lvl7pPr>
            <a:lvl8pPr marL="1371600" algn="l" defTabSz="455613" rtl="0" eaLnBrk="1" fontAlgn="base" hangingPunct="1">
              <a:lnSpc>
                <a:spcPts val="2800"/>
              </a:lnSpc>
              <a:spcBef>
                <a:spcPct val="0"/>
              </a:spcBef>
              <a:spcAft>
                <a:spcPct val="0"/>
              </a:spcAft>
              <a:defRPr sz="3200" b="1">
                <a:solidFill>
                  <a:schemeClr val="tx1"/>
                </a:solidFill>
                <a:latin typeface="Arial" pitchFamily="34" charset="0"/>
              </a:defRPr>
            </a:lvl8pPr>
            <a:lvl9pPr marL="1828800" algn="l" defTabSz="455613" rtl="0" eaLnBrk="1" fontAlgn="base" hangingPunct="1">
              <a:lnSpc>
                <a:spcPts val="2800"/>
              </a:lnSpc>
              <a:spcBef>
                <a:spcPct val="0"/>
              </a:spcBef>
              <a:spcAft>
                <a:spcPct val="0"/>
              </a:spcAft>
              <a:defRPr sz="3200" b="1">
                <a:solidFill>
                  <a:schemeClr val="tx1"/>
                </a:solidFill>
                <a:latin typeface="Arial" pitchFamily="34" charset="0"/>
              </a:defRPr>
            </a:lvl9pPr>
          </a:lstStyle>
          <a:p>
            <a:pPr>
              <a:lnSpc>
                <a:spcPts val="3000"/>
              </a:lnSpc>
              <a:defRPr/>
            </a:pPr>
            <a:r>
              <a:rPr lang="de-DE" dirty="0"/>
              <a:t>Titelmasterformat durch Klicken bearbeiten</a:t>
            </a:r>
          </a:p>
        </p:txBody>
      </p:sp>
      <p:sp>
        <p:nvSpPr>
          <p:cNvPr id="8" name="Textplatzhalter 2"/>
          <p:cNvSpPr>
            <a:spLocks noGrp="1"/>
          </p:cNvSpPr>
          <p:nvPr>
            <p:ph type="body" idx="13"/>
          </p:nvPr>
        </p:nvSpPr>
        <p:spPr>
          <a:xfrm>
            <a:off x="914401" y="150130"/>
            <a:ext cx="8089107" cy="215165"/>
          </a:xfrm>
        </p:spPr>
        <p:txBody>
          <a:bodyPr>
            <a:noAutofit/>
          </a:bodyPr>
          <a:lstStyle>
            <a:lvl1pPr marL="0" indent="0">
              <a:lnSpc>
                <a:spcPct val="10000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01851F2B-5935-4F00-87E9-DAC54DB4E7CD}"/>
              </a:ext>
            </a:extLst>
          </p:cNvPr>
          <p:cNvSpPr>
            <a:spLocks noGrp="1"/>
          </p:cNvSpPr>
          <p:nvPr>
            <p:ph type="dt" sz="half" idx="14"/>
          </p:nvPr>
        </p:nvSpPr>
        <p:spPr/>
        <p:txBody>
          <a:bodyPr/>
          <a:lstStyle>
            <a:lvl1pPr>
              <a:defRPr/>
            </a:lvl1pPr>
          </a:lstStyle>
          <a:p>
            <a:pPr>
              <a:defRPr/>
            </a:pPr>
            <a:fld id="{24639D7A-0315-4AEE-BAC0-058A04F29569}" type="datetime1">
              <a:rPr lang="de-DE"/>
              <a:pPr>
                <a:defRPr/>
              </a:pPr>
              <a:t>29.11.2020</a:t>
            </a:fld>
            <a:endParaRPr lang="de-DE" dirty="0"/>
          </a:p>
        </p:txBody>
      </p:sp>
      <p:sp>
        <p:nvSpPr>
          <p:cNvPr id="5" name="Foliennummernplatzhalter 4">
            <a:extLst>
              <a:ext uri="{FF2B5EF4-FFF2-40B4-BE49-F238E27FC236}">
                <a16:creationId xmlns:a16="http://schemas.microsoft.com/office/drawing/2014/main" id="{E36CB6EF-CE44-4361-A203-BA3D6E82B3A0}"/>
              </a:ext>
            </a:extLst>
          </p:cNvPr>
          <p:cNvSpPr>
            <a:spLocks noGrp="1"/>
          </p:cNvSpPr>
          <p:nvPr>
            <p:ph type="sldNum" sz="quarter" idx="15"/>
          </p:nvPr>
        </p:nvSpPr>
        <p:spPr/>
        <p:txBody>
          <a:bodyPr/>
          <a:lstStyle>
            <a:lvl1pPr>
              <a:defRPr/>
            </a:lvl1pPr>
          </a:lstStyle>
          <a:p>
            <a:r>
              <a:rPr lang="de-DE" altLang="de-DE"/>
              <a:t>Seite </a:t>
            </a:r>
            <a:fld id="{4E1F37AA-15C9-47D9-A25D-98BD725DD77A}" type="slidenum">
              <a:rPr lang="de-DE" altLang="de-DE"/>
              <a:pPr/>
              <a:t>‹Nr.›</a:t>
            </a:fld>
            <a:endParaRPr lang="de-DE" altLang="de-DE"/>
          </a:p>
        </p:txBody>
      </p:sp>
    </p:spTree>
    <p:extLst>
      <p:ext uri="{BB962C8B-B14F-4D97-AF65-F5344CB8AC3E}">
        <p14:creationId xmlns:p14="http://schemas.microsoft.com/office/powerpoint/2010/main" val="3640702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6_Leer mit Logo">
    <p:spTree>
      <p:nvGrpSpPr>
        <p:cNvPr id="1" name=""/>
        <p:cNvGrpSpPr/>
        <p:nvPr/>
      </p:nvGrpSpPr>
      <p:grpSpPr>
        <a:xfrm>
          <a:off x="0" y="0"/>
          <a:ext cx="0" cy="0"/>
          <a:chOff x="0" y="0"/>
          <a:chExt cx="0" cy="0"/>
        </a:xfrm>
      </p:grpSpPr>
      <p:sp>
        <p:nvSpPr>
          <p:cNvPr id="2" name="Datumsplatzhalter 3">
            <a:extLst>
              <a:ext uri="{FF2B5EF4-FFF2-40B4-BE49-F238E27FC236}">
                <a16:creationId xmlns:a16="http://schemas.microsoft.com/office/drawing/2014/main" id="{F3204EBA-FEF6-4C3E-972A-8B63B089B3E5}"/>
              </a:ext>
            </a:extLst>
          </p:cNvPr>
          <p:cNvSpPr>
            <a:spLocks noGrp="1"/>
          </p:cNvSpPr>
          <p:nvPr>
            <p:ph type="dt" sz="half" idx="10"/>
          </p:nvPr>
        </p:nvSpPr>
        <p:spPr/>
        <p:txBody>
          <a:bodyPr/>
          <a:lstStyle>
            <a:lvl1pPr>
              <a:defRPr/>
            </a:lvl1pPr>
          </a:lstStyle>
          <a:p>
            <a:pPr>
              <a:defRPr/>
            </a:pPr>
            <a:fld id="{C1CB0BD8-A836-4913-A596-B04B9CEE7AC3}" type="datetime1">
              <a:rPr lang="de-DE"/>
              <a:pPr>
                <a:defRPr/>
              </a:pPr>
              <a:t>29.11.2020</a:t>
            </a:fld>
            <a:endParaRPr lang="de-DE" dirty="0"/>
          </a:p>
        </p:txBody>
      </p:sp>
      <p:sp>
        <p:nvSpPr>
          <p:cNvPr id="3" name="Foliennummernplatzhalter 4">
            <a:extLst>
              <a:ext uri="{FF2B5EF4-FFF2-40B4-BE49-F238E27FC236}">
                <a16:creationId xmlns:a16="http://schemas.microsoft.com/office/drawing/2014/main" id="{C4EA693C-094C-46BB-B703-14FB8E18E407}"/>
              </a:ext>
            </a:extLst>
          </p:cNvPr>
          <p:cNvSpPr>
            <a:spLocks noGrp="1"/>
          </p:cNvSpPr>
          <p:nvPr>
            <p:ph type="sldNum" sz="quarter" idx="11"/>
          </p:nvPr>
        </p:nvSpPr>
        <p:spPr/>
        <p:txBody>
          <a:bodyPr/>
          <a:lstStyle>
            <a:lvl1pPr>
              <a:defRPr/>
            </a:lvl1pPr>
          </a:lstStyle>
          <a:p>
            <a:r>
              <a:rPr lang="de-DE" altLang="de-DE"/>
              <a:t>Seite </a:t>
            </a:r>
            <a:fld id="{B541164D-59BF-4095-ADC0-DDE22E14BF62}" type="slidenum">
              <a:rPr lang="de-DE" altLang="de-DE"/>
              <a:pPr/>
              <a:t>‹Nr.›</a:t>
            </a:fld>
            <a:endParaRPr lang="de-DE" altLang="de-DE"/>
          </a:p>
        </p:txBody>
      </p:sp>
    </p:spTree>
    <p:extLst>
      <p:ext uri="{BB962C8B-B14F-4D97-AF65-F5344CB8AC3E}">
        <p14:creationId xmlns:p14="http://schemas.microsoft.com/office/powerpoint/2010/main" val="3038334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6_leer">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242E6E62-6F2D-4FDD-B831-8165B0A0CC40}"/>
              </a:ext>
            </a:extLst>
          </p:cNvPr>
          <p:cNvSpPr/>
          <p:nvPr/>
        </p:nvSpPr>
        <p:spPr>
          <a:xfrm>
            <a:off x="0" y="0"/>
            <a:ext cx="9144000" cy="68580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Tree>
    <p:extLst>
      <p:ext uri="{BB962C8B-B14F-4D97-AF65-F5344CB8AC3E}">
        <p14:creationId xmlns:p14="http://schemas.microsoft.com/office/powerpoint/2010/main" val="1249206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7_Drei Bilder mit Beschriftung">
    <p:spTree>
      <p:nvGrpSpPr>
        <p:cNvPr id="1" name=""/>
        <p:cNvGrpSpPr/>
        <p:nvPr/>
      </p:nvGrpSpPr>
      <p:grpSpPr>
        <a:xfrm>
          <a:off x="0" y="0"/>
          <a:ext cx="0" cy="0"/>
          <a:chOff x="0" y="0"/>
          <a:chExt cx="0" cy="0"/>
        </a:xfrm>
      </p:grpSpPr>
      <p:sp>
        <p:nvSpPr>
          <p:cNvPr id="10" name="Bildplatzhalter 2"/>
          <p:cNvSpPr>
            <a:spLocks noGrp="1"/>
          </p:cNvSpPr>
          <p:nvPr>
            <p:ph type="pic" idx="1"/>
          </p:nvPr>
        </p:nvSpPr>
        <p:spPr>
          <a:xfrm>
            <a:off x="904500" y="1520826"/>
            <a:ext cx="2592000" cy="2747380"/>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28" name="Textplatzhalter 2"/>
          <p:cNvSpPr>
            <a:spLocks noGrp="1"/>
          </p:cNvSpPr>
          <p:nvPr>
            <p:ph type="body" idx="13"/>
          </p:nvPr>
        </p:nvSpPr>
        <p:spPr>
          <a:xfrm>
            <a:off x="904500" y="4341767"/>
            <a:ext cx="2592000" cy="1224000"/>
          </a:xfrm>
        </p:spPr>
        <p:txBody>
          <a:bodyPr>
            <a:noAutofit/>
          </a:bodyPr>
          <a:lstStyle>
            <a:lvl1pPr marL="0" indent="0">
              <a:lnSpc>
                <a:spcPts val="1000"/>
              </a:lnSpc>
              <a:spcAft>
                <a:spcPts val="0"/>
              </a:spcAft>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34" name="Bildplatzhalter 2"/>
          <p:cNvSpPr>
            <a:spLocks noGrp="1"/>
          </p:cNvSpPr>
          <p:nvPr>
            <p:ph type="pic" idx="14"/>
          </p:nvPr>
        </p:nvSpPr>
        <p:spPr>
          <a:xfrm>
            <a:off x="3669909" y="1520826"/>
            <a:ext cx="2592000" cy="2747380"/>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35" name="Textplatzhalter 2"/>
          <p:cNvSpPr>
            <a:spLocks noGrp="1"/>
          </p:cNvSpPr>
          <p:nvPr>
            <p:ph type="body" idx="15"/>
          </p:nvPr>
        </p:nvSpPr>
        <p:spPr>
          <a:xfrm>
            <a:off x="3669909" y="4341767"/>
            <a:ext cx="2592000" cy="1224000"/>
          </a:xfrm>
        </p:spPr>
        <p:txBody>
          <a:bodyPr>
            <a:noAutofit/>
          </a:bodyPr>
          <a:lstStyle>
            <a:lvl1pPr marL="0" indent="0">
              <a:lnSpc>
                <a:spcPts val="1000"/>
              </a:lnSpc>
              <a:spcAft>
                <a:spcPts val="0"/>
              </a:spcAft>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8" name="Bildplatzhalter 2"/>
          <p:cNvSpPr>
            <a:spLocks noGrp="1"/>
          </p:cNvSpPr>
          <p:nvPr>
            <p:ph type="pic" idx="16"/>
          </p:nvPr>
        </p:nvSpPr>
        <p:spPr>
          <a:xfrm>
            <a:off x="6419135" y="1520826"/>
            <a:ext cx="2592000" cy="2747380"/>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9" name="Textplatzhalter 2"/>
          <p:cNvSpPr>
            <a:spLocks noGrp="1"/>
          </p:cNvSpPr>
          <p:nvPr>
            <p:ph type="body" idx="17"/>
          </p:nvPr>
        </p:nvSpPr>
        <p:spPr>
          <a:xfrm>
            <a:off x="6419135" y="4341767"/>
            <a:ext cx="2592000" cy="1224000"/>
          </a:xfrm>
        </p:spPr>
        <p:txBody>
          <a:bodyPr>
            <a:noAutofit/>
          </a:bodyPr>
          <a:lstStyle>
            <a:lvl1pPr marL="0" indent="0">
              <a:lnSpc>
                <a:spcPts val="1000"/>
              </a:lnSpc>
              <a:spcAft>
                <a:spcPts val="0"/>
              </a:spcAft>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13" name="Titel 1"/>
          <p:cNvSpPr>
            <a:spLocks noGrp="1"/>
          </p:cNvSpPr>
          <p:nvPr>
            <p:ph type="title"/>
          </p:nvPr>
        </p:nvSpPr>
        <p:spPr>
          <a:xfrm>
            <a:off x="903819" y="521252"/>
            <a:ext cx="8100000" cy="900000"/>
          </a:xfrm>
        </p:spPr>
        <p:txBody>
          <a:bodyPr/>
          <a:lstStyle>
            <a:lvl1pPr>
              <a:lnSpc>
                <a:spcPts val="3000"/>
              </a:lnSpc>
              <a:defRPr baseline="0"/>
            </a:lvl1pPr>
          </a:lstStyle>
          <a:p>
            <a:r>
              <a:rPr lang="de-DE"/>
              <a:t>Mastertitelformat bearbeiten</a:t>
            </a:r>
            <a:endParaRPr lang="de-DE" dirty="0"/>
          </a:p>
        </p:txBody>
      </p:sp>
      <p:sp>
        <p:nvSpPr>
          <p:cNvPr id="14" name="Textplatzhalter 2"/>
          <p:cNvSpPr>
            <a:spLocks noGrp="1"/>
          </p:cNvSpPr>
          <p:nvPr>
            <p:ph type="body" idx="20"/>
          </p:nvPr>
        </p:nvSpPr>
        <p:spPr>
          <a:xfrm>
            <a:off x="904501" y="150130"/>
            <a:ext cx="8089107" cy="215165"/>
          </a:xfrm>
        </p:spPr>
        <p:txBody>
          <a:bodyPr>
            <a:noAutofit/>
          </a:bodyPr>
          <a:lstStyle>
            <a:lvl1pPr marL="0" indent="0">
              <a:lnSpc>
                <a:spcPts val="100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11" name="Datumsplatzhalter 3">
            <a:extLst>
              <a:ext uri="{FF2B5EF4-FFF2-40B4-BE49-F238E27FC236}">
                <a16:creationId xmlns:a16="http://schemas.microsoft.com/office/drawing/2014/main" id="{3A50E3F1-86AF-41A3-B0A6-C7C6D48C5078}"/>
              </a:ext>
            </a:extLst>
          </p:cNvPr>
          <p:cNvSpPr>
            <a:spLocks noGrp="1"/>
          </p:cNvSpPr>
          <p:nvPr>
            <p:ph type="dt" sz="half" idx="21"/>
          </p:nvPr>
        </p:nvSpPr>
        <p:spPr/>
        <p:txBody>
          <a:bodyPr/>
          <a:lstStyle>
            <a:lvl1pPr>
              <a:defRPr/>
            </a:lvl1pPr>
          </a:lstStyle>
          <a:p>
            <a:pPr>
              <a:defRPr/>
            </a:pPr>
            <a:fld id="{478DD942-71CA-4808-ABD3-CB67A5B82538}" type="datetime1">
              <a:rPr lang="de-DE"/>
              <a:pPr>
                <a:defRPr/>
              </a:pPr>
              <a:t>29.11.2020</a:t>
            </a:fld>
            <a:endParaRPr lang="de-DE" dirty="0"/>
          </a:p>
        </p:txBody>
      </p:sp>
      <p:sp>
        <p:nvSpPr>
          <p:cNvPr id="12" name="Foliennummernplatzhalter 4">
            <a:extLst>
              <a:ext uri="{FF2B5EF4-FFF2-40B4-BE49-F238E27FC236}">
                <a16:creationId xmlns:a16="http://schemas.microsoft.com/office/drawing/2014/main" id="{EE51CC99-EE21-4AD5-907D-59F3F017BD09}"/>
              </a:ext>
            </a:extLst>
          </p:cNvPr>
          <p:cNvSpPr>
            <a:spLocks noGrp="1"/>
          </p:cNvSpPr>
          <p:nvPr>
            <p:ph type="sldNum" sz="quarter" idx="22"/>
          </p:nvPr>
        </p:nvSpPr>
        <p:spPr/>
        <p:txBody>
          <a:bodyPr/>
          <a:lstStyle>
            <a:lvl1pPr>
              <a:defRPr/>
            </a:lvl1pPr>
          </a:lstStyle>
          <a:p>
            <a:r>
              <a:rPr lang="de-DE" altLang="de-DE"/>
              <a:t>Seite </a:t>
            </a:r>
            <a:fld id="{C74C7CD0-075B-443E-B468-7A61D06E1C3A}" type="slidenum">
              <a:rPr lang="de-DE" altLang="de-DE"/>
              <a:pPr/>
              <a:t>‹Nr.›</a:t>
            </a:fld>
            <a:endParaRPr lang="de-DE" altLang="de-DE"/>
          </a:p>
        </p:txBody>
      </p:sp>
    </p:spTree>
    <p:extLst>
      <p:ext uri="{BB962C8B-B14F-4D97-AF65-F5344CB8AC3E}">
        <p14:creationId xmlns:p14="http://schemas.microsoft.com/office/powerpoint/2010/main" val="3022972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8_Sechs Bilder mit Beschriftung">
    <p:spTree>
      <p:nvGrpSpPr>
        <p:cNvPr id="1" name=""/>
        <p:cNvGrpSpPr/>
        <p:nvPr/>
      </p:nvGrpSpPr>
      <p:grpSpPr>
        <a:xfrm>
          <a:off x="0" y="0"/>
          <a:ext cx="0" cy="0"/>
          <a:chOff x="0" y="0"/>
          <a:chExt cx="0" cy="0"/>
        </a:xfrm>
      </p:grpSpPr>
      <p:sp>
        <p:nvSpPr>
          <p:cNvPr id="20" name="Textplatzhalter 2"/>
          <p:cNvSpPr>
            <a:spLocks noGrp="1"/>
          </p:cNvSpPr>
          <p:nvPr>
            <p:ph type="body" idx="27"/>
          </p:nvPr>
        </p:nvSpPr>
        <p:spPr>
          <a:xfrm>
            <a:off x="904501" y="150130"/>
            <a:ext cx="8089107" cy="215165"/>
          </a:xfrm>
        </p:spPr>
        <p:txBody>
          <a:bodyPr>
            <a:noAutofit/>
          </a:bodyPr>
          <a:lstStyle>
            <a:lvl1pPr marL="0" indent="0">
              <a:lnSpc>
                <a:spcPts val="108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21" name="Bildplatzhalter 2"/>
          <p:cNvSpPr>
            <a:spLocks noGrp="1"/>
          </p:cNvSpPr>
          <p:nvPr>
            <p:ph type="pic" idx="1"/>
          </p:nvPr>
        </p:nvSpPr>
        <p:spPr>
          <a:xfrm>
            <a:off x="904500" y="5399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22" name="Textplatzhalter 2"/>
          <p:cNvSpPr>
            <a:spLocks noGrp="1"/>
          </p:cNvSpPr>
          <p:nvPr>
            <p:ph type="body" idx="13"/>
          </p:nvPr>
        </p:nvSpPr>
        <p:spPr>
          <a:xfrm>
            <a:off x="904500" y="2812230"/>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23" name="Bildplatzhalter 2"/>
          <p:cNvSpPr>
            <a:spLocks noGrp="1"/>
          </p:cNvSpPr>
          <p:nvPr>
            <p:ph type="pic" idx="14"/>
          </p:nvPr>
        </p:nvSpPr>
        <p:spPr>
          <a:xfrm>
            <a:off x="3661819" y="5399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24" name="Textplatzhalter 2"/>
          <p:cNvSpPr>
            <a:spLocks noGrp="1"/>
          </p:cNvSpPr>
          <p:nvPr>
            <p:ph type="body" idx="15"/>
          </p:nvPr>
        </p:nvSpPr>
        <p:spPr>
          <a:xfrm>
            <a:off x="3661819" y="2812230"/>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25" name="Bildplatzhalter 2"/>
          <p:cNvSpPr>
            <a:spLocks noGrp="1"/>
          </p:cNvSpPr>
          <p:nvPr>
            <p:ph type="pic" idx="16"/>
          </p:nvPr>
        </p:nvSpPr>
        <p:spPr>
          <a:xfrm>
            <a:off x="6402951" y="5399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26" name="Textplatzhalter 2"/>
          <p:cNvSpPr>
            <a:spLocks noGrp="1"/>
          </p:cNvSpPr>
          <p:nvPr>
            <p:ph type="body" idx="17"/>
          </p:nvPr>
        </p:nvSpPr>
        <p:spPr>
          <a:xfrm>
            <a:off x="6402951" y="2812230"/>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27" name="Bildplatzhalter 2"/>
          <p:cNvSpPr>
            <a:spLocks noGrp="1"/>
          </p:cNvSpPr>
          <p:nvPr>
            <p:ph type="pic" idx="28"/>
          </p:nvPr>
        </p:nvSpPr>
        <p:spPr>
          <a:xfrm>
            <a:off x="904500" y="32018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28" name="Textplatzhalter 2"/>
          <p:cNvSpPr>
            <a:spLocks noGrp="1"/>
          </p:cNvSpPr>
          <p:nvPr>
            <p:ph type="body" idx="29"/>
          </p:nvPr>
        </p:nvSpPr>
        <p:spPr>
          <a:xfrm>
            <a:off x="904500" y="5474129"/>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29" name="Bildplatzhalter 2"/>
          <p:cNvSpPr>
            <a:spLocks noGrp="1"/>
          </p:cNvSpPr>
          <p:nvPr>
            <p:ph type="pic" idx="30"/>
          </p:nvPr>
        </p:nvSpPr>
        <p:spPr>
          <a:xfrm>
            <a:off x="3667884" y="32018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30" name="Textplatzhalter 2"/>
          <p:cNvSpPr>
            <a:spLocks noGrp="1"/>
          </p:cNvSpPr>
          <p:nvPr>
            <p:ph type="body" idx="31"/>
          </p:nvPr>
        </p:nvSpPr>
        <p:spPr>
          <a:xfrm>
            <a:off x="3667884" y="5474129"/>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31" name="Bildplatzhalter 2"/>
          <p:cNvSpPr>
            <a:spLocks noGrp="1"/>
          </p:cNvSpPr>
          <p:nvPr>
            <p:ph type="pic" idx="32"/>
          </p:nvPr>
        </p:nvSpPr>
        <p:spPr>
          <a:xfrm>
            <a:off x="6404432" y="32018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32" name="Textplatzhalter 2"/>
          <p:cNvSpPr>
            <a:spLocks noGrp="1"/>
          </p:cNvSpPr>
          <p:nvPr>
            <p:ph type="body" idx="33"/>
          </p:nvPr>
        </p:nvSpPr>
        <p:spPr>
          <a:xfrm>
            <a:off x="6404432" y="5474129"/>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15" name="Datumsplatzhalter 3">
            <a:extLst>
              <a:ext uri="{FF2B5EF4-FFF2-40B4-BE49-F238E27FC236}">
                <a16:creationId xmlns:a16="http://schemas.microsoft.com/office/drawing/2014/main" id="{AE61E90D-B799-4369-A598-090BB4464209}"/>
              </a:ext>
            </a:extLst>
          </p:cNvPr>
          <p:cNvSpPr>
            <a:spLocks noGrp="1"/>
          </p:cNvSpPr>
          <p:nvPr>
            <p:ph type="dt" sz="half" idx="34"/>
          </p:nvPr>
        </p:nvSpPr>
        <p:spPr/>
        <p:txBody>
          <a:bodyPr/>
          <a:lstStyle>
            <a:lvl1pPr>
              <a:defRPr/>
            </a:lvl1pPr>
          </a:lstStyle>
          <a:p>
            <a:pPr>
              <a:defRPr/>
            </a:pPr>
            <a:fld id="{D44CFBD4-C4BC-429F-B4C7-038C316533B6}" type="datetime1">
              <a:rPr lang="de-DE"/>
              <a:pPr>
                <a:defRPr/>
              </a:pPr>
              <a:t>29.11.2020</a:t>
            </a:fld>
            <a:endParaRPr lang="de-DE" dirty="0"/>
          </a:p>
        </p:txBody>
      </p:sp>
      <p:sp>
        <p:nvSpPr>
          <p:cNvPr id="16" name="Foliennummernplatzhalter 4">
            <a:extLst>
              <a:ext uri="{FF2B5EF4-FFF2-40B4-BE49-F238E27FC236}">
                <a16:creationId xmlns:a16="http://schemas.microsoft.com/office/drawing/2014/main" id="{46C28C7C-28D0-41D7-9E71-2AF5A41B2340}"/>
              </a:ext>
            </a:extLst>
          </p:cNvPr>
          <p:cNvSpPr>
            <a:spLocks noGrp="1"/>
          </p:cNvSpPr>
          <p:nvPr>
            <p:ph type="sldNum" sz="quarter" idx="35"/>
          </p:nvPr>
        </p:nvSpPr>
        <p:spPr/>
        <p:txBody>
          <a:bodyPr/>
          <a:lstStyle>
            <a:lvl1pPr>
              <a:defRPr/>
            </a:lvl1pPr>
          </a:lstStyle>
          <a:p>
            <a:r>
              <a:rPr lang="de-DE" altLang="de-DE"/>
              <a:t>Seite </a:t>
            </a:r>
            <a:fld id="{0F2C0AEE-EAAF-4445-85DF-5E388563FD0D}" type="slidenum">
              <a:rPr lang="de-DE" altLang="de-DE"/>
              <a:pPr/>
              <a:t>‹Nr.›</a:t>
            </a:fld>
            <a:endParaRPr lang="de-DE" altLang="de-DE"/>
          </a:p>
        </p:txBody>
      </p:sp>
    </p:spTree>
    <p:extLst>
      <p:ext uri="{BB962C8B-B14F-4D97-AF65-F5344CB8AC3E}">
        <p14:creationId xmlns:p14="http://schemas.microsoft.com/office/powerpoint/2010/main" val="2430375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elplatzhalter 1">
            <a:extLst>
              <a:ext uri="{FF2B5EF4-FFF2-40B4-BE49-F238E27FC236}">
                <a16:creationId xmlns:a16="http://schemas.microsoft.com/office/drawing/2014/main" id="{76EA1F0D-7624-46EE-B9F0-5BF354C107D8}"/>
              </a:ext>
            </a:extLst>
          </p:cNvPr>
          <p:cNvSpPr>
            <a:spLocks noGrp="1"/>
          </p:cNvSpPr>
          <p:nvPr>
            <p:ph type="title"/>
          </p:nvPr>
        </p:nvSpPr>
        <p:spPr bwMode="auto">
          <a:xfrm>
            <a:off x="903288" y="454025"/>
            <a:ext cx="8101012"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de-DE"/>
              <a:t>Überschrift</a:t>
            </a:r>
          </a:p>
        </p:txBody>
      </p:sp>
      <p:sp>
        <p:nvSpPr>
          <p:cNvPr id="1027" name="Textplatzhalter 2">
            <a:extLst>
              <a:ext uri="{FF2B5EF4-FFF2-40B4-BE49-F238E27FC236}">
                <a16:creationId xmlns:a16="http://schemas.microsoft.com/office/drawing/2014/main" id="{7768D57A-661E-43C8-987B-B6805AD66DDF}"/>
              </a:ext>
            </a:extLst>
          </p:cNvPr>
          <p:cNvSpPr>
            <a:spLocks noGrp="1"/>
          </p:cNvSpPr>
          <p:nvPr>
            <p:ph type="body" idx="1"/>
          </p:nvPr>
        </p:nvSpPr>
        <p:spPr bwMode="auto">
          <a:xfrm>
            <a:off x="904875" y="1547813"/>
            <a:ext cx="8099425"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de-DE" dirty="0"/>
              <a:t>Text</a:t>
            </a:r>
          </a:p>
          <a:p>
            <a:pPr lvl="1"/>
            <a:r>
              <a:rPr lang="de-DE" altLang="de-DE" dirty="0"/>
              <a:t>Zweite Ebene</a:t>
            </a:r>
          </a:p>
          <a:p>
            <a:pPr lvl="2"/>
            <a:r>
              <a:rPr lang="de-DE" altLang="de-DE" dirty="0"/>
              <a:t>Dritte Ebene</a:t>
            </a:r>
          </a:p>
          <a:p>
            <a:pPr lvl="3"/>
            <a:r>
              <a:rPr lang="de-DE" altLang="de-DE" dirty="0"/>
              <a:t>Vierte Ebene</a:t>
            </a:r>
          </a:p>
        </p:txBody>
      </p:sp>
      <p:sp>
        <p:nvSpPr>
          <p:cNvPr id="11" name="Fußzeilenplatzhalter 3">
            <a:extLst>
              <a:ext uri="{FF2B5EF4-FFF2-40B4-BE49-F238E27FC236}">
                <a16:creationId xmlns:a16="http://schemas.microsoft.com/office/drawing/2014/main" id="{2DC9C058-7CF2-4BB0-85E1-5F0C3649CDAC}"/>
              </a:ext>
            </a:extLst>
          </p:cNvPr>
          <p:cNvSpPr txBox="1">
            <a:spLocks/>
          </p:cNvSpPr>
          <p:nvPr/>
        </p:nvSpPr>
        <p:spPr>
          <a:xfrm>
            <a:off x="1943100" y="6011863"/>
            <a:ext cx="5472768" cy="549275"/>
          </a:xfrm>
          <a:prstGeom prst="rect">
            <a:avLst/>
          </a:prstGeom>
        </p:spPr>
        <p:txBody>
          <a:bodyPr wrap="none" lIns="0" tIns="0" rIns="0" bIns="0"/>
          <a:lstStyle>
            <a:defPPr>
              <a:defRPr lang="de-DE"/>
            </a:defPPr>
            <a:lvl1pPr algn="l" rtl="0" fontAlgn="base">
              <a:lnSpc>
                <a:spcPts val="1500"/>
              </a:lnSpc>
              <a:spcBef>
                <a:spcPct val="0"/>
              </a:spcBef>
              <a:spcAft>
                <a:spcPct val="0"/>
              </a:spcAft>
              <a:defRPr kumimoji="1" sz="1200" b="1" i="0" kern="1200">
                <a:solidFill>
                  <a:srgbClr val="141313"/>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ct val="100000"/>
              </a:lnSpc>
              <a:spcAft>
                <a:spcPts val="600"/>
              </a:spcAft>
              <a:defRPr/>
            </a:pPr>
            <a:endParaRPr lang="de-DE" sz="1000" dirty="0"/>
          </a:p>
          <a:p>
            <a:pPr>
              <a:lnSpc>
                <a:spcPct val="100000"/>
              </a:lnSpc>
              <a:spcAft>
                <a:spcPts val="600"/>
              </a:spcAft>
              <a:defRPr/>
            </a:pPr>
            <a:endParaRPr lang="de-DE" sz="1000" dirty="0"/>
          </a:p>
        </p:txBody>
      </p:sp>
      <p:grpSp>
        <p:nvGrpSpPr>
          <p:cNvPr id="1029" name="Gruppierung 11">
            <a:extLst>
              <a:ext uri="{FF2B5EF4-FFF2-40B4-BE49-F238E27FC236}">
                <a16:creationId xmlns:a16="http://schemas.microsoft.com/office/drawing/2014/main" id="{8BFF336C-FBD4-48CC-8B2E-A1BF69352B2F}"/>
              </a:ext>
            </a:extLst>
          </p:cNvPr>
          <p:cNvGrpSpPr>
            <a:grpSpLocks/>
          </p:cNvGrpSpPr>
          <p:nvPr/>
        </p:nvGrpSpPr>
        <p:grpSpPr bwMode="auto">
          <a:xfrm>
            <a:off x="903288" y="0"/>
            <a:ext cx="8243887" cy="71438"/>
            <a:chOff x="903819" y="0"/>
            <a:chExt cx="8244000" cy="108000"/>
          </a:xfrm>
        </p:grpSpPr>
        <p:sp>
          <p:nvSpPr>
            <p:cNvPr id="13" name="Rechteck 12">
              <a:extLst>
                <a:ext uri="{FF2B5EF4-FFF2-40B4-BE49-F238E27FC236}">
                  <a16:creationId xmlns:a16="http://schemas.microsoft.com/office/drawing/2014/main" id="{439FE69B-0CF6-4D28-A609-EE367330879F}"/>
                </a:ext>
              </a:extLst>
            </p:cNvPr>
            <p:cNvSpPr/>
            <p:nvPr/>
          </p:nvSpPr>
          <p:spPr bwMode="auto">
            <a:xfrm>
              <a:off x="903819" y="0"/>
              <a:ext cx="2735299" cy="108000"/>
            </a:xfrm>
            <a:prstGeom prst="rect">
              <a:avLst/>
            </a:prstGeom>
            <a:solidFill>
              <a:srgbClr val="AA0F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
          <p:nvSpPr>
            <p:cNvPr id="14" name="Rechteck 13">
              <a:extLst>
                <a:ext uri="{FF2B5EF4-FFF2-40B4-BE49-F238E27FC236}">
                  <a16:creationId xmlns:a16="http://schemas.microsoft.com/office/drawing/2014/main" id="{96420FF2-022A-4563-957C-1FE8E5F0B085}"/>
                </a:ext>
              </a:extLst>
            </p:cNvPr>
            <p:cNvSpPr/>
            <p:nvPr/>
          </p:nvSpPr>
          <p:spPr bwMode="auto">
            <a:xfrm>
              <a:off x="3639118" y="0"/>
              <a:ext cx="2736888" cy="108000"/>
            </a:xfrm>
            <a:prstGeom prst="rect">
              <a:avLst/>
            </a:prstGeom>
            <a:solidFill>
              <a:srgbClr val="D747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
          <p:nvSpPr>
            <p:cNvPr id="15" name="Rechteck 14">
              <a:extLst>
                <a:ext uri="{FF2B5EF4-FFF2-40B4-BE49-F238E27FC236}">
                  <a16:creationId xmlns:a16="http://schemas.microsoft.com/office/drawing/2014/main" id="{D1791F3D-5579-49AB-A165-B8C0E6BCDEF6}"/>
                </a:ext>
              </a:extLst>
            </p:cNvPr>
            <p:cNvSpPr/>
            <p:nvPr/>
          </p:nvSpPr>
          <p:spPr bwMode="auto">
            <a:xfrm>
              <a:off x="6376006" y="0"/>
              <a:ext cx="2771813" cy="108000"/>
            </a:xfrm>
            <a:prstGeom prst="rect">
              <a:avLst/>
            </a:prstGeom>
            <a:solidFill>
              <a:srgbClr val="901B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grpSp>
      <p:cxnSp>
        <p:nvCxnSpPr>
          <p:cNvPr id="16" name="Gerade Verbindung 15">
            <a:extLst>
              <a:ext uri="{FF2B5EF4-FFF2-40B4-BE49-F238E27FC236}">
                <a16:creationId xmlns:a16="http://schemas.microsoft.com/office/drawing/2014/main" id="{09294E47-2D6E-4E74-97A0-BB6250364C3F}"/>
              </a:ext>
            </a:extLst>
          </p:cNvPr>
          <p:cNvCxnSpPr/>
          <p:nvPr/>
        </p:nvCxnSpPr>
        <p:spPr>
          <a:xfrm>
            <a:off x="904875" y="5951538"/>
            <a:ext cx="8240713"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7" name="Datumsplatzhalter 3">
            <a:extLst>
              <a:ext uri="{FF2B5EF4-FFF2-40B4-BE49-F238E27FC236}">
                <a16:creationId xmlns:a16="http://schemas.microsoft.com/office/drawing/2014/main" id="{6722D6C9-F6B3-4E46-A531-C4503107A4FC}"/>
              </a:ext>
            </a:extLst>
          </p:cNvPr>
          <p:cNvSpPr>
            <a:spLocks noGrp="1"/>
          </p:cNvSpPr>
          <p:nvPr>
            <p:ph type="dt" sz="half" idx="2"/>
          </p:nvPr>
        </p:nvSpPr>
        <p:spPr>
          <a:xfrm>
            <a:off x="904875" y="6011863"/>
            <a:ext cx="971550" cy="179387"/>
          </a:xfrm>
          <a:prstGeom prst="rect">
            <a:avLst/>
          </a:prstGeom>
        </p:spPr>
        <p:txBody>
          <a:bodyPr vert="horz" wrap="none" lIns="0" tIns="0" rIns="0" bIns="0" rtlCol="0" anchor="t"/>
          <a:lstStyle>
            <a:lvl1pPr algn="l" fontAlgn="auto">
              <a:spcBef>
                <a:spcPts val="0"/>
              </a:spcBef>
              <a:spcAft>
                <a:spcPts val="0"/>
              </a:spcAft>
              <a:defRPr sz="900">
                <a:solidFill>
                  <a:schemeClr val="tx1"/>
                </a:solidFill>
                <a:latin typeface="Arial" panose="020B0604020202020204" pitchFamily="34" charset="0"/>
                <a:cs typeface="Arial" panose="020B0604020202020204" pitchFamily="34" charset="0"/>
              </a:defRPr>
            </a:lvl1pPr>
          </a:lstStyle>
          <a:p>
            <a:pPr>
              <a:defRPr/>
            </a:pPr>
            <a:fld id="{6178B2AE-F83D-4956-8054-8A736810DA98}" type="datetime1">
              <a:rPr lang="de-DE"/>
              <a:pPr>
                <a:defRPr/>
              </a:pPr>
              <a:t>29.11.2020</a:t>
            </a:fld>
            <a:endParaRPr lang="de-DE" dirty="0"/>
          </a:p>
        </p:txBody>
      </p:sp>
      <p:sp>
        <p:nvSpPr>
          <p:cNvPr id="18" name="Foliennummernplatzhalter 4">
            <a:extLst>
              <a:ext uri="{FF2B5EF4-FFF2-40B4-BE49-F238E27FC236}">
                <a16:creationId xmlns:a16="http://schemas.microsoft.com/office/drawing/2014/main" id="{7766C3D2-657D-48EC-AC0A-C4FDA8608F90}"/>
              </a:ext>
            </a:extLst>
          </p:cNvPr>
          <p:cNvSpPr>
            <a:spLocks noGrp="1"/>
          </p:cNvSpPr>
          <p:nvPr>
            <p:ph type="sldNum" sz="quarter" idx="4"/>
          </p:nvPr>
        </p:nvSpPr>
        <p:spPr>
          <a:xfrm>
            <a:off x="904875" y="6361113"/>
            <a:ext cx="971550" cy="214312"/>
          </a:xfrm>
          <a:prstGeom prst="rect">
            <a:avLst/>
          </a:prstGeom>
        </p:spPr>
        <p:txBody>
          <a:bodyPr vert="horz" wrap="square" lIns="0" tIns="0" rIns="0" bIns="0" numCol="1" anchor="b" anchorCtr="0" compatLnSpc="1">
            <a:prstTxWarp prst="textNoShape">
              <a:avLst/>
            </a:prstTxWarp>
          </a:bodyPr>
          <a:lstStyle>
            <a:lvl1pPr>
              <a:defRPr sz="900"/>
            </a:lvl1pPr>
          </a:lstStyle>
          <a:p>
            <a:r>
              <a:rPr lang="de-DE" altLang="de-DE"/>
              <a:t>Seite </a:t>
            </a:r>
            <a:fld id="{3B8F0266-ADA9-4031-9DA0-C11B60C9E513}" type="slidenum">
              <a:rPr lang="de-DE" altLang="de-DE"/>
              <a:pPr/>
              <a:t>‹Nr.›</a:t>
            </a:fld>
            <a:endParaRPr lang="de-DE" altLang="de-DE"/>
          </a:p>
        </p:txBody>
      </p:sp>
      <p:pic>
        <p:nvPicPr>
          <p:cNvPr id="1033" name="Bild 7" descr="Logo_17pt.wmf">
            <a:extLst>
              <a:ext uri="{FF2B5EF4-FFF2-40B4-BE49-F238E27FC236}">
                <a16:creationId xmlns:a16="http://schemas.microsoft.com/office/drawing/2014/main" id="{ECB9431C-96D7-4CF9-A8D5-BD1D23D05896}"/>
              </a:ext>
            </a:extLst>
          </p:cNvPr>
          <p:cNvPicPr>
            <a:picLocks/>
          </p:cNvPicPr>
          <p:nvPr/>
        </p:nvPicPr>
        <p:blipFill>
          <a:blip r:embed="rId15">
            <a:extLst>
              <a:ext uri="{28A0092B-C50C-407E-A947-70E740481C1C}">
                <a14:useLocalDpi xmlns:a14="http://schemas.microsoft.com/office/drawing/2010/main" val="0"/>
              </a:ext>
            </a:extLst>
          </a:blip>
          <a:srcRect/>
          <a:stretch>
            <a:fillRect/>
          </a:stretch>
        </p:blipFill>
        <p:spPr bwMode="auto">
          <a:xfrm>
            <a:off x="7664450" y="6000750"/>
            <a:ext cx="105251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9" r:id="rId5"/>
    <p:sldLayoutId id="2147483756" r:id="rId6"/>
    <p:sldLayoutId id="2147483760" r:id="rId7"/>
    <p:sldLayoutId id="2147483757" r:id="rId8"/>
    <p:sldLayoutId id="2147483758" r:id="rId9"/>
    <p:sldLayoutId id="2147483761" r:id="rId10"/>
    <p:sldLayoutId id="2147483762" r:id="rId11"/>
    <p:sldLayoutId id="2147483763" r:id="rId12"/>
    <p:sldLayoutId id="2147483764" r:id="rId13"/>
  </p:sldLayoutIdLst>
  <p:hf hdr="0" ftr="0"/>
  <p:txStyles>
    <p:titleStyle>
      <a:lvl1pPr algn="l" defTabSz="455613" rtl="0" eaLnBrk="1" fontAlgn="base" hangingPunct="1">
        <a:lnSpc>
          <a:spcPts val="3000"/>
        </a:lnSpc>
        <a:spcBef>
          <a:spcPct val="0"/>
        </a:spcBef>
        <a:spcAft>
          <a:spcPct val="0"/>
        </a:spcAft>
        <a:defRPr sz="3000" b="1" kern="1200">
          <a:solidFill>
            <a:schemeClr val="tx1"/>
          </a:solidFill>
          <a:latin typeface="Arial"/>
          <a:ea typeface="+mj-ea"/>
          <a:cs typeface="+mj-cs"/>
        </a:defRPr>
      </a:lvl1pPr>
      <a:lvl2pPr algn="l" defTabSz="455613" rtl="0" eaLnBrk="1" fontAlgn="base" hangingPunct="1">
        <a:lnSpc>
          <a:spcPts val="3000"/>
        </a:lnSpc>
        <a:spcBef>
          <a:spcPct val="0"/>
        </a:spcBef>
        <a:spcAft>
          <a:spcPct val="0"/>
        </a:spcAft>
        <a:defRPr sz="3000" b="1">
          <a:solidFill>
            <a:schemeClr val="tx1"/>
          </a:solidFill>
          <a:latin typeface="Arial" pitchFamily="34" charset="0"/>
        </a:defRPr>
      </a:lvl2pPr>
      <a:lvl3pPr algn="l" defTabSz="455613" rtl="0" eaLnBrk="1" fontAlgn="base" hangingPunct="1">
        <a:lnSpc>
          <a:spcPts val="3000"/>
        </a:lnSpc>
        <a:spcBef>
          <a:spcPct val="0"/>
        </a:spcBef>
        <a:spcAft>
          <a:spcPct val="0"/>
        </a:spcAft>
        <a:defRPr sz="3000" b="1">
          <a:solidFill>
            <a:schemeClr val="tx1"/>
          </a:solidFill>
          <a:latin typeface="Arial" pitchFamily="34" charset="0"/>
        </a:defRPr>
      </a:lvl3pPr>
      <a:lvl4pPr algn="l" defTabSz="455613" rtl="0" eaLnBrk="1" fontAlgn="base" hangingPunct="1">
        <a:lnSpc>
          <a:spcPts val="3000"/>
        </a:lnSpc>
        <a:spcBef>
          <a:spcPct val="0"/>
        </a:spcBef>
        <a:spcAft>
          <a:spcPct val="0"/>
        </a:spcAft>
        <a:defRPr sz="3000" b="1">
          <a:solidFill>
            <a:schemeClr val="tx1"/>
          </a:solidFill>
          <a:latin typeface="Arial" pitchFamily="34" charset="0"/>
        </a:defRPr>
      </a:lvl4pPr>
      <a:lvl5pPr algn="l" defTabSz="455613" rtl="0" eaLnBrk="1" fontAlgn="base" hangingPunct="1">
        <a:lnSpc>
          <a:spcPts val="3000"/>
        </a:lnSpc>
        <a:spcBef>
          <a:spcPct val="0"/>
        </a:spcBef>
        <a:spcAft>
          <a:spcPct val="0"/>
        </a:spcAft>
        <a:defRPr sz="3000" b="1">
          <a:solidFill>
            <a:schemeClr val="tx1"/>
          </a:solidFill>
          <a:latin typeface="Arial" pitchFamily="34" charset="0"/>
        </a:defRPr>
      </a:lvl5pPr>
      <a:lvl6pPr marL="457200" algn="l" defTabSz="455613" rtl="0" eaLnBrk="1" fontAlgn="base" hangingPunct="1">
        <a:lnSpc>
          <a:spcPts val="2800"/>
        </a:lnSpc>
        <a:spcBef>
          <a:spcPct val="0"/>
        </a:spcBef>
        <a:spcAft>
          <a:spcPct val="0"/>
        </a:spcAft>
        <a:defRPr sz="3200" b="1">
          <a:solidFill>
            <a:schemeClr val="tx1"/>
          </a:solidFill>
          <a:latin typeface="Arial" pitchFamily="34" charset="0"/>
        </a:defRPr>
      </a:lvl6pPr>
      <a:lvl7pPr marL="914400" algn="l" defTabSz="455613" rtl="0" eaLnBrk="1" fontAlgn="base" hangingPunct="1">
        <a:lnSpc>
          <a:spcPts val="2800"/>
        </a:lnSpc>
        <a:spcBef>
          <a:spcPct val="0"/>
        </a:spcBef>
        <a:spcAft>
          <a:spcPct val="0"/>
        </a:spcAft>
        <a:defRPr sz="3200" b="1">
          <a:solidFill>
            <a:schemeClr val="tx1"/>
          </a:solidFill>
          <a:latin typeface="Arial" pitchFamily="34" charset="0"/>
        </a:defRPr>
      </a:lvl7pPr>
      <a:lvl8pPr marL="1371600" algn="l" defTabSz="455613" rtl="0" eaLnBrk="1" fontAlgn="base" hangingPunct="1">
        <a:lnSpc>
          <a:spcPts val="2800"/>
        </a:lnSpc>
        <a:spcBef>
          <a:spcPct val="0"/>
        </a:spcBef>
        <a:spcAft>
          <a:spcPct val="0"/>
        </a:spcAft>
        <a:defRPr sz="3200" b="1">
          <a:solidFill>
            <a:schemeClr val="tx1"/>
          </a:solidFill>
          <a:latin typeface="Arial" pitchFamily="34" charset="0"/>
        </a:defRPr>
      </a:lvl8pPr>
      <a:lvl9pPr marL="1828800" algn="l" defTabSz="455613" rtl="0" eaLnBrk="1" fontAlgn="base" hangingPunct="1">
        <a:lnSpc>
          <a:spcPts val="2800"/>
        </a:lnSpc>
        <a:spcBef>
          <a:spcPct val="0"/>
        </a:spcBef>
        <a:spcAft>
          <a:spcPct val="0"/>
        </a:spcAft>
        <a:defRPr sz="3200" b="1">
          <a:solidFill>
            <a:schemeClr val="tx1"/>
          </a:solidFill>
          <a:latin typeface="Arial" pitchFamily="34" charset="0"/>
        </a:defRPr>
      </a:lvl9pPr>
    </p:titleStyle>
    <p:bodyStyle>
      <a:lvl1pPr marL="342900" indent="-342900" algn="l" defTabSz="455613" rtl="0" eaLnBrk="1" fontAlgn="base" hangingPunct="1">
        <a:lnSpc>
          <a:spcPts val="2200"/>
        </a:lnSpc>
        <a:spcBef>
          <a:spcPct val="0"/>
        </a:spcBef>
        <a:spcAft>
          <a:spcPct val="0"/>
        </a:spcAft>
        <a:defRPr sz="2000" kern="1200">
          <a:solidFill>
            <a:schemeClr val="tx1"/>
          </a:solidFill>
          <a:latin typeface="Arial"/>
          <a:ea typeface="+mn-ea"/>
          <a:cs typeface="+mn-cs"/>
        </a:defRPr>
      </a:lvl1pPr>
      <a:lvl2pPr marL="355600" indent="-169863" algn="l" defTabSz="455613" rtl="0" eaLnBrk="1" fontAlgn="base" hangingPunct="1">
        <a:lnSpc>
          <a:spcPts val="2200"/>
        </a:lnSpc>
        <a:spcBef>
          <a:spcPct val="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2pPr>
      <a:lvl3pPr marL="539750" indent="-184150" algn="l" defTabSz="455613" rtl="0" eaLnBrk="1" fontAlgn="base" hangingPunct="1">
        <a:lnSpc>
          <a:spcPts val="2200"/>
        </a:lnSpc>
        <a:spcBef>
          <a:spcPct val="0"/>
        </a:spcBef>
        <a:spcAft>
          <a:spcPct val="0"/>
        </a:spcAft>
        <a:buClr>
          <a:schemeClr val="accent2"/>
        </a:buClr>
        <a:buFont typeface="Wingdings" panose="05000000000000000000" pitchFamily="2" charset="2"/>
        <a:buChar char="§"/>
        <a:defRPr sz="2000" kern="1200">
          <a:solidFill>
            <a:schemeClr val="tx1"/>
          </a:solidFill>
          <a:latin typeface="Arial"/>
          <a:ea typeface="+mn-ea"/>
          <a:cs typeface="+mn-cs"/>
        </a:defRPr>
      </a:lvl3pPr>
      <a:lvl4pPr marL="712788" indent="-169863" algn="l" defTabSz="455613" rtl="0" eaLnBrk="1" fontAlgn="base" hangingPunct="1">
        <a:lnSpc>
          <a:spcPts val="2200"/>
        </a:lnSpc>
        <a:spcBef>
          <a:spcPct val="0"/>
        </a:spcBef>
        <a:spcAft>
          <a:spcPct val="0"/>
        </a:spcAft>
        <a:buClr>
          <a:srgbClr val="9D167A"/>
        </a:buClr>
        <a:buFont typeface="Wingdings" panose="05000000000000000000" pitchFamily="2" charset="2"/>
        <a:buChar char="§"/>
        <a:defRPr sz="2000" kern="1200">
          <a:solidFill>
            <a:schemeClr val="tx1"/>
          </a:solidFill>
          <a:latin typeface="Arial"/>
          <a:ea typeface="+mn-ea"/>
          <a:cs typeface="+mn-cs"/>
        </a:defRPr>
      </a:lvl4pPr>
      <a:lvl5pPr marL="1073150" indent="-176213" algn="l" defTabSz="455613" rtl="0" eaLnBrk="1" fontAlgn="base" hangingPunct="1">
        <a:lnSpc>
          <a:spcPts val="1600"/>
        </a:lnSpc>
        <a:spcBef>
          <a:spcPts val="500"/>
        </a:spcBef>
        <a:spcAft>
          <a:spcPct val="0"/>
        </a:spcAft>
        <a:buFont typeface="Symbol" panose="05050102010706020507" pitchFamily="18" charset="2"/>
        <a:buChar char="-"/>
        <a:defRPr sz="2000" kern="1200">
          <a:solidFill>
            <a:schemeClr val="tx1"/>
          </a:solidFill>
          <a:latin typeface="Arial"/>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ildplatzhalter 1">
            <a:extLst>
              <a:ext uri="{FF2B5EF4-FFF2-40B4-BE49-F238E27FC236}">
                <a16:creationId xmlns:a16="http://schemas.microsoft.com/office/drawing/2014/main" id="{CA3DAF2A-181C-4AA3-8425-FD4F0BE18FCA}"/>
              </a:ext>
            </a:extLst>
          </p:cNvPr>
          <p:cNvSpPr>
            <a:spLocks noGrp="1"/>
          </p:cNvSpPr>
          <p:nvPr>
            <p:ph type="pic" idx="1"/>
          </p:nvPr>
        </p:nvSpPr>
        <p:spPr/>
      </p:sp>
      <p:sp>
        <p:nvSpPr>
          <p:cNvPr id="3" name="Titel 2">
            <a:extLst>
              <a:ext uri="{FF2B5EF4-FFF2-40B4-BE49-F238E27FC236}">
                <a16:creationId xmlns:a16="http://schemas.microsoft.com/office/drawing/2014/main" id="{EAEA506E-E6D8-480E-B5BF-C27A6291361E}"/>
              </a:ext>
            </a:extLst>
          </p:cNvPr>
          <p:cNvSpPr>
            <a:spLocks noGrp="1"/>
          </p:cNvSpPr>
          <p:nvPr>
            <p:ph type="title"/>
          </p:nvPr>
        </p:nvSpPr>
        <p:spPr/>
        <p:txBody>
          <a:bodyPr/>
          <a:lstStyle/>
          <a:p>
            <a:r>
              <a:rPr lang="de-DE" dirty="0"/>
              <a:t>Audit 1 zu </a:t>
            </a:r>
            <a:r>
              <a:rPr lang="de-DE" dirty="0" err="1"/>
              <a:t>Sustainscan</a:t>
            </a:r>
            <a:r>
              <a:rPr lang="de-DE" dirty="0"/>
              <a:t> </a:t>
            </a:r>
          </a:p>
        </p:txBody>
      </p:sp>
      <p:sp>
        <p:nvSpPr>
          <p:cNvPr id="4" name="Textplatzhalter 3">
            <a:extLst>
              <a:ext uri="{FF2B5EF4-FFF2-40B4-BE49-F238E27FC236}">
                <a16:creationId xmlns:a16="http://schemas.microsoft.com/office/drawing/2014/main" id="{C91284C3-3F83-4714-89D7-BEF419B9E8FC}"/>
              </a:ext>
            </a:extLst>
          </p:cNvPr>
          <p:cNvSpPr>
            <a:spLocks noGrp="1"/>
          </p:cNvSpPr>
          <p:nvPr>
            <p:ph type="body" sz="quarter" idx="15"/>
          </p:nvPr>
        </p:nvSpPr>
        <p:spPr/>
        <p:txBody>
          <a:bodyPr/>
          <a:lstStyle/>
          <a:p>
            <a:r>
              <a:rPr lang="de-DE" dirty="0"/>
              <a:t>Entwicklungsprojekt WS2020/21 </a:t>
            </a:r>
          </a:p>
        </p:txBody>
      </p:sp>
      <p:sp>
        <p:nvSpPr>
          <p:cNvPr id="5" name="Datumsplatzhalter 4">
            <a:extLst>
              <a:ext uri="{FF2B5EF4-FFF2-40B4-BE49-F238E27FC236}">
                <a16:creationId xmlns:a16="http://schemas.microsoft.com/office/drawing/2014/main" id="{ABF94877-C978-4B3B-8F7B-BBD5EC2598B5}"/>
              </a:ext>
            </a:extLst>
          </p:cNvPr>
          <p:cNvSpPr>
            <a:spLocks noGrp="1"/>
          </p:cNvSpPr>
          <p:nvPr>
            <p:ph type="dt" sz="half" idx="16"/>
          </p:nvPr>
        </p:nvSpPr>
        <p:spPr/>
        <p:txBody>
          <a:bodyPr/>
          <a:lstStyle/>
          <a:p>
            <a:pPr>
              <a:defRPr/>
            </a:pPr>
            <a:r>
              <a:rPr lang="de-DE" dirty="0"/>
              <a:t>30.06.2018</a:t>
            </a:r>
          </a:p>
          <a:p>
            <a:pPr>
              <a:defRPr/>
            </a:pPr>
            <a:endParaRPr lang="de-DE" dirty="0"/>
          </a:p>
        </p:txBody>
      </p:sp>
      <p:sp>
        <p:nvSpPr>
          <p:cNvPr id="6" name="Foliennummernplatzhalter 5">
            <a:extLst>
              <a:ext uri="{FF2B5EF4-FFF2-40B4-BE49-F238E27FC236}">
                <a16:creationId xmlns:a16="http://schemas.microsoft.com/office/drawing/2014/main" id="{291950F2-2207-46F8-9041-D7C805AEED9D}"/>
              </a:ext>
            </a:extLst>
          </p:cNvPr>
          <p:cNvSpPr>
            <a:spLocks noGrp="1"/>
          </p:cNvSpPr>
          <p:nvPr>
            <p:ph type="sldNum" sz="quarter" idx="17"/>
          </p:nvPr>
        </p:nvSpPr>
        <p:spPr/>
        <p:txBody>
          <a:bodyPr/>
          <a:lstStyle/>
          <a:p>
            <a:r>
              <a:rPr lang="de-DE" altLang="de-DE"/>
              <a:t>Seite </a:t>
            </a:r>
            <a:fld id="{709078EA-0E00-4436-A166-29B8ED2947F6}" type="slidenum">
              <a:rPr lang="de-DE" altLang="de-DE" smtClean="0"/>
              <a:pPr/>
              <a:t>1</a:t>
            </a:fld>
            <a:endParaRPr lang="de-DE" altLang="de-DE"/>
          </a:p>
        </p:txBody>
      </p:sp>
    </p:spTree>
    <p:extLst>
      <p:ext uri="{BB962C8B-B14F-4D97-AF65-F5344CB8AC3E}">
        <p14:creationId xmlns:p14="http://schemas.microsoft.com/office/powerpoint/2010/main" val="81548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7BF9FF-6353-437B-ACAD-53067525F154}"/>
              </a:ext>
            </a:extLst>
          </p:cNvPr>
          <p:cNvSpPr>
            <a:spLocks noGrp="1"/>
          </p:cNvSpPr>
          <p:nvPr>
            <p:ph type="title"/>
          </p:nvPr>
        </p:nvSpPr>
        <p:spPr/>
        <p:txBody>
          <a:bodyPr/>
          <a:lstStyle/>
          <a:p>
            <a:r>
              <a:rPr lang="de-DE" dirty="0"/>
              <a:t>Domänenmodell Iteration 2.1</a:t>
            </a:r>
          </a:p>
        </p:txBody>
      </p:sp>
      <p:pic>
        <p:nvPicPr>
          <p:cNvPr id="8" name="Inhaltsplatzhalter 7">
            <a:extLst>
              <a:ext uri="{FF2B5EF4-FFF2-40B4-BE49-F238E27FC236}">
                <a16:creationId xmlns:a16="http://schemas.microsoft.com/office/drawing/2014/main" id="{F03F4479-5C2B-4D10-AA21-AA9A463DA8B3}"/>
              </a:ext>
            </a:extLst>
          </p:cNvPr>
          <p:cNvPicPr>
            <a:picLocks noGrp="1" noChangeAspect="1"/>
          </p:cNvPicPr>
          <p:nvPr>
            <p:ph sz="quarter" idx="12"/>
          </p:nvPr>
        </p:nvPicPr>
        <p:blipFill>
          <a:blip r:embed="rId3"/>
          <a:stretch>
            <a:fillRect/>
          </a:stretch>
        </p:blipFill>
        <p:spPr>
          <a:xfrm>
            <a:off x="903290" y="1388588"/>
            <a:ext cx="7085677" cy="4342103"/>
          </a:xfrm>
        </p:spPr>
      </p:pic>
      <p:sp>
        <p:nvSpPr>
          <p:cNvPr id="4" name="Textplatzhalter 3">
            <a:extLst>
              <a:ext uri="{FF2B5EF4-FFF2-40B4-BE49-F238E27FC236}">
                <a16:creationId xmlns:a16="http://schemas.microsoft.com/office/drawing/2014/main" id="{C0C627C8-8F86-4C59-B5B7-94F9F940C124}"/>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BDF47542-F935-4305-A172-83C77FAFC432}"/>
              </a:ext>
            </a:extLst>
          </p:cNvPr>
          <p:cNvSpPr>
            <a:spLocks noGrp="1"/>
          </p:cNvSpPr>
          <p:nvPr>
            <p:ph type="dt" sz="half" idx="14"/>
          </p:nvPr>
        </p:nvSpPr>
        <p:spPr/>
        <p:txBody>
          <a:bodyPr/>
          <a:lstStyle/>
          <a:p>
            <a:pPr>
              <a:defRPr/>
            </a:pPr>
            <a:fld id="{EEB36982-DFDB-46D3-B7A3-EB8965E21BD5}" type="datetime1">
              <a:rPr lang="de-DE" smtClean="0"/>
              <a:pPr>
                <a:defRPr/>
              </a:pPr>
              <a:t>29.11.2020</a:t>
            </a:fld>
            <a:endParaRPr lang="de-DE" dirty="0"/>
          </a:p>
        </p:txBody>
      </p:sp>
      <p:sp>
        <p:nvSpPr>
          <p:cNvPr id="6" name="Foliennummernplatzhalter 5">
            <a:extLst>
              <a:ext uri="{FF2B5EF4-FFF2-40B4-BE49-F238E27FC236}">
                <a16:creationId xmlns:a16="http://schemas.microsoft.com/office/drawing/2014/main" id="{A8CA6DC5-D23F-4B66-A638-3186DDBFC47F}"/>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2</a:t>
            </a:fld>
            <a:endParaRPr lang="de-DE" altLang="de-DE"/>
          </a:p>
        </p:txBody>
      </p:sp>
    </p:spTree>
    <p:extLst>
      <p:ext uri="{BB962C8B-B14F-4D97-AF65-F5344CB8AC3E}">
        <p14:creationId xmlns:p14="http://schemas.microsoft.com/office/powerpoint/2010/main" val="2326174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7FCC20-48EA-4016-85BE-5D65C17FC55E}"/>
              </a:ext>
            </a:extLst>
          </p:cNvPr>
          <p:cNvSpPr>
            <a:spLocks noGrp="1"/>
          </p:cNvSpPr>
          <p:nvPr>
            <p:ph type="title"/>
          </p:nvPr>
        </p:nvSpPr>
        <p:spPr/>
        <p:txBody>
          <a:bodyPr/>
          <a:lstStyle/>
          <a:p>
            <a:r>
              <a:rPr lang="de-DE" dirty="0"/>
              <a:t>Domänenmodell </a:t>
            </a:r>
            <a:r>
              <a:rPr lang="de-DE" dirty="0" err="1"/>
              <a:t>Interation</a:t>
            </a:r>
            <a:r>
              <a:rPr lang="de-DE" dirty="0"/>
              <a:t> 2.2</a:t>
            </a:r>
          </a:p>
        </p:txBody>
      </p:sp>
      <p:pic>
        <p:nvPicPr>
          <p:cNvPr id="8" name="Inhaltsplatzhalter 7">
            <a:extLst>
              <a:ext uri="{FF2B5EF4-FFF2-40B4-BE49-F238E27FC236}">
                <a16:creationId xmlns:a16="http://schemas.microsoft.com/office/drawing/2014/main" id="{AA5C9D8A-F15D-48C1-9325-D4ECABE0CC07}"/>
              </a:ext>
            </a:extLst>
          </p:cNvPr>
          <p:cNvPicPr>
            <a:picLocks noGrp="1" noChangeAspect="1"/>
          </p:cNvPicPr>
          <p:nvPr>
            <p:ph sz="quarter" idx="12"/>
          </p:nvPr>
        </p:nvPicPr>
        <p:blipFill>
          <a:blip r:embed="rId3"/>
          <a:stretch>
            <a:fillRect/>
          </a:stretch>
        </p:blipFill>
        <p:spPr>
          <a:xfrm>
            <a:off x="1990182" y="1357313"/>
            <a:ext cx="5928811" cy="4319587"/>
          </a:xfrm>
        </p:spPr>
      </p:pic>
      <p:sp>
        <p:nvSpPr>
          <p:cNvPr id="4" name="Textplatzhalter 3">
            <a:extLst>
              <a:ext uri="{FF2B5EF4-FFF2-40B4-BE49-F238E27FC236}">
                <a16:creationId xmlns:a16="http://schemas.microsoft.com/office/drawing/2014/main" id="{7345B9D0-955A-491F-9B25-AACDDC738DDC}"/>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C201DC32-8B6A-4689-864B-D0B7E1719C43}"/>
              </a:ext>
            </a:extLst>
          </p:cNvPr>
          <p:cNvSpPr>
            <a:spLocks noGrp="1"/>
          </p:cNvSpPr>
          <p:nvPr>
            <p:ph type="dt" sz="half" idx="14"/>
          </p:nvPr>
        </p:nvSpPr>
        <p:spPr/>
        <p:txBody>
          <a:bodyPr/>
          <a:lstStyle/>
          <a:p>
            <a:pPr>
              <a:defRPr/>
            </a:pPr>
            <a:fld id="{EEB36982-DFDB-46D3-B7A3-EB8965E21BD5}" type="datetime1">
              <a:rPr lang="de-DE" smtClean="0"/>
              <a:pPr>
                <a:defRPr/>
              </a:pPr>
              <a:t>29.11.2020</a:t>
            </a:fld>
            <a:endParaRPr lang="de-DE" dirty="0"/>
          </a:p>
        </p:txBody>
      </p:sp>
      <p:sp>
        <p:nvSpPr>
          <p:cNvPr id="6" name="Foliennummernplatzhalter 5">
            <a:extLst>
              <a:ext uri="{FF2B5EF4-FFF2-40B4-BE49-F238E27FC236}">
                <a16:creationId xmlns:a16="http://schemas.microsoft.com/office/drawing/2014/main" id="{8F5DD5FE-0C64-47FC-8897-EA1077D442E7}"/>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3</a:t>
            </a:fld>
            <a:endParaRPr lang="de-DE" altLang="de-DE"/>
          </a:p>
        </p:txBody>
      </p:sp>
    </p:spTree>
    <p:extLst>
      <p:ext uri="{BB962C8B-B14F-4D97-AF65-F5344CB8AC3E}">
        <p14:creationId xmlns:p14="http://schemas.microsoft.com/office/powerpoint/2010/main" val="1016091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0579E8-8746-41A1-AECE-8D74AC809108}"/>
              </a:ext>
            </a:extLst>
          </p:cNvPr>
          <p:cNvSpPr>
            <a:spLocks noGrp="1"/>
          </p:cNvSpPr>
          <p:nvPr>
            <p:ph type="title"/>
          </p:nvPr>
        </p:nvSpPr>
        <p:spPr/>
        <p:txBody>
          <a:bodyPr/>
          <a:lstStyle/>
          <a:p>
            <a:r>
              <a:rPr lang="de-DE" dirty="0"/>
              <a:t>Domänenmodell – Iteration 3</a:t>
            </a:r>
          </a:p>
        </p:txBody>
      </p:sp>
      <p:sp>
        <p:nvSpPr>
          <p:cNvPr id="10" name="Textplatzhalter 9">
            <a:extLst>
              <a:ext uri="{FF2B5EF4-FFF2-40B4-BE49-F238E27FC236}">
                <a16:creationId xmlns:a16="http://schemas.microsoft.com/office/drawing/2014/main" id="{FF6F2A27-5EB0-4C73-911F-5C268B130CC5}"/>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90573408-02CF-4051-A65D-76D88630959E}"/>
              </a:ext>
            </a:extLst>
          </p:cNvPr>
          <p:cNvSpPr>
            <a:spLocks noGrp="1"/>
          </p:cNvSpPr>
          <p:nvPr>
            <p:ph type="dt" sz="half" idx="14"/>
          </p:nvPr>
        </p:nvSpPr>
        <p:spPr/>
        <p:txBody>
          <a:bodyPr/>
          <a:lstStyle/>
          <a:p>
            <a:pPr>
              <a:defRPr/>
            </a:pPr>
            <a:fld id="{EEB36982-DFDB-46D3-B7A3-EB8965E21BD5}" type="datetime1">
              <a:rPr lang="de-DE" smtClean="0"/>
              <a:pPr>
                <a:defRPr/>
              </a:pPr>
              <a:t>29.11.2020</a:t>
            </a:fld>
            <a:endParaRPr lang="de-DE" dirty="0"/>
          </a:p>
        </p:txBody>
      </p:sp>
      <p:sp>
        <p:nvSpPr>
          <p:cNvPr id="6" name="Foliennummernplatzhalter 5">
            <a:extLst>
              <a:ext uri="{FF2B5EF4-FFF2-40B4-BE49-F238E27FC236}">
                <a16:creationId xmlns:a16="http://schemas.microsoft.com/office/drawing/2014/main" id="{8E92E07B-4B05-48DD-A3D3-ED7713EC2EE5}"/>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4</a:t>
            </a:fld>
            <a:endParaRPr lang="de-DE" altLang="de-DE"/>
          </a:p>
        </p:txBody>
      </p:sp>
      <p:pic>
        <p:nvPicPr>
          <p:cNvPr id="13" name="Inhaltsplatzhalter 12">
            <a:extLst>
              <a:ext uri="{FF2B5EF4-FFF2-40B4-BE49-F238E27FC236}">
                <a16:creationId xmlns:a16="http://schemas.microsoft.com/office/drawing/2014/main" id="{F6A5A07C-C4FA-4A77-A6D8-2BF1C5951DD4}"/>
              </a:ext>
            </a:extLst>
          </p:cNvPr>
          <p:cNvPicPr>
            <a:picLocks noGrp="1" noChangeAspect="1"/>
          </p:cNvPicPr>
          <p:nvPr>
            <p:ph sz="quarter" idx="12"/>
          </p:nvPr>
        </p:nvPicPr>
        <p:blipFill>
          <a:blip r:embed="rId3"/>
          <a:stretch>
            <a:fillRect/>
          </a:stretch>
        </p:blipFill>
        <p:spPr>
          <a:xfrm>
            <a:off x="470749" y="996005"/>
            <a:ext cx="7920322" cy="5711865"/>
          </a:xfrm>
        </p:spPr>
      </p:pic>
    </p:spTree>
    <p:extLst>
      <p:ext uri="{BB962C8B-B14F-4D97-AF65-F5344CB8AC3E}">
        <p14:creationId xmlns:p14="http://schemas.microsoft.com/office/powerpoint/2010/main" val="1696990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8692E-33B1-42DB-9E56-F5CA697621CC}"/>
              </a:ext>
            </a:extLst>
          </p:cNvPr>
          <p:cNvSpPr>
            <a:spLocks noGrp="1"/>
          </p:cNvSpPr>
          <p:nvPr>
            <p:ph type="title"/>
          </p:nvPr>
        </p:nvSpPr>
        <p:spPr/>
        <p:txBody>
          <a:bodyPr/>
          <a:lstStyle/>
          <a:p>
            <a:r>
              <a:rPr lang="de-DE" dirty="0"/>
              <a:t>Zielhierarchie</a:t>
            </a:r>
          </a:p>
        </p:txBody>
      </p:sp>
      <p:pic>
        <p:nvPicPr>
          <p:cNvPr id="8" name="Inhaltsplatzhalter 7">
            <a:extLst>
              <a:ext uri="{FF2B5EF4-FFF2-40B4-BE49-F238E27FC236}">
                <a16:creationId xmlns:a16="http://schemas.microsoft.com/office/drawing/2014/main" id="{A2657E27-598A-451B-AD87-B825FADB7C93}"/>
              </a:ext>
            </a:extLst>
          </p:cNvPr>
          <p:cNvPicPr>
            <a:picLocks noGrp="1" noChangeAspect="1"/>
          </p:cNvPicPr>
          <p:nvPr>
            <p:ph sz="quarter" idx="12"/>
          </p:nvPr>
        </p:nvPicPr>
        <p:blipFill>
          <a:blip r:embed="rId3"/>
          <a:stretch>
            <a:fillRect/>
          </a:stretch>
        </p:blipFill>
        <p:spPr>
          <a:xfrm>
            <a:off x="108735" y="1514773"/>
            <a:ext cx="8926529" cy="3939341"/>
          </a:xfrm>
        </p:spPr>
      </p:pic>
      <p:sp>
        <p:nvSpPr>
          <p:cNvPr id="4" name="Textplatzhalter 3">
            <a:extLst>
              <a:ext uri="{FF2B5EF4-FFF2-40B4-BE49-F238E27FC236}">
                <a16:creationId xmlns:a16="http://schemas.microsoft.com/office/drawing/2014/main" id="{BB208497-AA55-4F4D-9D93-877DFECEC032}"/>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61D48287-EA8A-4645-B4F1-6B8FCD51C659}"/>
              </a:ext>
            </a:extLst>
          </p:cNvPr>
          <p:cNvSpPr>
            <a:spLocks noGrp="1"/>
          </p:cNvSpPr>
          <p:nvPr>
            <p:ph type="dt" sz="half" idx="14"/>
          </p:nvPr>
        </p:nvSpPr>
        <p:spPr/>
        <p:txBody>
          <a:bodyPr/>
          <a:lstStyle/>
          <a:p>
            <a:pPr>
              <a:defRPr/>
            </a:pPr>
            <a:fld id="{EEB36982-DFDB-46D3-B7A3-EB8965E21BD5}" type="datetime1">
              <a:rPr lang="de-DE" smtClean="0"/>
              <a:pPr>
                <a:defRPr/>
              </a:pPr>
              <a:t>29.11.2020</a:t>
            </a:fld>
            <a:endParaRPr lang="de-DE" dirty="0"/>
          </a:p>
        </p:txBody>
      </p:sp>
      <p:sp>
        <p:nvSpPr>
          <p:cNvPr id="6" name="Foliennummernplatzhalter 5">
            <a:extLst>
              <a:ext uri="{FF2B5EF4-FFF2-40B4-BE49-F238E27FC236}">
                <a16:creationId xmlns:a16="http://schemas.microsoft.com/office/drawing/2014/main" id="{820B65C1-6737-45A2-9790-4F70AF9CC587}"/>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5</a:t>
            </a:fld>
            <a:endParaRPr lang="de-DE" altLang="de-DE"/>
          </a:p>
        </p:txBody>
      </p:sp>
    </p:spTree>
    <p:extLst>
      <p:ext uri="{BB962C8B-B14F-4D97-AF65-F5344CB8AC3E}">
        <p14:creationId xmlns:p14="http://schemas.microsoft.com/office/powerpoint/2010/main" val="932187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7217A0-3ECB-4050-9655-E22D8836B7C9}"/>
              </a:ext>
            </a:extLst>
          </p:cNvPr>
          <p:cNvSpPr>
            <a:spLocks noGrp="1"/>
          </p:cNvSpPr>
          <p:nvPr>
            <p:ph type="title"/>
          </p:nvPr>
        </p:nvSpPr>
        <p:spPr/>
        <p:txBody>
          <a:bodyPr/>
          <a:lstStyle/>
          <a:p>
            <a:r>
              <a:rPr lang="de-DE" dirty="0"/>
              <a:t>Erste Risiken</a:t>
            </a:r>
          </a:p>
        </p:txBody>
      </p:sp>
      <p:sp>
        <p:nvSpPr>
          <p:cNvPr id="3" name="Inhaltsplatzhalter 2">
            <a:extLst>
              <a:ext uri="{FF2B5EF4-FFF2-40B4-BE49-F238E27FC236}">
                <a16:creationId xmlns:a16="http://schemas.microsoft.com/office/drawing/2014/main" id="{4758E18C-12DF-42D6-9E9F-013F6FA84963}"/>
              </a:ext>
            </a:extLst>
          </p:cNvPr>
          <p:cNvSpPr>
            <a:spLocks noGrp="1"/>
          </p:cNvSpPr>
          <p:nvPr>
            <p:ph sz="quarter" idx="12"/>
          </p:nvPr>
        </p:nvSpPr>
        <p:spPr/>
        <p:txBody>
          <a:bodyPr/>
          <a:lstStyle/>
          <a:p>
            <a:endParaRPr lang="de-DE" dirty="0"/>
          </a:p>
          <a:p>
            <a:pPr>
              <a:buFont typeface="Arial" panose="020B0604020202020204" pitchFamily="34" charset="0"/>
              <a:buChar char="•"/>
            </a:pPr>
            <a:r>
              <a:rPr lang="de-DE" dirty="0"/>
              <a:t>Das Einlesen von Barcodes ist nicht möglich. </a:t>
            </a:r>
          </a:p>
          <a:p>
            <a:pPr>
              <a:buFont typeface="Arial" panose="020B0604020202020204" pitchFamily="34" charset="0"/>
              <a:buChar char="•"/>
            </a:pPr>
            <a:endParaRPr lang="de-DE" dirty="0"/>
          </a:p>
          <a:p>
            <a:pPr lvl="1">
              <a:buFont typeface="Arial" panose="020B0604020202020204" pitchFamily="34" charset="0"/>
              <a:buChar char="•"/>
            </a:pPr>
            <a:r>
              <a:rPr lang="de-DE" dirty="0"/>
              <a:t>Das Erkennen des Barcodes auf einem Foto ist nicht möglich</a:t>
            </a:r>
          </a:p>
          <a:p>
            <a:pPr lvl="1">
              <a:buFont typeface="Arial" panose="020B0604020202020204" pitchFamily="34" charset="0"/>
              <a:buChar char="•"/>
            </a:pPr>
            <a:endParaRPr lang="de-DE" dirty="0"/>
          </a:p>
          <a:p>
            <a:pPr lvl="1">
              <a:buFont typeface="Arial" panose="020B0604020202020204" pitchFamily="34" charset="0"/>
              <a:buChar char="•"/>
            </a:pPr>
            <a:r>
              <a:rPr lang="de-DE" dirty="0"/>
              <a:t>Die Suche nach dem Passenden Produkt in einer Datenbank ist nicht möglich</a:t>
            </a:r>
          </a:p>
          <a:p>
            <a:pPr marL="185737" lvl="1" indent="0">
              <a:buNone/>
            </a:pPr>
            <a:endParaRPr lang="de-DE" dirty="0"/>
          </a:p>
          <a:p>
            <a:endParaRPr lang="de-DE" dirty="0"/>
          </a:p>
          <a:p>
            <a:pPr>
              <a:buFont typeface="Arial" panose="020B0604020202020204" pitchFamily="34" charset="0"/>
              <a:buChar char="•"/>
            </a:pPr>
            <a:r>
              <a:rPr lang="de-DE" dirty="0"/>
              <a:t>	Es existiert kein Dienst, welcher die gewünschten Informationen bereitstellt</a:t>
            </a:r>
          </a:p>
          <a:p>
            <a:pPr>
              <a:buFont typeface="Arial" panose="020B0604020202020204" pitchFamily="34" charset="0"/>
              <a:buChar char="•"/>
            </a:pPr>
            <a:endParaRPr lang="de-DE" dirty="0"/>
          </a:p>
          <a:p>
            <a:r>
              <a:rPr lang="de-DE" dirty="0"/>
              <a:t>	→ Erstellung eigener Datenbank oder Kombination mehrerer 				Datenbanken</a:t>
            </a:r>
          </a:p>
          <a:p>
            <a:endParaRPr lang="de-DE" dirty="0"/>
          </a:p>
        </p:txBody>
      </p:sp>
      <p:sp>
        <p:nvSpPr>
          <p:cNvPr id="4" name="Textplatzhalter 3">
            <a:extLst>
              <a:ext uri="{FF2B5EF4-FFF2-40B4-BE49-F238E27FC236}">
                <a16:creationId xmlns:a16="http://schemas.microsoft.com/office/drawing/2014/main" id="{6BF02E5E-BE52-4FA1-AF1E-05A1D2DD5242}"/>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B4DF9F9E-5CC8-410A-A9A5-A6BD78804664}"/>
              </a:ext>
            </a:extLst>
          </p:cNvPr>
          <p:cNvSpPr>
            <a:spLocks noGrp="1"/>
          </p:cNvSpPr>
          <p:nvPr>
            <p:ph type="dt" sz="half" idx="14"/>
          </p:nvPr>
        </p:nvSpPr>
        <p:spPr/>
        <p:txBody>
          <a:bodyPr/>
          <a:lstStyle/>
          <a:p>
            <a:pPr>
              <a:defRPr/>
            </a:pPr>
            <a:fld id="{EEB36982-DFDB-46D3-B7A3-EB8965E21BD5}" type="datetime1">
              <a:rPr lang="de-DE" smtClean="0"/>
              <a:pPr>
                <a:defRPr/>
              </a:pPr>
              <a:t>29.11.2020</a:t>
            </a:fld>
            <a:endParaRPr lang="de-DE" dirty="0"/>
          </a:p>
        </p:txBody>
      </p:sp>
      <p:sp>
        <p:nvSpPr>
          <p:cNvPr id="6" name="Foliennummernplatzhalter 5">
            <a:extLst>
              <a:ext uri="{FF2B5EF4-FFF2-40B4-BE49-F238E27FC236}">
                <a16:creationId xmlns:a16="http://schemas.microsoft.com/office/drawing/2014/main" id="{4DAEE2B5-2BC2-4B5C-917C-544165CD9447}"/>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6</a:t>
            </a:fld>
            <a:endParaRPr lang="de-DE" altLang="de-DE"/>
          </a:p>
        </p:txBody>
      </p:sp>
    </p:spTree>
    <p:extLst>
      <p:ext uri="{BB962C8B-B14F-4D97-AF65-F5344CB8AC3E}">
        <p14:creationId xmlns:p14="http://schemas.microsoft.com/office/powerpoint/2010/main" val="1903371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9E6163-3A43-48F5-9FE7-C470DAFF1A7D}"/>
              </a:ext>
            </a:extLst>
          </p:cNvPr>
          <p:cNvSpPr>
            <a:spLocks noGrp="1"/>
          </p:cNvSpPr>
          <p:nvPr>
            <p:ph type="title"/>
          </p:nvPr>
        </p:nvSpPr>
        <p:spPr/>
        <p:txBody>
          <a:bodyPr/>
          <a:lstStyle/>
          <a:p>
            <a:r>
              <a:rPr lang="de-DE" dirty="0"/>
              <a:t>Glossar – Nachhaltigkeit </a:t>
            </a:r>
          </a:p>
        </p:txBody>
      </p:sp>
      <p:sp>
        <p:nvSpPr>
          <p:cNvPr id="3" name="Inhaltsplatzhalter 2">
            <a:extLst>
              <a:ext uri="{FF2B5EF4-FFF2-40B4-BE49-F238E27FC236}">
                <a16:creationId xmlns:a16="http://schemas.microsoft.com/office/drawing/2014/main" id="{ABA382C2-6F72-4E59-BD69-DBE8F3CCF39F}"/>
              </a:ext>
            </a:extLst>
          </p:cNvPr>
          <p:cNvSpPr>
            <a:spLocks noGrp="1"/>
          </p:cNvSpPr>
          <p:nvPr>
            <p:ph sz="quarter" idx="12"/>
          </p:nvPr>
        </p:nvSpPr>
        <p:spPr>
          <a:xfrm>
            <a:off x="904480" y="1388589"/>
            <a:ext cx="8099823" cy="4320000"/>
          </a:xfrm>
        </p:spPr>
        <p:txBody>
          <a:bodyPr/>
          <a:lstStyle/>
          <a:p>
            <a:pPr>
              <a:lnSpc>
                <a:spcPct val="123000"/>
              </a:lnSpc>
            </a:pPr>
            <a:r>
              <a:rPr lang="de-DE" sz="1500" dirty="0"/>
              <a:t>Zusammengesetzt aus drei Aspekten:</a:t>
            </a:r>
          </a:p>
          <a:p>
            <a:pPr>
              <a:lnSpc>
                <a:spcPct val="123000"/>
              </a:lnSpc>
            </a:pPr>
            <a:r>
              <a:rPr lang="de-DE" sz="1500" dirty="0"/>
              <a:t>•	Ökologisch: Ressourcen sollen nur in dem Ausmaß konsumiert werden, wie die Regeneration der Natur es erlaubt. Dadurch soll Artenvielfalt mit natürlichen Lebensgrundlagen für Folgegenerationen gewahrt werden. </a:t>
            </a:r>
          </a:p>
          <a:p>
            <a:pPr>
              <a:lnSpc>
                <a:spcPct val="123000"/>
              </a:lnSpc>
            </a:pPr>
            <a:r>
              <a:rPr lang="de-DE" sz="1500" dirty="0"/>
              <a:t>Beispiel: Schutz von Insekten.</a:t>
            </a:r>
          </a:p>
          <a:p>
            <a:pPr>
              <a:lnSpc>
                <a:spcPct val="123000"/>
              </a:lnSpc>
            </a:pPr>
            <a:r>
              <a:rPr lang="de-DE" sz="1500" dirty="0"/>
              <a:t>•	Ökonomische: Leistungsfähige Wirtschaft welche Folgegenerationen keine Probleme hinterlässt soll gewährleistet werden.</a:t>
            </a:r>
          </a:p>
          <a:p>
            <a:pPr>
              <a:lnSpc>
                <a:spcPct val="123000"/>
              </a:lnSpc>
            </a:pPr>
            <a:r>
              <a:rPr lang="de-DE" sz="1500" dirty="0"/>
              <a:t>Beispiel: Hilfszahlungen für Unternehmen, welche durch Pandemieeinschränkende Maßnahmen schließen mussten</a:t>
            </a:r>
          </a:p>
          <a:p>
            <a:pPr>
              <a:lnSpc>
                <a:spcPct val="123000"/>
              </a:lnSpc>
            </a:pPr>
            <a:r>
              <a:rPr lang="de-DE" sz="1500" dirty="0"/>
              <a:t>•	Soziale: Chancengleichheit soll gewährleistet werden. Dies bezieht sich auf Zugang zu Bildung, Wohlstand und Kultur.</a:t>
            </a:r>
          </a:p>
          <a:p>
            <a:pPr>
              <a:lnSpc>
                <a:spcPct val="123000"/>
              </a:lnSpc>
            </a:pPr>
            <a:r>
              <a:rPr lang="de-DE" sz="1500" dirty="0"/>
              <a:t>Beispiel: Eliminierung moderner Sklaverei, Gewährleistung des Rechts auf körperliche Unversehrtheit</a:t>
            </a:r>
          </a:p>
          <a:p>
            <a:pPr>
              <a:lnSpc>
                <a:spcPct val="123000"/>
              </a:lnSpc>
            </a:pPr>
            <a:r>
              <a:rPr lang="de-DE" sz="1500" dirty="0"/>
              <a:t>(vgl. Schulz, 2020)</a:t>
            </a:r>
          </a:p>
          <a:p>
            <a:r>
              <a:rPr lang="de-DE" dirty="0"/>
              <a:t>________________________________________</a:t>
            </a:r>
          </a:p>
          <a:p>
            <a:endParaRPr lang="de-DE" dirty="0"/>
          </a:p>
        </p:txBody>
      </p:sp>
      <p:sp>
        <p:nvSpPr>
          <p:cNvPr id="4" name="Textplatzhalter 3">
            <a:extLst>
              <a:ext uri="{FF2B5EF4-FFF2-40B4-BE49-F238E27FC236}">
                <a16:creationId xmlns:a16="http://schemas.microsoft.com/office/drawing/2014/main" id="{7980B0EA-C44D-4AFB-A3CB-ABB55A2CB947}"/>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109D2959-1694-4CD5-B754-5BE75DC0618A}"/>
              </a:ext>
            </a:extLst>
          </p:cNvPr>
          <p:cNvSpPr>
            <a:spLocks noGrp="1"/>
          </p:cNvSpPr>
          <p:nvPr>
            <p:ph type="dt" sz="half" idx="14"/>
          </p:nvPr>
        </p:nvSpPr>
        <p:spPr/>
        <p:txBody>
          <a:bodyPr/>
          <a:lstStyle/>
          <a:p>
            <a:pPr>
              <a:defRPr/>
            </a:pPr>
            <a:fld id="{EEB36982-DFDB-46D3-B7A3-EB8965E21BD5}" type="datetime1">
              <a:rPr lang="de-DE" smtClean="0"/>
              <a:pPr>
                <a:defRPr/>
              </a:pPr>
              <a:t>29.11.2020</a:t>
            </a:fld>
            <a:endParaRPr lang="de-DE" dirty="0"/>
          </a:p>
        </p:txBody>
      </p:sp>
      <p:sp>
        <p:nvSpPr>
          <p:cNvPr id="6" name="Foliennummernplatzhalter 5">
            <a:extLst>
              <a:ext uri="{FF2B5EF4-FFF2-40B4-BE49-F238E27FC236}">
                <a16:creationId xmlns:a16="http://schemas.microsoft.com/office/drawing/2014/main" id="{8F396F59-1EAB-4D3B-BDBE-AEBF9B589811}"/>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7</a:t>
            </a:fld>
            <a:endParaRPr lang="de-DE" altLang="de-DE"/>
          </a:p>
        </p:txBody>
      </p:sp>
    </p:spTree>
    <p:extLst>
      <p:ext uri="{BB962C8B-B14F-4D97-AF65-F5344CB8AC3E}">
        <p14:creationId xmlns:p14="http://schemas.microsoft.com/office/powerpoint/2010/main" val="2791480041"/>
      </p:ext>
    </p:extLst>
  </p:cSld>
  <p:clrMapOvr>
    <a:masterClrMapping/>
  </p:clrMapOvr>
</p:sld>
</file>

<file path=ppt/theme/theme1.xml><?xml version="1.0" encoding="utf-8"?>
<a:theme xmlns:a="http://schemas.openxmlformats.org/drawingml/2006/main" name="TH Corporate Design">
  <a:themeElements>
    <a:clrScheme name="TH Köln Spektrum">
      <a:dk1>
        <a:srgbClr val="000000"/>
      </a:dk1>
      <a:lt1>
        <a:srgbClr val="FFFFFF"/>
      </a:lt1>
      <a:dk2>
        <a:srgbClr val="808080"/>
      </a:dk2>
      <a:lt2>
        <a:srgbClr val="BFBFBF"/>
      </a:lt2>
      <a:accent1>
        <a:srgbClr val="C00009"/>
      </a:accent1>
      <a:accent2>
        <a:srgbClr val="E24300"/>
      </a:accent2>
      <a:accent3>
        <a:srgbClr val="9D167A"/>
      </a:accent3>
      <a:accent4>
        <a:srgbClr val="00CC00"/>
      </a:accent4>
      <a:accent5>
        <a:srgbClr val="FFFF00"/>
      </a:accent5>
      <a:accent6>
        <a:srgbClr val="259EFF"/>
      </a:accent6>
      <a:hlink>
        <a:srgbClr val="005294"/>
      </a:hlink>
      <a:folHlink>
        <a:srgbClr val="6783B4"/>
      </a:folHlink>
    </a:clrScheme>
    <a:fontScheme name="Office Klassisch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6350">
          <a:solidFill>
            <a:schemeClr val="tx1"/>
          </a:solidFill>
        </a:ln>
        <a:effectLst/>
      </a:spPr>
      <a:bodyPr rtlCol="0" anchor="ctr"/>
      <a:lstStyle>
        <a:defPPr algn="ctr">
          <a:defRPr/>
        </a:defPPr>
      </a:lstStyle>
      <a:style>
        <a:lnRef idx="1">
          <a:schemeClr val="dk1"/>
        </a:lnRef>
        <a:fillRef idx="2">
          <a:schemeClr val="dk1"/>
        </a:fillRef>
        <a:effectRef idx="1">
          <a:schemeClr val="dk1"/>
        </a:effectRef>
        <a:fontRef idx="minor">
          <a:schemeClr val="dk1"/>
        </a:fontRef>
      </a:style>
    </a:spDef>
    <a:lnDef>
      <a:spPr>
        <a:ln w="12700">
          <a:solidFill>
            <a:schemeClr val="tx1"/>
          </a:solidFill>
          <a:tailEnd type="triangle" w="med" len="lg"/>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2000" dirty="0" err="1"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TH Corporate Design" id="{F9BC080C-3A95-4BB9-8DC5-47D1C7B4448D}" vid="{D7247C67-9D18-48B2-AC86-BA3B4C69F4D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43CA41F1252234B966D7276D0B4AFCB" ma:contentTypeVersion="2" ma:contentTypeDescription="Create a new document." ma:contentTypeScope="" ma:versionID="661abc4f5f5b890461643ebb9bc84756">
  <xsd:schema xmlns:xsd="http://www.w3.org/2001/XMLSchema" xmlns:xs="http://www.w3.org/2001/XMLSchema" xmlns:p="http://schemas.microsoft.com/office/2006/metadata/properties" xmlns:ns3="d0383999-4dca-4c19-bc7f-5bfd2091257d" targetNamespace="http://schemas.microsoft.com/office/2006/metadata/properties" ma:root="true" ma:fieldsID="490e3eb7f04f0d76759c6c8a6fe9921b" ns3:_="">
    <xsd:import namespace="d0383999-4dca-4c19-bc7f-5bfd2091257d"/>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383999-4dca-4c19-bc7f-5bfd209125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1F5D52-E151-4DA9-828B-67AC70C80A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383999-4dca-4c19-bc7f-5bfd209125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AE2341-834F-4164-995F-32C01D4EB46F}">
  <ds:schemaRefs>
    <ds:schemaRef ds:uri="http://schemas.microsoft.com/sharepoint/v3/contenttype/forms"/>
  </ds:schemaRefs>
</ds:datastoreItem>
</file>

<file path=customXml/itemProps3.xml><?xml version="1.0" encoding="utf-8"?>
<ds:datastoreItem xmlns:ds="http://schemas.openxmlformats.org/officeDocument/2006/customXml" ds:itemID="{790990F2-5276-43E0-9926-DCD502910E3E}">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d0383999-4dca-4c19-bc7f-5bfd2091257d"/>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TH Corporate Design</Template>
  <TotalTime>0</TotalTime>
  <Words>578</Words>
  <Application>Microsoft Office PowerPoint</Application>
  <PresentationFormat>Bildschirmpräsentation (4:3)</PresentationFormat>
  <Paragraphs>64</Paragraphs>
  <Slides>7</Slides>
  <Notes>6</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7</vt:i4>
      </vt:variant>
    </vt:vector>
  </HeadingPairs>
  <TitlesOfParts>
    <vt:vector size="12" baseType="lpstr">
      <vt:lpstr>Arial</vt:lpstr>
      <vt:lpstr>Calibri</vt:lpstr>
      <vt:lpstr>Symbol</vt:lpstr>
      <vt:lpstr>Wingdings</vt:lpstr>
      <vt:lpstr>TH Corporate Design</vt:lpstr>
      <vt:lpstr>Audit 1 zu Sustainscan </vt:lpstr>
      <vt:lpstr>Domänenmodell Iteration 2.1</vt:lpstr>
      <vt:lpstr>Domänenmodell Interation 2.2</vt:lpstr>
      <vt:lpstr>Domänenmodell – Iteration 3</vt:lpstr>
      <vt:lpstr>Zielhierarchie</vt:lpstr>
      <vt:lpstr>Erste Risiken</vt:lpstr>
      <vt:lpstr>Glossar – Nachhaltigkeit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Sophia Johannsen</dc:creator>
  <cp:lastModifiedBy>Sophia Johannsen</cp:lastModifiedBy>
  <cp:revision>7</cp:revision>
  <dcterms:created xsi:type="dcterms:W3CDTF">2020-11-29T16:44:52Z</dcterms:created>
  <dcterms:modified xsi:type="dcterms:W3CDTF">2020-11-29T20:47:18Z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0x010100143CA41F1252234B966D7276D0B4AFCB</vt:lpwstr>
  </property>
</Properties>
</file>