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6" r:id="rId5"/>
    <p:sldId id="263" r:id="rId6"/>
    <p:sldId id="261" r:id="rId7"/>
    <p:sldId id="262" r:id="rId8"/>
    <p:sldId id="257" r:id="rId9"/>
    <p:sldId id="258" r:id="rId10"/>
    <p:sldId id="265" r:id="rId11"/>
    <p:sldId id="266" r:id="rId12"/>
    <p:sldId id="269" r:id="rId13"/>
  </p:sldIdLst>
  <p:sldSz cx="9144000" cy="6858000" type="screen4x3"/>
  <p:notesSz cx="6797675" cy="9928225"/>
  <p:defaultTextStyle>
    <a:defPPr>
      <a:defRPr lang="de-DE"/>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unkle Formatvorlage 1 - Akz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unkle Formatvorlage 1 - Akz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0729" autoAdjust="0"/>
  </p:normalViewPr>
  <p:slideViewPr>
    <p:cSldViewPr snapToGrid="0" showGuides="1">
      <p:cViewPr>
        <p:scale>
          <a:sx n="50" d="100"/>
          <a:sy n="50" d="100"/>
        </p:scale>
        <p:origin x="1692" y="-248"/>
      </p:cViewPr>
      <p:guideLst/>
    </p:cSldViewPr>
  </p:slideViewPr>
  <p:notesTextViewPr>
    <p:cViewPr>
      <p:scale>
        <a:sx n="1" d="1"/>
        <a:sy n="1" d="1"/>
      </p:scale>
      <p:origin x="0" y="0"/>
    </p:cViewPr>
  </p:notesText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AC809D-72BF-4D09-819C-E2619CF8A320}"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06BDCD8A-3511-428B-A0D4-80471BE32A58}">
      <dgm:prSet/>
      <dgm:spPr/>
      <dgm:t>
        <a:bodyPr/>
        <a:lstStyle/>
        <a:p>
          <a:pPr>
            <a:lnSpc>
              <a:spcPct val="100000"/>
            </a:lnSpc>
          </a:pPr>
          <a:r>
            <a:rPr lang="de-DE"/>
            <a:t>Visualisierung der Herkunft von Obst und Gemüse</a:t>
          </a:r>
        </a:p>
      </dgm:t>
    </dgm:pt>
    <dgm:pt modelId="{09565EAB-B1CB-4E83-B423-A3BBF9C75664}" type="parTrans" cxnId="{4C4EE7F5-57D5-4419-A4F3-E1DD1EA08FEF}">
      <dgm:prSet/>
      <dgm:spPr/>
      <dgm:t>
        <a:bodyPr/>
        <a:lstStyle/>
        <a:p>
          <a:endParaRPr lang="en-US"/>
        </a:p>
      </dgm:t>
    </dgm:pt>
    <dgm:pt modelId="{10AEBD1F-A737-4A65-AFF1-38B89147FF0A}" type="sibTrans" cxnId="{4C4EE7F5-57D5-4419-A4F3-E1DD1EA08FEF}">
      <dgm:prSet/>
      <dgm:spPr/>
      <dgm:t>
        <a:bodyPr/>
        <a:lstStyle/>
        <a:p>
          <a:endParaRPr lang="en-US"/>
        </a:p>
      </dgm:t>
    </dgm:pt>
    <dgm:pt modelId="{D33AB421-5604-43DC-8C54-7EA15464729A}">
      <dgm:prSet/>
      <dgm:spPr/>
      <dgm:t>
        <a:bodyPr/>
        <a:lstStyle/>
        <a:p>
          <a:pPr>
            <a:lnSpc>
              <a:spcPct val="100000"/>
            </a:lnSpc>
          </a:pPr>
          <a:r>
            <a:rPr lang="de-DE"/>
            <a:t>Länge der Transportroute</a:t>
          </a:r>
        </a:p>
      </dgm:t>
    </dgm:pt>
    <dgm:pt modelId="{2A2CBEF1-5217-43EA-9539-56CCE33465B5}" type="parTrans" cxnId="{78C44DF9-1404-4304-9B9C-8CF6F765490B}">
      <dgm:prSet/>
      <dgm:spPr/>
      <dgm:t>
        <a:bodyPr/>
        <a:lstStyle/>
        <a:p>
          <a:endParaRPr lang="en-US"/>
        </a:p>
      </dgm:t>
    </dgm:pt>
    <dgm:pt modelId="{E9E4472E-3F90-4127-A2B2-88EC939BE7C2}" type="sibTrans" cxnId="{78C44DF9-1404-4304-9B9C-8CF6F765490B}">
      <dgm:prSet/>
      <dgm:spPr/>
      <dgm:t>
        <a:bodyPr/>
        <a:lstStyle/>
        <a:p>
          <a:endParaRPr lang="en-US"/>
        </a:p>
      </dgm:t>
    </dgm:pt>
    <dgm:pt modelId="{259C7A7A-E736-4BBF-99F7-C4DE058FFA4D}">
      <dgm:prSet/>
      <dgm:spPr/>
      <dgm:t>
        <a:bodyPr/>
        <a:lstStyle/>
        <a:p>
          <a:pPr>
            <a:lnSpc>
              <a:spcPct val="100000"/>
            </a:lnSpc>
          </a:pPr>
          <a:r>
            <a:rPr lang="de-DE"/>
            <a:t>Vergleich der zurückgelegten Distanzen</a:t>
          </a:r>
        </a:p>
      </dgm:t>
    </dgm:pt>
    <dgm:pt modelId="{F4627185-E767-45D1-A0B6-8FE7F67D8BE3}" type="parTrans" cxnId="{ABAC8E77-CDCD-4F1E-8A8B-7C2D4D5FB737}">
      <dgm:prSet/>
      <dgm:spPr/>
      <dgm:t>
        <a:bodyPr/>
        <a:lstStyle/>
        <a:p>
          <a:endParaRPr lang="en-US"/>
        </a:p>
      </dgm:t>
    </dgm:pt>
    <dgm:pt modelId="{6967B274-EA56-4FDD-A417-D8A8D330FB78}" type="sibTrans" cxnId="{ABAC8E77-CDCD-4F1E-8A8B-7C2D4D5FB737}">
      <dgm:prSet/>
      <dgm:spPr/>
      <dgm:t>
        <a:bodyPr/>
        <a:lstStyle/>
        <a:p>
          <a:endParaRPr lang="en-US"/>
        </a:p>
      </dgm:t>
    </dgm:pt>
    <dgm:pt modelId="{3918D159-51C2-4333-A6EC-A7724D7126BC}">
      <dgm:prSet/>
      <dgm:spPr/>
      <dgm:t>
        <a:bodyPr/>
        <a:lstStyle/>
        <a:p>
          <a:pPr>
            <a:lnSpc>
              <a:spcPct val="100000"/>
            </a:lnSpc>
          </a:pPr>
          <a:r>
            <a:rPr lang="de-DE"/>
            <a:t>Visualisierung der Anbauarten</a:t>
          </a:r>
        </a:p>
      </dgm:t>
    </dgm:pt>
    <dgm:pt modelId="{1A957B7B-D363-48D4-8026-CAA125A4679F}" type="parTrans" cxnId="{DDD3D0FC-E6CA-479C-A7D9-62C91A847AA7}">
      <dgm:prSet/>
      <dgm:spPr/>
      <dgm:t>
        <a:bodyPr/>
        <a:lstStyle/>
        <a:p>
          <a:endParaRPr lang="en-US"/>
        </a:p>
      </dgm:t>
    </dgm:pt>
    <dgm:pt modelId="{A32C324E-81CD-4579-991F-E2B21A7AB530}" type="sibTrans" cxnId="{DDD3D0FC-E6CA-479C-A7D9-62C91A847AA7}">
      <dgm:prSet/>
      <dgm:spPr/>
      <dgm:t>
        <a:bodyPr/>
        <a:lstStyle/>
        <a:p>
          <a:endParaRPr lang="en-US"/>
        </a:p>
      </dgm:t>
    </dgm:pt>
    <dgm:pt modelId="{7180391D-A2F6-4515-9961-BC56A65604A0}" type="pres">
      <dgm:prSet presAssocID="{96AC809D-72BF-4D09-819C-E2619CF8A320}" presName="root" presStyleCnt="0">
        <dgm:presLayoutVars>
          <dgm:dir/>
          <dgm:resizeHandles val="exact"/>
        </dgm:presLayoutVars>
      </dgm:prSet>
      <dgm:spPr/>
    </dgm:pt>
    <dgm:pt modelId="{10255437-1DB2-42E4-A869-4C541D151E70}" type="pres">
      <dgm:prSet presAssocID="{06BDCD8A-3511-428B-A0D4-80471BE32A58}" presName="compNode" presStyleCnt="0"/>
      <dgm:spPr/>
    </dgm:pt>
    <dgm:pt modelId="{8C99822A-D811-4C4B-90CB-B2EA05EE6F44}" type="pres">
      <dgm:prSet presAssocID="{06BDCD8A-3511-428B-A0D4-80471BE32A58}" presName="bgRect" presStyleLbl="bgShp" presStyleIdx="0" presStyleCnt="4"/>
      <dgm:spPr/>
    </dgm:pt>
    <dgm:pt modelId="{7C3B262A-B7BF-4A94-A37C-0BAC30FB0915}" type="pres">
      <dgm:prSet presAssocID="{06BDCD8A-3511-428B-A0D4-80471BE32A5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uben"/>
        </a:ext>
      </dgm:extLst>
    </dgm:pt>
    <dgm:pt modelId="{7A91E22D-AF72-46BE-B0AD-9C75AB401D62}" type="pres">
      <dgm:prSet presAssocID="{06BDCD8A-3511-428B-A0D4-80471BE32A58}" presName="spaceRect" presStyleCnt="0"/>
      <dgm:spPr/>
    </dgm:pt>
    <dgm:pt modelId="{3B28DA0D-1A96-4D01-8486-DABA18359B6E}" type="pres">
      <dgm:prSet presAssocID="{06BDCD8A-3511-428B-A0D4-80471BE32A58}" presName="parTx" presStyleLbl="revTx" presStyleIdx="0" presStyleCnt="4">
        <dgm:presLayoutVars>
          <dgm:chMax val="0"/>
          <dgm:chPref val="0"/>
        </dgm:presLayoutVars>
      </dgm:prSet>
      <dgm:spPr/>
    </dgm:pt>
    <dgm:pt modelId="{10EFA69B-D214-44A3-B0D5-6E2188C093F0}" type="pres">
      <dgm:prSet presAssocID="{10AEBD1F-A737-4A65-AFF1-38B89147FF0A}" presName="sibTrans" presStyleCnt="0"/>
      <dgm:spPr/>
    </dgm:pt>
    <dgm:pt modelId="{ECD6DAE8-0FBC-4504-BD55-8CAA0F5FC712}" type="pres">
      <dgm:prSet presAssocID="{D33AB421-5604-43DC-8C54-7EA15464729A}" presName="compNode" presStyleCnt="0"/>
      <dgm:spPr/>
    </dgm:pt>
    <dgm:pt modelId="{1BE7DAAD-7F6D-4239-A66D-6AB59303DA36}" type="pres">
      <dgm:prSet presAssocID="{D33AB421-5604-43DC-8C54-7EA15464729A}" presName="bgRect" presStyleLbl="bgShp" presStyleIdx="1" presStyleCnt="4"/>
      <dgm:spPr/>
    </dgm:pt>
    <dgm:pt modelId="{1BDFAB1A-6ADF-46FF-A2E6-FA744F6D5A1B}" type="pres">
      <dgm:prSet presAssocID="{D33AB421-5604-43DC-8C54-7EA15464729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Europe-Africa"/>
        </a:ext>
      </dgm:extLst>
    </dgm:pt>
    <dgm:pt modelId="{4995117C-FA43-43B2-A8A1-6A1787E520B5}" type="pres">
      <dgm:prSet presAssocID="{D33AB421-5604-43DC-8C54-7EA15464729A}" presName="spaceRect" presStyleCnt="0"/>
      <dgm:spPr/>
    </dgm:pt>
    <dgm:pt modelId="{9A109C96-F8BB-4AE4-8955-43EE73B4DF84}" type="pres">
      <dgm:prSet presAssocID="{D33AB421-5604-43DC-8C54-7EA15464729A}" presName="parTx" presStyleLbl="revTx" presStyleIdx="1" presStyleCnt="4">
        <dgm:presLayoutVars>
          <dgm:chMax val="0"/>
          <dgm:chPref val="0"/>
        </dgm:presLayoutVars>
      </dgm:prSet>
      <dgm:spPr/>
    </dgm:pt>
    <dgm:pt modelId="{84F75C56-F955-41E0-9188-C0517D155353}" type="pres">
      <dgm:prSet presAssocID="{E9E4472E-3F90-4127-A2B2-88EC939BE7C2}" presName="sibTrans" presStyleCnt="0"/>
      <dgm:spPr/>
    </dgm:pt>
    <dgm:pt modelId="{048244B4-6E77-476F-B68D-970E97E4516C}" type="pres">
      <dgm:prSet presAssocID="{259C7A7A-E736-4BBF-99F7-C4DE058FFA4D}" presName="compNode" presStyleCnt="0"/>
      <dgm:spPr/>
    </dgm:pt>
    <dgm:pt modelId="{0558F7A0-2DD2-41A7-A6F7-44D705AE6339}" type="pres">
      <dgm:prSet presAssocID="{259C7A7A-E736-4BBF-99F7-C4DE058FFA4D}" presName="bgRect" presStyleLbl="bgShp" presStyleIdx="2" presStyleCnt="4"/>
      <dgm:spPr/>
    </dgm:pt>
    <dgm:pt modelId="{DEA65C39-CF14-4DD2-AE5D-587DED9042E1}" type="pres">
      <dgm:prSet presAssocID="{259C7A7A-E736-4BBF-99F7-C4DE058FFA4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äkchen"/>
        </a:ext>
      </dgm:extLst>
    </dgm:pt>
    <dgm:pt modelId="{A9C3E0DA-A83E-4DE4-9245-26477E78066D}" type="pres">
      <dgm:prSet presAssocID="{259C7A7A-E736-4BBF-99F7-C4DE058FFA4D}" presName="spaceRect" presStyleCnt="0"/>
      <dgm:spPr/>
    </dgm:pt>
    <dgm:pt modelId="{1F7B7597-5B79-4057-8035-2731F5F0CEE3}" type="pres">
      <dgm:prSet presAssocID="{259C7A7A-E736-4BBF-99F7-C4DE058FFA4D}" presName="parTx" presStyleLbl="revTx" presStyleIdx="2" presStyleCnt="4">
        <dgm:presLayoutVars>
          <dgm:chMax val="0"/>
          <dgm:chPref val="0"/>
        </dgm:presLayoutVars>
      </dgm:prSet>
      <dgm:spPr/>
    </dgm:pt>
    <dgm:pt modelId="{FF6B6887-59AD-4DCD-841C-EAD42EA720EC}" type="pres">
      <dgm:prSet presAssocID="{6967B274-EA56-4FDD-A417-D8A8D330FB78}" presName="sibTrans" presStyleCnt="0"/>
      <dgm:spPr/>
    </dgm:pt>
    <dgm:pt modelId="{B50B673A-B4A2-4E4D-BF00-A1FB1D3EF602}" type="pres">
      <dgm:prSet presAssocID="{3918D159-51C2-4333-A6EC-A7724D7126BC}" presName="compNode" presStyleCnt="0"/>
      <dgm:spPr/>
    </dgm:pt>
    <dgm:pt modelId="{9F37A4DF-5D97-4479-9F2D-78D8BFCBA0C1}" type="pres">
      <dgm:prSet presAssocID="{3918D159-51C2-4333-A6EC-A7724D7126BC}" presName="bgRect" presStyleLbl="bgShp" presStyleIdx="3" presStyleCnt="4"/>
      <dgm:spPr/>
    </dgm:pt>
    <dgm:pt modelId="{7D131233-8AA4-4E39-872A-8738A674C23B}" type="pres">
      <dgm:prSet presAssocID="{3918D159-51C2-4333-A6EC-A7724D7126B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uge"/>
        </a:ext>
      </dgm:extLst>
    </dgm:pt>
    <dgm:pt modelId="{735C809E-14B8-4FA8-BB8A-5FC5C4F0D5EE}" type="pres">
      <dgm:prSet presAssocID="{3918D159-51C2-4333-A6EC-A7724D7126BC}" presName="spaceRect" presStyleCnt="0"/>
      <dgm:spPr/>
    </dgm:pt>
    <dgm:pt modelId="{BC75DDD5-6D3B-4E00-8694-9DB2E98A7A1A}" type="pres">
      <dgm:prSet presAssocID="{3918D159-51C2-4333-A6EC-A7724D7126BC}" presName="parTx" presStyleLbl="revTx" presStyleIdx="3" presStyleCnt="4">
        <dgm:presLayoutVars>
          <dgm:chMax val="0"/>
          <dgm:chPref val="0"/>
        </dgm:presLayoutVars>
      </dgm:prSet>
      <dgm:spPr/>
    </dgm:pt>
  </dgm:ptLst>
  <dgm:cxnLst>
    <dgm:cxn modelId="{DEC4FE23-DB57-4FFF-BFFE-A4A575826C6C}" type="presOf" srcId="{06BDCD8A-3511-428B-A0D4-80471BE32A58}" destId="{3B28DA0D-1A96-4D01-8486-DABA18359B6E}" srcOrd="0" destOrd="0" presId="urn:microsoft.com/office/officeart/2018/2/layout/IconVerticalSolidList"/>
    <dgm:cxn modelId="{3ECEB428-9661-4506-8801-88577B608C1A}" type="presOf" srcId="{96AC809D-72BF-4D09-819C-E2619CF8A320}" destId="{7180391D-A2F6-4515-9961-BC56A65604A0}" srcOrd="0" destOrd="0" presId="urn:microsoft.com/office/officeart/2018/2/layout/IconVerticalSolidList"/>
    <dgm:cxn modelId="{C8932676-F44C-452F-BAA3-440C2DD6612E}" type="presOf" srcId="{3918D159-51C2-4333-A6EC-A7724D7126BC}" destId="{BC75DDD5-6D3B-4E00-8694-9DB2E98A7A1A}" srcOrd="0" destOrd="0" presId="urn:microsoft.com/office/officeart/2018/2/layout/IconVerticalSolidList"/>
    <dgm:cxn modelId="{ABAC8E77-CDCD-4F1E-8A8B-7C2D4D5FB737}" srcId="{96AC809D-72BF-4D09-819C-E2619CF8A320}" destId="{259C7A7A-E736-4BBF-99F7-C4DE058FFA4D}" srcOrd="2" destOrd="0" parTransId="{F4627185-E767-45D1-A0B6-8FE7F67D8BE3}" sibTransId="{6967B274-EA56-4FDD-A417-D8A8D330FB78}"/>
    <dgm:cxn modelId="{D85851E4-5974-42FE-BB9F-2493C0E535E0}" type="presOf" srcId="{D33AB421-5604-43DC-8C54-7EA15464729A}" destId="{9A109C96-F8BB-4AE4-8955-43EE73B4DF84}" srcOrd="0" destOrd="0" presId="urn:microsoft.com/office/officeart/2018/2/layout/IconVerticalSolidList"/>
    <dgm:cxn modelId="{89C5FCF4-D159-4FCF-95DB-08915E00837D}" type="presOf" srcId="{259C7A7A-E736-4BBF-99F7-C4DE058FFA4D}" destId="{1F7B7597-5B79-4057-8035-2731F5F0CEE3}" srcOrd="0" destOrd="0" presId="urn:microsoft.com/office/officeart/2018/2/layout/IconVerticalSolidList"/>
    <dgm:cxn modelId="{4C4EE7F5-57D5-4419-A4F3-E1DD1EA08FEF}" srcId="{96AC809D-72BF-4D09-819C-E2619CF8A320}" destId="{06BDCD8A-3511-428B-A0D4-80471BE32A58}" srcOrd="0" destOrd="0" parTransId="{09565EAB-B1CB-4E83-B423-A3BBF9C75664}" sibTransId="{10AEBD1F-A737-4A65-AFF1-38B89147FF0A}"/>
    <dgm:cxn modelId="{78C44DF9-1404-4304-9B9C-8CF6F765490B}" srcId="{96AC809D-72BF-4D09-819C-E2619CF8A320}" destId="{D33AB421-5604-43DC-8C54-7EA15464729A}" srcOrd="1" destOrd="0" parTransId="{2A2CBEF1-5217-43EA-9539-56CCE33465B5}" sibTransId="{E9E4472E-3F90-4127-A2B2-88EC939BE7C2}"/>
    <dgm:cxn modelId="{DDD3D0FC-E6CA-479C-A7D9-62C91A847AA7}" srcId="{96AC809D-72BF-4D09-819C-E2619CF8A320}" destId="{3918D159-51C2-4333-A6EC-A7724D7126BC}" srcOrd="3" destOrd="0" parTransId="{1A957B7B-D363-48D4-8026-CAA125A4679F}" sibTransId="{A32C324E-81CD-4579-991F-E2B21A7AB530}"/>
    <dgm:cxn modelId="{659CD717-2D36-4AFC-B64A-7908BEF59EB3}" type="presParOf" srcId="{7180391D-A2F6-4515-9961-BC56A65604A0}" destId="{10255437-1DB2-42E4-A869-4C541D151E70}" srcOrd="0" destOrd="0" presId="urn:microsoft.com/office/officeart/2018/2/layout/IconVerticalSolidList"/>
    <dgm:cxn modelId="{2CBA060A-7E69-4EE9-B5DA-7951D989DE0C}" type="presParOf" srcId="{10255437-1DB2-42E4-A869-4C541D151E70}" destId="{8C99822A-D811-4C4B-90CB-B2EA05EE6F44}" srcOrd="0" destOrd="0" presId="urn:microsoft.com/office/officeart/2018/2/layout/IconVerticalSolidList"/>
    <dgm:cxn modelId="{8AD93CF0-F178-43B0-BD29-6B667DC3AE61}" type="presParOf" srcId="{10255437-1DB2-42E4-A869-4C541D151E70}" destId="{7C3B262A-B7BF-4A94-A37C-0BAC30FB0915}" srcOrd="1" destOrd="0" presId="urn:microsoft.com/office/officeart/2018/2/layout/IconVerticalSolidList"/>
    <dgm:cxn modelId="{1ED4A01D-4F57-475B-B34A-A0E06D4D5555}" type="presParOf" srcId="{10255437-1DB2-42E4-A869-4C541D151E70}" destId="{7A91E22D-AF72-46BE-B0AD-9C75AB401D62}" srcOrd="2" destOrd="0" presId="urn:microsoft.com/office/officeart/2018/2/layout/IconVerticalSolidList"/>
    <dgm:cxn modelId="{0FF8798F-DC38-4C74-B234-89B2AC0E89C9}" type="presParOf" srcId="{10255437-1DB2-42E4-A869-4C541D151E70}" destId="{3B28DA0D-1A96-4D01-8486-DABA18359B6E}" srcOrd="3" destOrd="0" presId="urn:microsoft.com/office/officeart/2018/2/layout/IconVerticalSolidList"/>
    <dgm:cxn modelId="{72304CAF-1F16-4425-8E73-495FE45A7D85}" type="presParOf" srcId="{7180391D-A2F6-4515-9961-BC56A65604A0}" destId="{10EFA69B-D214-44A3-B0D5-6E2188C093F0}" srcOrd="1" destOrd="0" presId="urn:microsoft.com/office/officeart/2018/2/layout/IconVerticalSolidList"/>
    <dgm:cxn modelId="{BB996DA8-76EC-4FD8-BB8E-9CD716294ED3}" type="presParOf" srcId="{7180391D-A2F6-4515-9961-BC56A65604A0}" destId="{ECD6DAE8-0FBC-4504-BD55-8CAA0F5FC712}" srcOrd="2" destOrd="0" presId="urn:microsoft.com/office/officeart/2018/2/layout/IconVerticalSolidList"/>
    <dgm:cxn modelId="{A8E069F6-C25D-4972-BEDE-64B2ED8610F4}" type="presParOf" srcId="{ECD6DAE8-0FBC-4504-BD55-8CAA0F5FC712}" destId="{1BE7DAAD-7F6D-4239-A66D-6AB59303DA36}" srcOrd="0" destOrd="0" presId="urn:microsoft.com/office/officeart/2018/2/layout/IconVerticalSolidList"/>
    <dgm:cxn modelId="{CF01C499-6D8A-4F12-BF79-A67C018085B7}" type="presParOf" srcId="{ECD6DAE8-0FBC-4504-BD55-8CAA0F5FC712}" destId="{1BDFAB1A-6ADF-46FF-A2E6-FA744F6D5A1B}" srcOrd="1" destOrd="0" presId="urn:microsoft.com/office/officeart/2018/2/layout/IconVerticalSolidList"/>
    <dgm:cxn modelId="{E50AC5AC-F998-49B0-B2E2-900C74F52CDE}" type="presParOf" srcId="{ECD6DAE8-0FBC-4504-BD55-8CAA0F5FC712}" destId="{4995117C-FA43-43B2-A8A1-6A1787E520B5}" srcOrd="2" destOrd="0" presId="urn:microsoft.com/office/officeart/2018/2/layout/IconVerticalSolidList"/>
    <dgm:cxn modelId="{7E209D95-3ED9-46B0-A36B-D8436A5C928E}" type="presParOf" srcId="{ECD6DAE8-0FBC-4504-BD55-8CAA0F5FC712}" destId="{9A109C96-F8BB-4AE4-8955-43EE73B4DF84}" srcOrd="3" destOrd="0" presId="urn:microsoft.com/office/officeart/2018/2/layout/IconVerticalSolidList"/>
    <dgm:cxn modelId="{9FDF6036-8E75-4C43-B14A-9E6F972C6364}" type="presParOf" srcId="{7180391D-A2F6-4515-9961-BC56A65604A0}" destId="{84F75C56-F955-41E0-9188-C0517D155353}" srcOrd="3" destOrd="0" presId="urn:microsoft.com/office/officeart/2018/2/layout/IconVerticalSolidList"/>
    <dgm:cxn modelId="{6C52EE77-1914-4DFF-A3B8-B94B22161CB0}" type="presParOf" srcId="{7180391D-A2F6-4515-9961-BC56A65604A0}" destId="{048244B4-6E77-476F-B68D-970E97E4516C}" srcOrd="4" destOrd="0" presId="urn:microsoft.com/office/officeart/2018/2/layout/IconVerticalSolidList"/>
    <dgm:cxn modelId="{0680937C-F104-489B-9A34-89EBE612BFC7}" type="presParOf" srcId="{048244B4-6E77-476F-B68D-970E97E4516C}" destId="{0558F7A0-2DD2-41A7-A6F7-44D705AE6339}" srcOrd="0" destOrd="0" presId="urn:microsoft.com/office/officeart/2018/2/layout/IconVerticalSolidList"/>
    <dgm:cxn modelId="{B3469AD4-4510-4C7E-A5C0-FB609ED13015}" type="presParOf" srcId="{048244B4-6E77-476F-B68D-970E97E4516C}" destId="{DEA65C39-CF14-4DD2-AE5D-587DED9042E1}" srcOrd="1" destOrd="0" presId="urn:microsoft.com/office/officeart/2018/2/layout/IconVerticalSolidList"/>
    <dgm:cxn modelId="{0FA43CD6-7864-4F6C-A751-1F3A1B5AF516}" type="presParOf" srcId="{048244B4-6E77-476F-B68D-970E97E4516C}" destId="{A9C3E0DA-A83E-4DE4-9245-26477E78066D}" srcOrd="2" destOrd="0" presId="urn:microsoft.com/office/officeart/2018/2/layout/IconVerticalSolidList"/>
    <dgm:cxn modelId="{F44B47B2-F032-4376-ADEB-1CF64FF6CF8C}" type="presParOf" srcId="{048244B4-6E77-476F-B68D-970E97E4516C}" destId="{1F7B7597-5B79-4057-8035-2731F5F0CEE3}" srcOrd="3" destOrd="0" presId="urn:microsoft.com/office/officeart/2018/2/layout/IconVerticalSolidList"/>
    <dgm:cxn modelId="{CC5930BB-D37B-4810-9B38-19180ACB8F2D}" type="presParOf" srcId="{7180391D-A2F6-4515-9961-BC56A65604A0}" destId="{FF6B6887-59AD-4DCD-841C-EAD42EA720EC}" srcOrd="5" destOrd="0" presId="urn:microsoft.com/office/officeart/2018/2/layout/IconVerticalSolidList"/>
    <dgm:cxn modelId="{1C2143CF-11A1-410F-9BF4-279727AE093A}" type="presParOf" srcId="{7180391D-A2F6-4515-9961-BC56A65604A0}" destId="{B50B673A-B4A2-4E4D-BF00-A1FB1D3EF602}" srcOrd="6" destOrd="0" presId="urn:microsoft.com/office/officeart/2018/2/layout/IconVerticalSolidList"/>
    <dgm:cxn modelId="{522E44AC-435D-4455-A564-27DA4CF4B1BC}" type="presParOf" srcId="{B50B673A-B4A2-4E4D-BF00-A1FB1D3EF602}" destId="{9F37A4DF-5D97-4479-9F2D-78D8BFCBA0C1}" srcOrd="0" destOrd="0" presId="urn:microsoft.com/office/officeart/2018/2/layout/IconVerticalSolidList"/>
    <dgm:cxn modelId="{99680579-9D0A-4DB3-9A47-A5649DF8A229}" type="presParOf" srcId="{B50B673A-B4A2-4E4D-BF00-A1FB1D3EF602}" destId="{7D131233-8AA4-4E39-872A-8738A674C23B}" srcOrd="1" destOrd="0" presId="urn:microsoft.com/office/officeart/2018/2/layout/IconVerticalSolidList"/>
    <dgm:cxn modelId="{20AA6652-8F2D-4201-8141-7F80644C42E5}" type="presParOf" srcId="{B50B673A-B4A2-4E4D-BF00-A1FB1D3EF602}" destId="{735C809E-14B8-4FA8-BB8A-5FC5C4F0D5EE}" srcOrd="2" destOrd="0" presId="urn:microsoft.com/office/officeart/2018/2/layout/IconVerticalSolidList"/>
    <dgm:cxn modelId="{43364AB5-7260-4CC3-86F7-A59B3B433025}" type="presParOf" srcId="{B50B673A-B4A2-4E4D-BF00-A1FB1D3EF602}" destId="{BC75DDD5-6D3B-4E00-8694-9DB2E98A7A1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99822A-D811-4C4B-90CB-B2EA05EE6F44}">
      <dsp:nvSpPr>
        <dsp:cNvPr id="0" name=""/>
        <dsp:cNvSpPr/>
      </dsp:nvSpPr>
      <dsp:spPr>
        <a:xfrm>
          <a:off x="0" y="1792"/>
          <a:ext cx="8099823" cy="90871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3B262A-B7BF-4A94-A37C-0BAC30FB0915}">
      <dsp:nvSpPr>
        <dsp:cNvPr id="0" name=""/>
        <dsp:cNvSpPr/>
      </dsp:nvSpPr>
      <dsp:spPr>
        <a:xfrm>
          <a:off x="274887" y="206254"/>
          <a:ext cx="499795" cy="4997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28DA0D-1A96-4D01-8486-DABA18359B6E}">
      <dsp:nvSpPr>
        <dsp:cNvPr id="0" name=""/>
        <dsp:cNvSpPr/>
      </dsp:nvSpPr>
      <dsp:spPr>
        <a:xfrm>
          <a:off x="1049570" y="1792"/>
          <a:ext cx="7050252" cy="908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73" tIns="96173" rIns="96173" bIns="96173" numCol="1" spcCol="1270" anchor="ctr" anchorCtr="0">
          <a:noAutofit/>
        </a:bodyPr>
        <a:lstStyle/>
        <a:p>
          <a:pPr marL="0" lvl="0" indent="0" algn="l" defTabSz="977900">
            <a:lnSpc>
              <a:spcPct val="100000"/>
            </a:lnSpc>
            <a:spcBef>
              <a:spcPct val="0"/>
            </a:spcBef>
            <a:spcAft>
              <a:spcPct val="35000"/>
            </a:spcAft>
            <a:buNone/>
          </a:pPr>
          <a:r>
            <a:rPr lang="de-DE" sz="2200" kern="1200"/>
            <a:t>Visualisierung der Herkunft von Obst und Gemüse</a:t>
          </a:r>
        </a:p>
      </dsp:txBody>
      <dsp:txXfrm>
        <a:off x="1049570" y="1792"/>
        <a:ext cx="7050252" cy="908718"/>
      </dsp:txXfrm>
    </dsp:sp>
    <dsp:sp modelId="{1BE7DAAD-7F6D-4239-A66D-6AB59303DA36}">
      <dsp:nvSpPr>
        <dsp:cNvPr id="0" name=""/>
        <dsp:cNvSpPr/>
      </dsp:nvSpPr>
      <dsp:spPr>
        <a:xfrm>
          <a:off x="0" y="1137691"/>
          <a:ext cx="8099823" cy="90871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DFAB1A-6ADF-46FF-A2E6-FA744F6D5A1B}">
      <dsp:nvSpPr>
        <dsp:cNvPr id="0" name=""/>
        <dsp:cNvSpPr/>
      </dsp:nvSpPr>
      <dsp:spPr>
        <a:xfrm>
          <a:off x="274887" y="1342153"/>
          <a:ext cx="499795" cy="4997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109C96-F8BB-4AE4-8955-43EE73B4DF84}">
      <dsp:nvSpPr>
        <dsp:cNvPr id="0" name=""/>
        <dsp:cNvSpPr/>
      </dsp:nvSpPr>
      <dsp:spPr>
        <a:xfrm>
          <a:off x="1049570" y="1137691"/>
          <a:ext cx="7050252" cy="908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73" tIns="96173" rIns="96173" bIns="96173" numCol="1" spcCol="1270" anchor="ctr" anchorCtr="0">
          <a:noAutofit/>
        </a:bodyPr>
        <a:lstStyle/>
        <a:p>
          <a:pPr marL="0" lvl="0" indent="0" algn="l" defTabSz="977900">
            <a:lnSpc>
              <a:spcPct val="100000"/>
            </a:lnSpc>
            <a:spcBef>
              <a:spcPct val="0"/>
            </a:spcBef>
            <a:spcAft>
              <a:spcPct val="35000"/>
            </a:spcAft>
            <a:buNone/>
          </a:pPr>
          <a:r>
            <a:rPr lang="de-DE" sz="2200" kern="1200"/>
            <a:t>Länge der Transportroute</a:t>
          </a:r>
        </a:p>
      </dsp:txBody>
      <dsp:txXfrm>
        <a:off x="1049570" y="1137691"/>
        <a:ext cx="7050252" cy="908718"/>
      </dsp:txXfrm>
    </dsp:sp>
    <dsp:sp modelId="{0558F7A0-2DD2-41A7-A6F7-44D705AE6339}">
      <dsp:nvSpPr>
        <dsp:cNvPr id="0" name=""/>
        <dsp:cNvSpPr/>
      </dsp:nvSpPr>
      <dsp:spPr>
        <a:xfrm>
          <a:off x="0" y="2273589"/>
          <a:ext cx="8099823" cy="90871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A65C39-CF14-4DD2-AE5D-587DED9042E1}">
      <dsp:nvSpPr>
        <dsp:cNvPr id="0" name=""/>
        <dsp:cNvSpPr/>
      </dsp:nvSpPr>
      <dsp:spPr>
        <a:xfrm>
          <a:off x="274887" y="2478051"/>
          <a:ext cx="499795" cy="4997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7B7597-5B79-4057-8035-2731F5F0CEE3}">
      <dsp:nvSpPr>
        <dsp:cNvPr id="0" name=""/>
        <dsp:cNvSpPr/>
      </dsp:nvSpPr>
      <dsp:spPr>
        <a:xfrm>
          <a:off x="1049570" y="2273589"/>
          <a:ext cx="7050252" cy="908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73" tIns="96173" rIns="96173" bIns="96173" numCol="1" spcCol="1270" anchor="ctr" anchorCtr="0">
          <a:noAutofit/>
        </a:bodyPr>
        <a:lstStyle/>
        <a:p>
          <a:pPr marL="0" lvl="0" indent="0" algn="l" defTabSz="977900">
            <a:lnSpc>
              <a:spcPct val="100000"/>
            </a:lnSpc>
            <a:spcBef>
              <a:spcPct val="0"/>
            </a:spcBef>
            <a:spcAft>
              <a:spcPct val="35000"/>
            </a:spcAft>
            <a:buNone/>
          </a:pPr>
          <a:r>
            <a:rPr lang="de-DE" sz="2200" kern="1200"/>
            <a:t>Vergleich der zurückgelegten Distanzen</a:t>
          </a:r>
        </a:p>
      </dsp:txBody>
      <dsp:txXfrm>
        <a:off x="1049570" y="2273589"/>
        <a:ext cx="7050252" cy="908718"/>
      </dsp:txXfrm>
    </dsp:sp>
    <dsp:sp modelId="{9F37A4DF-5D97-4479-9F2D-78D8BFCBA0C1}">
      <dsp:nvSpPr>
        <dsp:cNvPr id="0" name=""/>
        <dsp:cNvSpPr/>
      </dsp:nvSpPr>
      <dsp:spPr>
        <a:xfrm>
          <a:off x="0" y="3409488"/>
          <a:ext cx="8099823" cy="90871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131233-8AA4-4E39-872A-8738A674C23B}">
      <dsp:nvSpPr>
        <dsp:cNvPr id="0" name=""/>
        <dsp:cNvSpPr/>
      </dsp:nvSpPr>
      <dsp:spPr>
        <a:xfrm>
          <a:off x="274887" y="3613950"/>
          <a:ext cx="499795" cy="4997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75DDD5-6D3B-4E00-8694-9DB2E98A7A1A}">
      <dsp:nvSpPr>
        <dsp:cNvPr id="0" name=""/>
        <dsp:cNvSpPr/>
      </dsp:nvSpPr>
      <dsp:spPr>
        <a:xfrm>
          <a:off x="1049570" y="3409488"/>
          <a:ext cx="7050252" cy="908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73" tIns="96173" rIns="96173" bIns="96173" numCol="1" spcCol="1270" anchor="ctr" anchorCtr="0">
          <a:noAutofit/>
        </a:bodyPr>
        <a:lstStyle/>
        <a:p>
          <a:pPr marL="0" lvl="0" indent="0" algn="l" defTabSz="977900">
            <a:lnSpc>
              <a:spcPct val="100000"/>
            </a:lnSpc>
            <a:spcBef>
              <a:spcPct val="0"/>
            </a:spcBef>
            <a:spcAft>
              <a:spcPct val="35000"/>
            </a:spcAft>
            <a:buNone/>
          </a:pPr>
          <a:r>
            <a:rPr lang="de-DE" sz="2200" kern="1200"/>
            <a:t>Visualisierung der Anbauarten</a:t>
          </a:r>
        </a:p>
      </dsp:txBody>
      <dsp:txXfrm>
        <a:off x="1049570" y="3409488"/>
        <a:ext cx="7050252" cy="90871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6B13E491-0160-44CA-8656-01D95952FFA3}"/>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DBB88F1E-765D-4E21-9F8D-63D1716313FC}"/>
              </a:ext>
            </a:extLst>
          </p:cNvPr>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FC22EBC4-2CA6-42BD-8229-2827ADB55950}" type="datetimeFigureOut">
              <a:rPr lang="de-DE" smtClean="0"/>
              <a:t>13.12.2020</a:t>
            </a:fld>
            <a:endParaRPr lang="de-DE"/>
          </a:p>
        </p:txBody>
      </p:sp>
      <p:sp>
        <p:nvSpPr>
          <p:cNvPr id="4" name="Fußzeilenplatzhalter 3">
            <a:extLst>
              <a:ext uri="{FF2B5EF4-FFF2-40B4-BE49-F238E27FC236}">
                <a16:creationId xmlns:a16="http://schemas.microsoft.com/office/drawing/2014/main" id="{E90940C7-3E4C-402C-BFFD-712C903FC2F9}"/>
              </a:ext>
            </a:extLst>
          </p:cNvPr>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1F056EB9-7E45-44A5-A220-2F64EAE611A8}"/>
              </a:ext>
            </a:extLst>
          </p:cNvPr>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ED66FE7F-2050-46D9-81E4-FF717F8E139D}" type="slidenum">
              <a:rPr lang="de-DE" smtClean="0"/>
              <a:t>‹Nr.›</a:t>
            </a:fld>
            <a:endParaRPr lang="de-DE"/>
          </a:p>
        </p:txBody>
      </p:sp>
    </p:spTree>
    <p:extLst>
      <p:ext uri="{BB962C8B-B14F-4D97-AF65-F5344CB8AC3E}">
        <p14:creationId xmlns:p14="http://schemas.microsoft.com/office/powerpoint/2010/main" val="10288649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3110366C-6032-4297-BC4F-18F629A9A6A9}" type="datetimeFigureOut">
              <a:rPr lang="de-DE" smtClean="0"/>
              <a:t>13.12.2020</a:t>
            </a:fld>
            <a:endParaRPr lang="de-DE"/>
          </a:p>
        </p:txBody>
      </p:sp>
      <p:sp>
        <p:nvSpPr>
          <p:cNvPr id="4" name="Folienbildplatzhalt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548D7E64-8424-4764-AF7C-3E9336290528}" type="slidenum">
              <a:rPr lang="de-DE" smtClean="0"/>
              <a:t>‹Nr.›</a:t>
            </a:fld>
            <a:endParaRPr lang="de-DE"/>
          </a:p>
        </p:txBody>
      </p:sp>
    </p:spTree>
    <p:extLst>
      <p:ext uri="{BB962C8B-B14F-4D97-AF65-F5344CB8AC3E}">
        <p14:creationId xmlns:p14="http://schemas.microsoft.com/office/powerpoint/2010/main" val="4373646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548D7E64-8424-4764-AF7C-3E9336290528}" type="slidenum">
              <a:rPr lang="de-DE" smtClean="0"/>
              <a:t>1</a:t>
            </a:fld>
            <a:endParaRPr lang="de-DE"/>
          </a:p>
        </p:txBody>
      </p:sp>
    </p:spTree>
    <p:extLst>
      <p:ext uri="{BB962C8B-B14F-4D97-AF65-F5344CB8AC3E}">
        <p14:creationId xmlns:p14="http://schemas.microsoft.com/office/powerpoint/2010/main" val="2478638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548D7E64-8424-4764-AF7C-3E9336290528}" type="slidenum">
              <a:rPr lang="de-DE" smtClean="0"/>
              <a:t>2</a:t>
            </a:fld>
            <a:endParaRPr lang="de-DE"/>
          </a:p>
        </p:txBody>
      </p:sp>
    </p:spTree>
    <p:extLst>
      <p:ext uri="{BB962C8B-B14F-4D97-AF65-F5344CB8AC3E}">
        <p14:creationId xmlns:p14="http://schemas.microsoft.com/office/powerpoint/2010/main" val="359623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Aufgrund der Änderung der Projektidee musste das Domänenmodell angepasst werden. Zunächst wurde das vorherige Domänenmodell eingegrenzt auf einen Problemraum. Dadurch die Aspekte der Verbrauchertäuschung und Nachhaltigkeitszertifikate nun nicht mehr im Fokus stehen, wurden diese aus diesem neuen Problemraum weitestgehend ausgeschlossen. Verknüpfungen zwischen diesen Aspekten und Aspekten die als Teil des Problemraums bestehen blieben, rückten in den Hintergrund. Beispielsweise ist der Aspekt des Greenwashings immer noch Teil des Problemraums, nur liegt nun kein besonderes Augenmerk mehr auf ihm. </a:t>
            </a:r>
          </a:p>
        </p:txBody>
      </p:sp>
      <p:sp>
        <p:nvSpPr>
          <p:cNvPr id="4" name="Foliennummernplatzhalter 3"/>
          <p:cNvSpPr>
            <a:spLocks noGrp="1"/>
          </p:cNvSpPr>
          <p:nvPr>
            <p:ph type="sldNum" sz="quarter" idx="5"/>
          </p:nvPr>
        </p:nvSpPr>
        <p:spPr/>
        <p:txBody>
          <a:bodyPr/>
          <a:lstStyle/>
          <a:p>
            <a:fld id="{548D7E64-8424-4764-AF7C-3E9336290528}" type="slidenum">
              <a:rPr lang="de-DE" smtClean="0"/>
              <a:t>3</a:t>
            </a:fld>
            <a:endParaRPr lang="de-DE"/>
          </a:p>
        </p:txBody>
      </p:sp>
    </p:spTree>
    <p:extLst>
      <p:ext uri="{BB962C8B-B14F-4D97-AF65-F5344CB8AC3E}">
        <p14:creationId xmlns:p14="http://schemas.microsoft.com/office/powerpoint/2010/main" val="3975319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nochmal eine Vergrößerung des Problemraums. Hier wurde der Aspekt der langen Transportwege eingefügt. Dazu wurden verschiedene Gründe identifiziert.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Einerseits werden diese Verursacht durch die Erwartung der verbrauchenden, sowohl heimisches als auch klimafremdes Obst und Gemüse ganzjährig verfügbar ist und somit der Anbau in unterschiedliche Klimazonen verlagert werden muss. Um dieses Obst und Gemüse auf den langen Transportwegen genießbar zu halten, müssen spezielle Sorten gezüchtet werden die Nachreifen. Dadurch müssen die Früchte häufig unreif geerntet werden, sodass sie für den lokalen Markt ungeeignet sind. Eine weitere Möglichkeit das Verderben der Ware zu verhindern, ist diese chemisch zu behandeln.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Andererseits nutzen Firmen aus, dass Menschen in entwicklungsschwachen Ländern notgedrungen auch für menschenunwürdige Löhne arbeiten und so die Produktion für die Firmen deutlich billiger wird.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Dies steht beides klar im Widerspruch mit Nachhaltigkeit. Lange Transportwege sowie die chemische Behandlung der Früchte belasten die Umwelt. Niedrige Löhne sind ökonomisch nicht nachhaltig, da sie eine Abhängigkeit erzeugen die auch Folgegenerationen die Chance auf Besserung verwehrt. Dies, sowie die Erzeugung von Früchten welche für den lokalen Markt nicht brauchbar ist sozial nicht nachhaltig. </a:t>
            </a:r>
          </a:p>
        </p:txBody>
      </p:sp>
      <p:sp>
        <p:nvSpPr>
          <p:cNvPr id="4" name="Foliennummernplatzhalter 3"/>
          <p:cNvSpPr>
            <a:spLocks noGrp="1"/>
          </p:cNvSpPr>
          <p:nvPr>
            <p:ph type="sldNum" sz="quarter" idx="5"/>
          </p:nvPr>
        </p:nvSpPr>
        <p:spPr/>
        <p:txBody>
          <a:bodyPr/>
          <a:lstStyle/>
          <a:p>
            <a:fld id="{548D7E64-8424-4764-AF7C-3E9336290528}" type="slidenum">
              <a:rPr lang="de-DE" smtClean="0"/>
              <a:t>4</a:t>
            </a:fld>
            <a:endParaRPr lang="de-DE"/>
          </a:p>
        </p:txBody>
      </p:sp>
    </p:spTree>
    <p:extLst>
      <p:ext uri="{BB962C8B-B14F-4D97-AF65-F5344CB8AC3E}">
        <p14:creationId xmlns:p14="http://schemas.microsoft.com/office/powerpoint/2010/main" val="279565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lvl="1" indent="0">
              <a:buFontTx/>
              <a:buNone/>
            </a:pPr>
            <a:endParaRPr lang="de-DE" sz="1800" b="0" i="0" u="none" strike="noStrike" dirty="0">
              <a:solidFill>
                <a:srgbClr val="000000"/>
              </a:solidFill>
              <a:effectLst/>
              <a:latin typeface="Arial" panose="020B0604020202020204" pitchFamily="34" charset="0"/>
            </a:endParaRPr>
          </a:p>
          <a:p>
            <a:pPr marL="457200" lvl="1" indent="0">
              <a:buFontTx/>
              <a:buNone/>
            </a:pPr>
            <a:r>
              <a:rPr lang="de-DE" sz="1800" b="0" i="0" u="none" strike="noStrike" dirty="0">
                <a:solidFill>
                  <a:srgbClr val="000000"/>
                </a:solidFill>
                <a:effectLst/>
                <a:latin typeface="Arial" panose="020B0604020202020204" pitchFamily="34" charset="0"/>
              </a:rPr>
              <a:t>-   Nutzer gibt eine Obst- oder Gemüsesorte ein um diese zu untersuchen</a:t>
            </a:r>
          </a:p>
          <a:p>
            <a:pPr marL="628650" lvl="1" indent="-171450">
              <a:buFontTx/>
              <a:buChar char="-"/>
            </a:pPr>
            <a:r>
              <a:rPr lang="de-DE" sz="1800" b="0" i="0" u="none" strike="noStrike" dirty="0">
                <a:solidFill>
                  <a:srgbClr val="000000"/>
                </a:solidFill>
                <a:effectLst/>
                <a:latin typeface="Arial" panose="020B0604020202020204" pitchFamily="34" charset="0"/>
              </a:rPr>
              <a:t>Applikation durchsucht Kalender um herauszufinden woher das zu diesem Zeitpunkt wahrscheinlich kommt</a:t>
            </a:r>
          </a:p>
          <a:p>
            <a:pPr marL="628650" lvl="1" indent="-171450">
              <a:buFontTx/>
              <a:buChar char="-"/>
            </a:pPr>
            <a:r>
              <a:rPr lang="de-DE" sz="1800" b="0" i="0" u="none" strike="noStrike" dirty="0">
                <a:solidFill>
                  <a:srgbClr val="000000"/>
                </a:solidFill>
                <a:effectLst/>
                <a:latin typeface="Arial" panose="020B0604020202020204" pitchFamily="34" charset="0"/>
              </a:rPr>
              <a:t>Applikation zeigt das Herkunftsland auf der Karte an und errechnet die Länge der Route</a:t>
            </a:r>
          </a:p>
          <a:p>
            <a:pPr marL="628650" lvl="1" indent="-171450">
              <a:buFontTx/>
              <a:buChar char="-"/>
            </a:pPr>
            <a:r>
              <a:rPr lang="de-DE" sz="1800" b="0" i="0" u="none" strike="noStrike" dirty="0">
                <a:solidFill>
                  <a:srgbClr val="000000"/>
                </a:solidFill>
                <a:effectLst/>
                <a:latin typeface="Arial" panose="020B0604020202020204" pitchFamily="34" charset="0"/>
              </a:rPr>
              <a:t>Diese wird auch visuell dargestellt </a:t>
            </a:r>
          </a:p>
          <a:p>
            <a:pPr marL="628650" lvl="1" indent="-171450">
              <a:buFontTx/>
              <a:buChar char="-"/>
            </a:pPr>
            <a:r>
              <a:rPr lang="de-DE" sz="1800" b="0" i="0" u="none" strike="noStrike" dirty="0">
                <a:solidFill>
                  <a:srgbClr val="000000"/>
                </a:solidFill>
                <a:effectLst/>
                <a:latin typeface="Arial" panose="020B0604020202020204" pitchFamily="34" charset="0"/>
              </a:rPr>
              <a:t>Falls das Produkt in Deutschland angebaut wird, wird dem Nutzer angezeigt, wann dieses saisonal ist</a:t>
            </a:r>
          </a:p>
          <a:p>
            <a:pPr marL="628650" lvl="1" indent="-171450">
              <a:buFontTx/>
              <a:buChar char="-"/>
            </a:pPr>
            <a:r>
              <a:rPr lang="de-DE" dirty="0"/>
              <a:t>Falls das Herkunftsland Deutschland ist, wird die Anbau- bzw. Lagerform bewertet und visuell dargestellt. Hier für wird ein Ampelsystem verwendet.</a:t>
            </a:r>
          </a:p>
          <a:p>
            <a:pPr marL="628650" lvl="1" indent="-171450">
              <a:buFontTx/>
              <a:buChar char="-"/>
            </a:pPr>
            <a:endParaRPr lang="de-DE" dirty="0"/>
          </a:p>
          <a:p>
            <a:pPr marL="628650" lvl="1" indent="-171450">
              <a:buFontTx/>
              <a:buChar char="-"/>
            </a:pPr>
            <a:r>
              <a:rPr lang="de-DE" dirty="0"/>
              <a:t>Nutzer kann auch Herkunftsländer vergleichen</a:t>
            </a:r>
          </a:p>
          <a:p>
            <a:pPr marL="628650" lvl="1" indent="-171450">
              <a:buFontTx/>
              <a:buChar char="-"/>
            </a:pPr>
            <a:r>
              <a:rPr lang="de-DE" dirty="0"/>
              <a:t>Dazu gibt er diese ein und sie werden auf der Karte markiert sowie die Transportrouten eingezeichnet und ihre Länge errechnet</a:t>
            </a:r>
          </a:p>
        </p:txBody>
      </p:sp>
      <p:sp>
        <p:nvSpPr>
          <p:cNvPr id="4" name="Foliennummernplatzhalter 3"/>
          <p:cNvSpPr>
            <a:spLocks noGrp="1"/>
          </p:cNvSpPr>
          <p:nvPr>
            <p:ph type="sldNum" sz="quarter" idx="5"/>
          </p:nvPr>
        </p:nvSpPr>
        <p:spPr/>
        <p:txBody>
          <a:bodyPr/>
          <a:lstStyle/>
          <a:p>
            <a:fld id="{548D7E64-8424-4764-AF7C-3E9336290528}" type="slidenum">
              <a:rPr lang="de-DE" smtClean="0"/>
              <a:t>5</a:t>
            </a:fld>
            <a:endParaRPr lang="de-DE"/>
          </a:p>
        </p:txBody>
      </p:sp>
    </p:spTree>
    <p:extLst>
      <p:ext uri="{BB962C8B-B14F-4D97-AF65-F5344CB8AC3E}">
        <p14:creationId xmlns:p14="http://schemas.microsoft.com/office/powerpoint/2010/main" val="2932838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Zielhierarchie wurde überarbeitet um das neue Projektvorhaben zu reflektieren. Hierbei wurde der Fokus darauf gelegt, das erhofft wird dass die Visualisierung der Transportrouten den Nutzer zum Nachdenken anregt. Die Präsentation eines Saisonkalenders zur gewählten Obst- oder Gemüsesorte soll zu einem Verzicht in den Monaten, in denen es nicht heimisch verfügbar ist anregen. Die Visualisierung der Anbaumethode soll die Nutzung von beheizten Gewächshäusern und plastikreichem geschützten Anbau mindern. </a:t>
            </a:r>
          </a:p>
        </p:txBody>
      </p:sp>
      <p:sp>
        <p:nvSpPr>
          <p:cNvPr id="4" name="Foliennummernplatzhalter 3"/>
          <p:cNvSpPr>
            <a:spLocks noGrp="1"/>
          </p:cNvSpPr>
          <p:nvPr>
            <p:ph type="sldNum" sz="quarter" idx="5"/>
          </p:nvPr>
        </p:nvSpPr>
        <p:spPr/>
        <p:txBody>
          <a:bodyPr/>
          <a:lstStyle/>
          <a:p>
            <a:fld id="{548D7E64-8424-4764-AF7C-3E9336290528}" type="slidenum">
              <a:rPr lang="de-DE" smtClean="0"/>
              <a:t>6</a:t>
            </a:fld>
            <a:endParaRPr lang="de-DE"/>
          </a:p>
        </p:txBody>
      </p:sp>
    </p:spTree>
    <p:extLst>
      <p:ext uri="{BB962C8B-B14F-4D97-AF65-F5344CB8AC3E}">
        <p14:creationId xmlns:p14="http://schemas.microsoft.com/office/powerpoint/2010/main" val="2632187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sz="1800" dirty="0">
                <a:effectLst/>
                <a:latin typeface="Arial" panose="020B0604020202020204" pitchFamily="34" charset="0"/>
              </a:rPr>
              <a:t>Anforderungen an das System</a:t>
            </a:r>
          </a:p>
          <a:p>
            <a:pPr marL="0" indent="0">
              <a:buFontTx/>
              <a:buNone/>
            </a:pPr>
            <a:r>
              <a:rPr lang="de-DE" sz="1800" dirty="0">
                <a:effectLst/>
                <a:latin typeface="Arial" panose="020B0604020202020204" pitchFamily="34" charset="0"/>
              </a:rPr>
              <a:t>Sonderfall: gewähltes Produkt ist aus heimischem Anbau verfügbar.</a:t>
            </a:r>
          </a:p>
          <a:p>
            <a:pPr marL="171450" indent="-171450">
              <a:buFontTx/>
              <a:buChar char="-"/>
            </a:pPr>
            <a:endParaRPr lang="de-DE" sz="1800" dirty="0">
              <a:effectLst/>
              <a:latin typeface="Arial" panose="020B0604020202020204" pitchFamily="34" charset="0"/>
            </a:endParaRPr>
          </a:p>
          <a:p>
            <a:pPr marL="171450" indent="-171450">
              <a:buFontTx/>
              <a:buChar char="-"/>
            </a:pPr>
            <a:r>
              <a:rPr lang="de-DE" sz="1800" dirty="0">
                <a:effectLst/>
                <a:latin typeface="Arial" panose="020B0604020202020204" pitchFamily="34" charset="0"/>
              </a:rPr>
              <a:t>Markierung von Deutschland als Anbauland</a:t>
            </a:r>
          </a:p>
          <a:p>
            <a:pPr marL="171450" indent="-171450">
              <a:buFontTx/>
              <a:buChar char="-"/>
            </a:pPr>
            <a:r>
              <a:rPr lang="de-DE" sz="1800" dirty="0">
                <a:effectLst/>
                <a:latin typeface="Arial" panose="020B0604020202020204" pitchFamily="34" charset="0"/>
              </a:rPr>
              <a:t>Die Farbe der Markierung wird korrelierend zur Anbau- beziehungsweise Lagerart gewählt. Dabei wird ein Ampelsystem verwendet um dem Nutzer die Nachhaltigkeit der verwendeten Methode visuell zu vermitteln.</a:t>
            </a:r>
          </a:p>
          <a:p>
            <a:pPr marL="628650" lvl="1" indent="-171450">
              <a:buFontTx/>
              <a:buChar char="-"/>
            </a:pPr>
            <a:r>
              <a:rPr lang="de-DE" sz="1800" dirty="0">
                <a:effectLst/>
                <a:latin typeface="Arial" panose="020B0604020202020204" pitchFamily="34" charset="0"/>
              </a:rPr>
              <a:t>Bei Anbau in einem beheizten Gewächshaus rot</a:t>
            </a:r>
          </a:p>
          <a:p>
            <a:pPr marL="628650" lvl="1" indent="-171450">
              <a:buFontTx/>
              <a:buChar char="-"/>
            </a:pPr>
            <a:r>
              <a:rPr lang="de-DE" sz="1800" dirty="0">
                <a:effectLst/>
                <a:latin typeface="Arial" panose="020B0604020202020204" pitchFamily="34" charset="0"/>
              </a:rPr>
              <a:t>Bei geschütztem Anbau oder Lagerung gelb</a:t>
            </a:r>
          </a:p>
          <a:p>
            <a:pPr marL="628650" lvl="1" indent="-171450">
              <a:buFontTx/>
              <a:buChar char="-"/>
            </a:pPr>
            <a:r>
              <a:rPr lang="de-DE" sz="1800" dirty="0">
                <a:effectLst/>
                <a:latin typeface="Arial" panose="020B0604020202020204" pitchFamily="34" charset="0"/>
              </a:rPr>
              <a:t>Bei Freiland Anbau grün </a:t>
            </a:r>
          </a:p>
          <a:p>
            <a:pPr marL="171450" indent="-171450">
              <a:buFontTx/>
              <a:buChar char="-"/>
            </a:pPr>
            <a:r>
              <a:rPr lang="de-DE" sz="1800" dirty="0">
                <a:effectLst/>
                <a:latin typeface="Arial" panose="020B0604020202020204" pitchFamily="34" charset="0"/>
              </a:rPr>
              <a:t>Im Gegensatz zu importierter Ware wird keine Route berechnet</a:t>
            </a:r>
          </a:p>
          <a:p>
            <a:pPr marL="171450" indent="-171450">
              <a:buFontTx/>
              <a:buChar char="-"/>
            </a:pPr>
            <a:r>
              <a:rPr lang="de-DE" sz="1800" dirty="0">
                <a:effectLst/>
                <a:latin typeface="Arial" panose="020B0604020202020204" pitchFamily="34" charset="0"/>
              </a:rPr>
              <a:t>Saisonkalender wird angezeigt in dem das Produkt unbedeckt draußen wächst</a:t>
            </a:r>
          </a:p>
          <a:p>
            <a:pPr marL="171450" indent="-171450">
              <a:buFontTx/>
              <a:buChar char="-"/>
            </a:pPr>
            <a:endParaRPr lang="de-DE" sz="1800" dirty="0">
              <a:effectLst/>
              <a:latin typeface="Arial" panose="020B0604020202020204" pitchFamily="34" charset="0"/>
            </a:endParaRPr>
          </a:p>
          <a:p>
            <a:pPr marL="171450" indent="-171450">
              <a:buFontTx/>
              <a:buChar char="-"/>
            </a:pPr>
            <a:endParaRPr lang="de-DE" sz="1800" dirty="0">
              <a:effectLst/>
              <a:latin typeface="Arial" panose="020B0604020202020204" pitchFamily="34" charset="0"/>
            </a:endParaRPr>
          </a:p>
          <a:p>
            <a:pPr marL="171450" indent="-171450">
              <a:buFontTx/>
              <a:buChar char="-"/>
            </a:pPr>
            <a:endParaRPr lang="de-DE" sz="1800" dirty="0">
              <a:effectLst/>
              <a:latin typeface="Arial" panose="020B0604020202020204" pitchFamily="34" charset="0"/>
            </a:endParaRPr>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996E54E2-22E2-44C2-8C41-A992617FFD87}" type="slidenum">
              <a:rPr lang="de-DE" smtClean="0"/>
              <a:t>7</a:t>
            </a:fld>
            <a:endParaRPr lang="de-DE"/>
          </a:p>
        </p:txBody>
      </p:sp>
    </p:spTree>
    <p:extLst>
      <p:ext uri="{BB962C8B-B14F-4D97-AF65-F5344CB8AC3E}">
        <p14:creationId xmlns:p14="http://schemas.microsoft.com/office/powerpoint/2010/main" val="328635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Risiken</a:t>
            </a:r>
          </a:p>
          <a:p>
            <a:endParaRPr lang="de-DE" dirty="0"/>
          </a:p>
          <a:p>
            <a:r>
              <a:rPr lang="de-DE" dirty="0"/>
              <a:t>Basierend auf den Anforderungen und den Zielen wurden Risiken identifiziert. Dabei wurden auch die möglichen Ursachen der Risiken betrachtet. Die Risiken dieser Folie beziehen sich auch Probleme der Datenbank, beziehungsweise der Kommunikation mit dieser. Dies wirkt sich auf die Verfügbarkeit der Daten aus.</a:t>
            </a:r>
          </a:p>
        </p:txBody>
      </p:sp>
      <p:sp>
        <p:nvSpPr>
          <p:cNvPr id="4" name="Foliennummernplatzhalter 3"/>
          <p:cNvSpPr>
            <a:spLocks noGrp="1"/>
          </p:cNvSpPr>
          <p:nvPr>
            <p:ph type="sldNum" sz="quarter" idx="5"/>
          </p:nvPr>
        </p:nvSpPr>
        <p:spPr/>
        <p:txBody>
          <a:bodyPr/>
          <a:lstStyle/>
          <a:p>
            <a:fld id="{996E54E2-22E2-44C2-8C41-A992617FFD87}" type="slidenum">
              <a:rPr lang="de-DE" smtClean="0"/>
              <a:t>8</a:t>
            </a:fld>
            <a:endParaRPr lang="de-DE"/>
          </a:p>
        </p:txBody>
      </p:sp>
    </p:spTree>
    <p:extLst>
      <p:ext uri="{BB962C8B-B14F-4D97-AF65-F5344CB8AC3E}">
        <p14:creationId xmlns:p14="http://schemas.microsoft.com/office/powerpoint/2010/main" val="23658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Diese Risiken beziehen sich auf die Kommunikation mit den verwendeten APIs. Beispielsweise wirkt sich eine nicht ansprechbare Karten API kritisch auf die Applikation aus, da so keine Daten mehr visualisiert werden können. Außerdem sind hier Risiken ersichtlich, welche aus der Kommunikation zwischen unseren Anwendungsobjekten hervorgehen. Beispielsweise kann die Karte keine Informationen darstellen, wenn die Datenbank keiner hervorgibt. </a:t>
            </a:r>
          </a:p>
        </p:txBody>
      </p:sp>
      <p:sp>
        <p:nvSpPr>
          <p:cNvPr id="4" name="Foliennummernplatzhalter 3"/>
          <p:cNvSpPr>
            <a:spLocks noGrp="1"/>
          </p:cNvSpPr>
          <p:nvPr>
            <p:ph type="sldNum" sz="quarter" idx="5"/>
          </p:nvPr>
        </p:nvSpPr>
        <p:spPr/>
        <p:txBody>
          <a:bodyPr/>
          <a:lstStyle/>
          <a:p>
            <a:fld id="{548D7E64-8424-4764-AF7C-3E9336290528}" type="slidenum">
              <a:rPr lang="de-DE" smtClean="0"/>
              <a:t>9</a:t>
            </a:fld>
            <a:endParaRPr lang="de-DE"/>
          </a:p>
        </p:txBody>
      </p:sp>
    </p:spTree>
    <p:extLst>
      <p:ext uri="{BB962C8B-B14F-4D97-AF65-F5344CB8AC3E}">
        <p14:creationId xmlns:p14="http://schemas.microsoft.com/office/powerpoint/2010/main" val="2330331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elseite mit großem Bild">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606119" y="490850"/>
            <a:ext cx="8239500" cy="4493156"/>
          </a:xfrm>
          <a:solidFill>
            <a:schemeClr val="bg1">
              <a:lumMod val="95000"/>
            </a:schemeClr>
          </a:solidFill>
          <a:ln>
            <a:noFill/>
          </a:ln>
        </p:spPr>
        <p:txBody>
          <a:bodyPr rtlCol="0">
            <a:normAutofit/>
          </a:bodyPr>
          <a:lstStyle>
            <a:lvl1pPr marL="0" indent="0">
              <a:lnSpc>
                <a:spcPts val="2200"/>
              </a:lnSpc>
              <a:buNone/>
              <a:defRPr sz="20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6" name="Titelplatzhalter 1"/>
          <p:cNvSpPr>
            <a:spLocks noGrp="1"/>
          </p:cNvSpPr>
          <p:nvPr>
            <p:ph type="title"/>
          </p:nvPr>
        </p:nvSpPr>
        <p:spPr>
          <a:xfrm>
            <a:off x="903819" y="4629898"/>
            <a:ext cx="8100000" cy="708217"/>
          </a:xfrm>
          <a:prstGeom prst="rect">
            <a:avLst/>
          </a:prstGeom>
        </p:spPr>
        <p:txBody>
          <a:bodyPr rtlCol="0">
            <a:noAutofit/>
          </a:bodyPr>
          <a:lstStyle>
            <a:lvl1pPr>
              <a:lnSpc>
                <a:spcPts val="3000"/>
              </a:lnSpc>
              <a:defRPr sz="3000"/>
            </a:lvl1pPr>
          </a:lstStyle>
          <a:p>
            <a:r>
              <a:rPr lang="de-DE"/>
              <a:t>Mastertitelformat bearbeiten</a:t>
            </a:r>
            <a:endParaRPr lang="de-DE" dirty="0"/>
          </a:p>
        </p:txBody>
      </p:sp>
      <p:sp>
        <p:nvSpPr>
          <p:cNvPr id="7" name="Textplatzhalter 3"/>
          <p:cNvSpPr>
            <a:spLocks noGrp="1"/>
          </p:cNvSpPr>
          <p:nvPr>
            <p:ph type="body" sz="quarter" idx="15"/>
          </p:nvPr>
        </p:nvSpPr>
        <p:spPr>
          <a:xfrm>
            <a:off x="904875" y="5366723"/>
            <a:ext cx="8100000" cy="468000"/>
          </a:xfrm>
        </p:spPr>
        <p:txBody>
          <a:bodyPr/>
          <a:lstStyle>
            <a:lvl1pPr>
              <a:lnSpc>
                <a:spcPts val="2200"/>
              </a:lnSpc>
              <a:spcAft>
                <a:spcPts val="0"/>
              </a:spcAft>
              <a:defRPr sz="2000"/>
            </a:lvl1pPr>
          </a:lstStyle>
          <a:p>
            <a:pPr lvl="0"/>
            <a:r>
              <a:rPr lang="de-DE"/>
              <a:t>Mastertextformat bearbeiten</a:t>
            </a:r>
          </a:p>
        </p:txBody>
      </p:sp>
      <p:sp>
        <p:nvSpPr>
          <p:cNvPr id="5" name="Datumsplatzhalter 3">
            <a:extLst>
              <a:ext uri="{FF2B5EF4-FFF2-40B4-BE49-F238E27FC236}">
                <a16:creationId xmlns:a16="http://schemas.microsoft.com/office/drawing/2014/main" id="{0E327CAF-19B5-4226-B10E-B2124D3246D5}"/>
              </a:ext>
            </a:extLst>
          </p:cNvPr>
          <p:cNvSpPr>
            <a:spLocks noGrp="1"/>
          </p:cNvSpPr>
          <p:nvPr>
            <p:ph type="dt" sz="half" idx="16"/>
          </p:nvPr>
        </p:nvSpPr>
        <p:spPr/>
        <p:txBody>
          <a:bodyPr/>
          <a:lstStyle>
            <a:lvl1pPr>
              <a:defRPr/>
            </a:lvl1pPr>
          </a:lstStyle>
          <a:p>
            <a:pPr>
              <a:defRPr/>
            </a:pPr>
            <a:r>
              <a:rPr lang="de-DE" dirty="0"/>
              <a:t>13.12.2020</a:t>
            </a:r>
          </a:p>
          <a:p>
            <a:pPr>
              <a:defRPr/>
            </a:pPr>
            <a:endParaRPr lang="de-DE" dirty="0"/>
          </a:p>
          <a:p>
            <a:pPr>
              <a:defRPr/>
            </a:pPr>
            <a:endParaRPr lang="de-DE" dirty="0"/>
          </a:p>
        </p:txBody>
      </p:sp>
      <p:sp>
        <p:nvSpPr>
          <p:cNvPr id="8" name="Foliennummernplatzhalter 4">
            <a:extLst>
              <a:ext uri="{FF2B5EF4-FFF2-40B4-BE49-F238E27FC236}">
                <a16:creationId xmlns:a16="http://schemas.microsoft.com/office/drawing/2014/main" id="{2A8C35B6-2B0A-4047-875E-1F1C32C2B369}"/>
              </a:ext>
            </a:extLst>
          </p:cNvPr>
          <p:cNvSpPr>
            <a:spLocks noGrp="1"/>
          </p:cNvSpPr>
          <p:nvPr>
            <p:ph type="sldNum" sz="quarter" idx="17"/>
          </p:nvPr>
        </p:nvSpPr>
        <p:spPr/>
        <p:txBody>
          <a:bodyPr/>
          <a:lstStyle>
            <a:lvl1pPr>
              <a:defRPr/>
            </a:lvl1pPr>
          </a:lstStyle>
          <a:p>
            <a:r>
              <a:rPr lang="de-DE" altLang="de-DE"/>
              <a:t>Seite </a:t>
            </a:r>
            <a:fld id="{709078EA-0E00-4436-A166-29B8ED2947F6}" type="slidenum">
              <a:rPr lang="de-DE" altLang="de-DE"/>
              <a:pPr/>
              <a:t>‹Nr.›</a:t>
            </a:fld>
            <a:endParaRPr lang="de-DE" altLang="de-DE"/>
          </a:p>
        </p:txBody>
      </p:sp>
      <p:sp>
        <p:nvSpPr>
          <p:cNvPr id="2" name="Textfeld 1">
            <a:extLst>
              <a:ext uri="{FF2B5EF4-FFF2-40B4-BE49-F238E27FC236}">
                <a16:creationId xmlns:a16="http://schemas.microsoft.com/office/drawing/2014/main" id="{A59E908C-AD4D-493C-A54E-C5C9068452CF}"/>
              </a:ext>
            </a:extLst>
          </p:cNvPr>
          <p:cNvSpPr txBox="1"/>
          <p:nvPr userDrawn="1"/>
        </p:nvSpPr>
        <p:spPr>
          <a:xfrm>
            <a:off x="1876425" y="5978891"/>
            <a:ext cx="3219651" cy="954107"/>
          </a:xfrm>
          <a:prstGeom prst="rect">
            <a:avLst/>
          </a:prstGeom>
          <a:noFill/>
        </p:spPr>
        <p:txBody>
          <a:bodyPr wrap="square" rtlCol="0">
            <a:spAutoFit/>
          </a:bodyPr>
          <a:lstStyle/>
          <a:p>
            <a:r>
              <a:rPr lang="de-DE" sz="1200" dirty="0">
                <a:latin typeface="Arial" panose="020B0604020202020204" pitchFamily="34" charset="0"/>
                <a:cs typeface="Arial" panose="020B0604020202020204" pitchFamily="34" charset="0"/>
              </a:rPr>
              <a:t>Sophia Johannsen</a:t>
            </a:r>
          </a:p>
          <a:p>
            <a:endParaRPr lang="de-DE" sz="1200" dirty="0">
              <a:latin typeface="Arial" panose="020B0604020202020204" pitchFamily="34" charset="0"/>
              <a:cs typeface="Arial" panose="020B0604020202020204" pitchFamily="34" charset="0"/>
            </a:endParaRPr>
          </a:p>
          <a:p>
            <a:r>
              <a:rPr lang="de-DE" sz="1200" dirty="0">
                <a:latin typeface="Arial" panose="020B0604020202020204" pitchFamily="34" charset="0"/>
                <a:cs typeface="Arial" panose="020B0604020202020204" pitchFamily="34" charset="0"/>
              </a:rPr>
              <a:t>Markus Mohr-Dama</a:t>
            </a:r>
          </a:p>
          <a:p>
            <a:endParaRPr lang="de-DE" sz="2000" dirty="0" err="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957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FDC4AE-8BC1-4647-95DD-5AFA7710F8E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9A2DD48-CF2B-47FB-942E-52616BDE4C2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9B6324B-4E42-4F6A-BD91-67458BB603DB}"/>
              </a:ext>
            </a:extLst>
          </p:cNvPr>
          <p:cNvSpPr>
            <a:spLocks noGrp="1"/>
          </p:cNvSpPr>
          <p:nvPr>
            <p:ph type="dt" sz="half" idx="10"/>
          </p:nvPr>
        </p:nvSpPr>
        <p:spPr/>
        <p:txBody>
          <a:bodyPr/>
          <a:lstStyle/>
          <a:p>
            <a:fld id="{354055BB-BD8D-49D1-A409-27179E0E0ED0}" type="datetimeFigureOut">
              <a:rPr lang="de-DE" smtClean="0"/>
              <a:t>13.12.2020</a:t>
            </a:fld>
            <a:endParaRPr lang="de-DE"/>
          </a:p>
        </p:txBody>
      </p:sp>
      <p:sp>
        <p:nvSpPr>
          <p:cNvPr id="5" name="Fußzeilenplatzhalter 4">
            <a:extLst>
              <a:ext uri="{FF2B5EF4-FFF2-40B4-BE49-F238E27FC236}">
                <a16:creationId xmlns:a16="http://schemas.microsoft.com/office/drawing/2014/main" id="{2A732909-C68D-4086-9A5E-FCE64864D4C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7FE5B42-7AA7-4C4A-9176-AD43ED0B1F23}"/>
              </a:ext>
            </a:extLst>
          </p:cNvPr>
          <p:cNvSpPr>
            <a:spLocks noGrp="1"/>
          </p:cNvSpPr>
          <p:nvPr>
            <p:ph type="sldNum" sz="quarter" idx="12"/>
          </p:nvPr>
        </p:nvSpPr>
        <p:spPr/>
        <p:txBody>
          <a:bodyPr/>
          <a:lstStyle/>
          <a:p>
            <a:fld id="{DDED2A9E-F75E-4CC4-B42C-9AAA10BDBEFA}" type="slidenum">
              <a:rPr lang="de-DE" smtClean="0"/>
              <a:t>‹Nr.›</a:t>
            </a:fld>
            <a:endParaRPr lang="de-DE"/>
          </a:p>
        </p:txBody>
      </p:sp>
    </p:spTree>
    <p:extLst>
      <p:ext uri="{BB962C8B-B14F-4D97-AF65-F5344CB8AC3E}">
        <p14:creationId xmlns:p14="http://schemas.microsoft.com/office/powerpoint/2010/main" val="2890632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F314196-C995-48FC-8EA8-42B72FF94485}"/>
              </a:ext>
            </a:extLst>
          </p:cNvPr>
          <p:cNvSpPr txBox="1">
            <a:spLocks noGrp="1"/>
          </p:cNvSpPr>
          <p:nvPr>
            <p:ph type="dt" sz="half" idx="7"/>
          </p:nvPr>
        </p:nvSpPr>
        <p:spPr/>
        <p:txBody>
          <a:bodyPr/>
          <a:lstStyle>
            <a:lvl1pPr>
              <a:defRPr/>
            </a:lvl1pPr>
          </a:lstStyle>
          <a:p>
            <a:pPr lvl="0"/>
            <a:fld id="{B97BC3E7-97A5-4D58-A34E-10582757D3CB}" type="datetime1">
              <a:rPr lang="de-DE"/>
              <a:pPr lvl="0"/>
              <a:t>13.12.2020</a:t>
            </a:fld>
            <a:endParaRPr lang="de-DE"/>
          </a:p>
        </p:txBody>
      </p:sp>
      <p:sp>
        <p:nvSpPr>
          <p:cNvPr id="3" name="Fußzeilenplatzhalter 2">
            <a:extLst>
              <a:ext uri="{FF2B5EF4-FFF2-40B4-BE49-F238E27FC236}">
                <a16:creationId xmlns:a16="http://schemas.microsoft.com/office/drawing/2014/main" id="{E2AB5BEB-0FFB-4AEB-AD0F-75C9C252870E}"/>
              </a:ext>
            </a:extLst>
          </p:cNvPr>
          <p:cNvSpPr txBox="1">
            <a:spLocks noGrp="1"/>
          </p:cNvSpPr>
          <p:nvPr>
            <p:ph type="ftr" sz="quarter" idx="9"/>
          </p:nvPr>
        </p:nvSpPr>
        <p:spPr/>
        <p:txBody>
          <a:bodyPr/>
          <a:lstStyle>
            <a:lvl1pPr>
              <a:defRPr/>
            </a:lvl1pPr>
          </a:lstStyle>
          <a:p>
            <a:pPr lvl="0"/>
            <a:endParaRPr lang="de-DE"/>
          </a:p>
        </p:txBody>
      </p:sp>
      <p:sp>
        <p:nvSpPr>
          <p:cNvPr id="4" name="Foliennummernplatzhalter 3">
            <a:extLst>
              <a:ext uri="{FF2B5EF4-FFF2-40B4-BE49-F238E27FC236}">
                <a16:creationId xmlns:a16="http://schemas.microsoft.com/office/drawing/2014/main" id="{2F798D2B-F412-46C6-B141-CE9C69881A45}"/>
              </a:ext>
            </a:extLst>
          </p:cNvPr>
          <p:cNvSpPr txBox="1">
            <a:spLocks noGrp="1"/>
          </p:cNvSpPr>
          <p:nvPr>
            <p:ph type="sldNum" sz="quarter" idx="8"/>
          </p:nvPr>
        </p:nvSpPr>
        <p:spPr/>
        <p:txBody>
          <a:bodyPr/>
          <a:lstStyle>
            <a:lvl1pPr>
              <a:defRPr/>
            </a:lvl1pPr>
          </a:lstStyle>
          <a:p>
            <a:pPr lvl="0"/>
            <a:fld id="{ACA4E59F-0681-4397-B9AA-30A4132C3F37}" type="slidenum">
              <a:t>‹Nr.›</a:t>
            </a:fld>
            <a:endParaRPr lang="de-DE"/>
          </a:p>
        </p:txBody>
      </p:sp>
    </p:spTree>
    <p:extLst>
      <p:ext uri="{BB962C8B-B14F-4D97-AF65-F5344CB8AC3E}">
        <p14:creationId xmlns:p14="http://schemas.microsoft.com/office/powerpoint/2010/main" val="8990187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eltext"/>
          <p:cNvSpPr txBox="1">
            <a:spLocks noGrp="1"/>
          </p:cNvSpPr>
          <p:nvPr>
            <p:ph type="title"/>
          </p:nvPr>
        </p:nvSpPr>
        <p:spPr>
          <a:prstGeom prst="rect">
            <a:avLst/>
          </a:prstGeom>
        </p:spPr>
        <p:txBody>
          <a:bodyPr/>
          <a:lstStyle/>
          <a:p>
            <a:r>
              <a:rPr lang="de-DE"/>
              <a:t>Mastertitelformat bearbeiten</a:t>
            </a:r>
            <a:endParaRPr/>
          </a:p>
        </p:txBody>
      </p:sp>
      <p:sp>
        <p:nvSpPr>
          <p:cNvPr id="29" name="Textebene 1…"/>
          <p:cNvSpPr txBox="1">
            <a:spLocks noGrp="1"/>
          </p:cNvSpPr>
          <p:nvPr>
            <p:ph type="body" idx="1"/>
          </p:nvPr>
        </p:nvSpPr>
        <p:spPr>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a:p>
        </p:txBody>
      </p:sp>
      <p:sp>
        <p:nvSpPr>
          <p:cNvPr id="30"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82575789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EDD0D9-7461-495F-A492-C1BEB0101F69}"/>
              </a:ext>
            </a:extLst>
          </p:cNvPr>
          <p:cNvSpPr>
            <a:spLocks noGrp="1"/>
          </p:cNvSpPr>
          <p:nvPr>
            <p:ph type="ctrTitle"/>
          </p:nvPr>
        </p:nvSpPr>
        <p:spPr>
          <a:xfrm>
            <a:off x="1143000" y="1122363"/>
            <a:ext cx="6858000" cy="2387600"/>
          </a:xfrm>
        </p:spPr>
        <p:txBody>
          <a:bodyPr anchor="b"/>
          <a:lstStyle>
            <a:lvl1pPr algn="ctr">
              <a:defRPr sz="4500"/>
            </a:lvl1pPr>
          </a:lstStyle>
          <a:p>
            <a:r>
              <a:rPr lang="de-DE"/>
              <a:t>Mastertitelformat bearbeiten</a:t>
            </a:r>
          </a:p>
        </p:txBody>
      </p:sp>
      <p:sp>
        <p:nvSpPr>
          <p:cNvPr id="3" name="Untertitel 2">
            <a:extLst>
              <a:ext uri="{FF2B5EF4-FFF2-40B4-BE49-F238E27FC236}">
                <a16:creationId xmlns:a16="http://schemas.microsoft.com/office/drawing/2014/main" id="{C9FB2D82-B0C4-45DC-A90D-57CF9E3A936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p>
        </p:txBody>
      </p:sp>
      <p:sp>
        <p:nvSpPr>
          <p:cNvPr id="4" name="Datumsplatzhalter 3">
            <a:extLst>
              <a:ext uri="{FF2B5EF4-FFF2-40B4-BE49-F238E27FC236}">
                <a16:creationId xmlns:a16="http://schemas.microsoft.com/office/drawing/2014/main" id="{CE9F51AD-9B66-414A-B841-9D5CDEE47983}"/>
              </a:ext>
            </a:extLst>
          </p:cNvPr>
          <p:cNvSpPr>
            <a:spLocks noGrp="1"/>
          </p:cNvSpPr>
          <p:nvPr>
            <p:ph type="dt" sz="half" idx="10"/>
          </p:nvPr>
        </p:nvSpPr>
        <p:spPr/>
        <p:txBody>
          <a:bodyPr/>
          <a:lstStyle/>
          <a:p>
            <a:fld id="{E9E5C2E2-2845-4C05-86E2-5E2173AA51DA}" type="datetimeFigureOut">
              <a:rPr lang="de-DE" smtClean="0"/>
              <a:t>13.12.2020</a:t>
            </a:fld>
            <a:endParaRPr lang="de-DE"/>
          </a:p>
        </p:txBody>
      </p:sp>
      <p:sp>
        <p:nvSpPr>
          <p:cNvPr id="5" name="Fußzeilenplatzhalter 4">
            <a:extLst>
              <a:ext uri="{FF2B5EF4-FFF2-40B4-BE49-F238E27FC236}">
                <a16:creationId xmlns:a16="http://schemas.microsoft.com/office/drawing/2014/main" id="{C882EBFA-1CA5-4DC6-A32A-84D5D214DF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78CA685-7617-45B5-88C3-390D1FDEEC0B}"/>
              </a:ext>
            </a:extLst>
          </p:cNvPr>
          <p:cNvSpPr>
            <a:spLocks noGrp="1"/>
          </p:cNvSpPr>
          <p:nvPr>
            <p:ph type="sldNum" sz="quarter" idx="12"/>
          </p:nvPr>
        </p:nvSpPr>
        <p:spPr/>
        <p:txBody>
          <a:bodyPr/>
          <a:lstStyle/>
          <a:p>
            <a:fld id="{8EF68542-32E6-4585-A49D-4CC07B153178}" type="slidenum">
              <a:rPr lang="de-DE" smtClean="0"/>
              <a:t>‹Nr.›</a:t>
            </a:fld>
            <a:endParaRPr lang="de-DE"/>
          </a:p>
        </p:txBody>
      </p:sp>
    </p:spTree>
    <p:extLst>
      <p:ext uri="{BB962C8B-B14F-4D97-AF65-F5344CB8AC3E}">
        <p14:creationId xmlns:p14="http://schemas.microsoft.com/office/powerpoint/2010/main" val="3754853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Inhalt">
    <p:spTree>
      <p:nvGrpSpPr>
        <p:cNvPr id="1" name=""/>
        <p:cNvGrpSpPr/>
        <p:nvPr/>
      </p:nvGrpSpPr>
      <p:grpSpPr>
        <a:xfrm>
          <a:off x="0" y="0"/>
          <a:ext cx="0" cy="0"/>
          <a:chOff x="0" y="0"/>
          <a:chExt cx="0" cy="0"/>
        </a:xfrm>
      </p:grpSpPr>
      <p:sp>
        <p:nvSpPr>
          <p:cNvPr id="2" name="Titel 1"/>
          <p:cNvSpPr>
            <a:spLocks noGrp="1"/>
          </p:cNvSpPr>
          <p:nvPr>
            <p:ph type="title"/>
          </p:nvPr>
        </p:nvSpPr>
        <p:spPr>
          <a:xfrm>
            <a:off x="903291" y="520701"/>
            <a:ext cx="8101012" cy="712482"/>
          </a:xfrm>
        </p:spPr>
        <p:txBody>
          <a:bodyPr/>
          <a:lstStyle>
            <a:lvl1pPr>
              <a:lnSpc>
                <a:spcPts val="3000"/>
              </a:lnSpc>
              <a:defRPr baseline="0"/>
            </a:lvl1pPr>
          </a:lstStyle>
          <a:p>
            <a:r>
              <a:rPr lang="de-DE"/>
              <a:t>Mastertitelformat bearbeiten</a:t>
            </a:r>
            <a:endParaRPr lang="de-DE" dirty="0"/>
          </a:p>
        </p:txBody>
      </p:sp>
      <p:sp>
        <p:nvSpPr>
          <p:cNvPr id="7" name="Inhaltsplatzhalter 6"/>
          <p:cNvSpPr>
            <a:spLocks noGrp="1"/>
          </p:cNvSpPr>
          <p:nvPr>
            <p:ph sz="quarter" idx="12"/>
          </p:nvPr>
        </p:nvSpPr>
        <p:spPr>
          <a:xfrm>
            <a:off x="904878" y="1357313"/>
            <a:ext cx="8099823" cy="4320000"/>
          </a:xfrm>
        </p:spPr>
        <p:txBody>
          <a:bodyPr/>
          <a:lstStyle>
            <a:lvl1pPr>
              <a:lnSpc>
                <a:spcPts val="2200"/>
              </a:lnSpc>
              <a:spcAft>
                <a:spcPts val="0"/>
              </a:spcAft>
              <a:defRPr/>
            </a:lvl1pPr>
            <a:lvl2pPr>
              <a:lnSpc>
                <a:spcPts val="2200"/>
              </a:lnSpc>
              <a:spcBef>
                <a:spcPts val="0"/>
              </a:spcBef>
              <a:defRPr/>
            </a:lvl2pPr>
            <a:lvl3pPr>
              <a:spcBef>
                <a:spcPts val="0"/>
              </a:spcBef>
              <a:defRPr/>
            </a:lvl3pPr>
            <a:lvl4pPr>
              <a:lnSpc>
                <a:spcPts val="2200"/>
              </a:lnSpc>
              <a:spcBef>
                <a:spcPts val="0"/>
              </a:spcBef>
              <a:defRPr/>
            </a:lvl4pPr>
          </a:lstStyle>
          <a:p>
            <a:pPr lvl="0"/>
            <a:r>
              <a:rPr lang="de-DE"/>
              <a:t>Mastertextformat bearbeiten</a:t>
            </a:r>
          </a:p>
          <a:p>
            <a:pPr lvl="1"/>
            <a:r>
              <a:rPr lang="de-DE"/>
              <a:t>Zweite Ebene</a:t>
            </a:r>
          </a:p>
          <a:p>
            <a:pPr lvl="2"/>
            <a:r>
              <a:rPr lang="de-DE"/>
              <a:t>Dritte Ebene</a:t>
            </a:r>
          </a:p>
          <a:p>
            <a:pPr lvl="3"/>
            <a:r>
              <a:rPr lang="de-DE"/>
              <a:t>Vierte Ebene</a:t>
            </a:r>
          </a:p>
        </p:txBody>
      </p:sp>
      <p:sp>
        <p:nvSpPr>
          <p:cNvPr id="8" name="Textplatzhalter 2"/>
          <p:cNvSpPr>
            <a:spLocks noGrp="1"/>
          </p:cNvSpPr>
          <p:nvPr>
            <p:ph type="body" idx="13"/>
          </p:nvPr>
        </p:nvSpPr>
        <p:spPr>
          <a:xfrm>
            <a:off x="904501" y="150130"/>
            <a:ext cx="8089107" cy="215165"/>
          </a:xfrm>
        </p:spPr>
        <p:txBody>
          <a:bodyPr>
            <a:noAutofit/>
          </a:bodyPr>
          <a:lstStyle>
            <a:lvl1pPr marL="0" indent="0">
              <a:lnSpc>
                <a:spcPts val="1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5" name="Datumsplatzhalter 3">
            <a:extLst>
              <a:ext uri="{FF2B5EF4-FFF2-40B4-BE49-F238E27FC236}">
                <a16:creationId xmlns:a16="http://schemas.microsoft.com/office/drawing/2014/main" id="{D2316FF7-F088-4597-A8C7-627736D5567A}"/>
              </a:ext>
            </a:extLst>
          </p:cNvPr>
          <p:cNvSpPr>
            <a:spLocks noGrp="1"/>
          </p:cNvSpPr>
          <p:nvPr>
            <p:ph type="dt" sz="half" idx="14"/>
          </p:nvPr>
        </p:nvSpPr>
        <p:spPr/>
        <p:txBody>
          <a:bodyPr/>
          <a:lstStyle>
            <a:lvl1pPr>
              <a:defRPr/>
            </a:lvl1pPr>
          </a:lstStyle>
          <a:p>
            <a:pPr>
              <a:defRPr/>
            </a:pPr>
            <a:fld id="{EEB36982-DFDB-46D3-B7A3-EB8965E21BD5}" type="datetime1">
              <a:rPr lang="de-DE"/>
              <a:pPr>
                <a:defRPr/>
              </a:pPr>
              <a:t>13.12.2020</a:t>
            </a:fld>
            <a:endParaRPr lang="de-DE" dirty="0"/>
          </a:p>
        </p:txBody>
      </p:sp>
      <p:sp>
        <p:nvSpPr>
          <p:cNvPr id="6" name="Foliennummernplatzhalter 4">
            <a:extLst>
              <a:ext uri="{FF2B5EF4-FFF2-40B4-BE49-F238E27FC236}">
                <a16:creationId xmlns:a16="http://schemas.microsoft.com/office/drawing/2014/main" id="{A4A777CA-5F92-4E3A-946A-82E147C44569}"/>
              </a:ext>
            </a:extLst>
          </p:cNvPr>
          <p:cNvSpPr>
            <a:spLocks noGrp="1"/>
          </p:cNvSpPr>
          <p:nvPr>
            <p:ph type="sldNum" sz="quarter" idx="15"/>
          </p:nvPr>
        </p:nvSpPr>
        <p:spPr/>
        <p:txBody>
          <a:bodyPr/>
          <a:lstStyle>
            <a:lvl1pPr>
              <a:defRPr/>
            </a:lvl1pPr>
          </a:lstStyle>
          <a:p>
            <a:r>
              <a:rPr lang="de-DE" altLang="de-DE"/>
              <a:t>Seite </a:t>
            </a:r>
            <a:fld id="{2EA3F71B-B629-4275-81DB-BFC15E41567D}" type="slidenum">
              <a:rPr lang="de-DE" altLang="de-DE"/>
              <a:pPr/>
              <a:t>‹Nr.›</a:t>
            </a:fld>
            <a:endParaRPr lang="de-DE" altLang="de-DE"/>
          </a:p>
        </p:txBody>
      </p:sp>
    </p:spTree>
    <p:extLst>
      <p:ext uri="{BB962C8B-B14F-4D97-AF65-F5344CB8AC3E}">
        <p14:creationId xmlns:p14="http://schemas.microsoft.com/office/powerpoint/2010/main" val="1286430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903291" y="520701"/>
            <a:ext cx="8101012" cy="720871"/>
          </a:xfrm>
        </p:spPr>
        <p:txBody>
          <a:bodyPr/>
          <a:lstStyle>
            <a:lvl1pPr>
              <a:lnSpc>
                <a:spcPts val="3000"/>
              </a:lnSpc>
              <a:defRPr/>
            </a:lvl1pPr>
          </a:lstStyle>
          <a:p>
            <a:r>
              <a:rPr lang="de-DE"/>
              <a:t>Mastertitelformat bearbeiten</a:t>
            </a:r>
            <a:endParaRPr lang="de-DE" dirty="0"/>
          </a:p>
        </p:txBody>
      </p:sp>
      <p:sp>
        <p:nvSpPr>
          <p:cNvPr id="6" name="Inhaltsplatzhalter 5"/>
          <p:cNvSpPr>
            <a:spLocks noGrp="1"/>
          </p:cNvSpPr>
          <p:nvPr>
            <p:ph sz="quarter" idx="12"/>
          </p:nvPr>
        </p:nvSpPr>
        <p:spPr>
          <a:xfrm>
            <a:off x="904875" y="1357314"/>
            <a:ext cx="3915000" cy="4356100"/>
          </a:xfrm>
        </p:spPr>
        <p:txBody>
          <a:bodyPr/>
          <a:lstStyle>
            <a:lvl1pPr>
              <a:lnSpc>
                <a:spcPts val="2200"/>
              </a:lnSpc>
              <a:spcAft>
                <a:spcPts val="0"/>
              </a:spcAft>
              <a:defRPr sz="2000">
                <a:latin typeface="+mj-lt"/>
              </a:defRPr>
            </a:lvl1pPr>
            <a:lvl2pPr>
              <a:lnSpc>
                <a:spcPts val="2200"/>
              </a:lnSpc>
              <a:spcBef>
                <a:spcPts val="0"/>
              </a:spcBef>
              <a:defRPr sz="2000">
                <a:latin typeface="+mj-lt"/>
              </a:defRPr>
            </a:lvl2pPr>
            <a:lvl3pPr>
              <a:spcBef>
                <a:spcPts val="0"/>
              </a:spcBef>
              <a:defRPr sz="2000">
                <a:latin typeface="+mj-lt"/>
              </a:defRPr>
            </a:lvl3pPr>
          </a:lstStyle>
          <a:p>
            <a:pPr lvl="0"/>
            <a:r>
              <a:rPr lang="de-DE"/>
              <a:t>Mastertextformat bearbeiten</a:t>
            </a:r>
          </a:p>
          <a:p>
            <a:pPr lvl="1"/>
            <a:r>
              <a:rPr lang="de-DE"/>
              <a:t>Zweite Ebene</a:t>
            </a:r>
          </a:p>
          <a:p>
            <a:pPr lvl="2"/>
            <a:r>
              <a:rPr lang="de-DE"/>
              <a:t>Dritte Ebene</a:t>
            </a:r>
          </a:p>
        </p:txBody>
      </p:sp>
      <p:sp>
        <p:nvSpPr>
          <p:cNvPr id="7" name="Inhaltsplatzhalter 5"/>
          <p:cNvSpPr>
            <a:spLocks noGrp="1"/>
          </p:cNvSpPr>
          <p:nvPr>
            <p:ph sz="quarter" idx="13"/>
          </p:nvPr>
        </p:nvSpPr>
        <p:spPr>
          <a:xfrm>
            <a:off x="5112321" y="1361436"/>
            <a:ext cx="3891499" cy="4356100"/>
          </a:xfrm>
        </p:spPr>
        <p:txBody>
          <a:bodyPr/>
          <a:lstStyle>
            <a:lvl1pPr>
              <a:lnSpc>
                <a:spcPts val="2200"/>
              </a:lnSpc>
              <a:spcAft>
                <a:spcPts val="0"/>
              </a:spcAft>
              <a:defRPr sz="2000">
                <a:latin typeface="+mj-lt"/>
              </a:defRPr>
            </a:lvl1pPr>
            <a:lvl2pPr>
              <a:lnSpc>
                <a:spcPts val="2200"/>
              </a:lnSpc>
              <a:spcBef>
                <a:spcPts val="0"/>
              </a:spcBef>
              <a:defRPr sz="2000">
                <a:latin typeface="+mj-lt"/>
              </a:defRPr>
            </a:lvl2pPr>
            <a:lvl3pPr>
              <a:spcBef>
                <a:spcPts val="0"/>
              </a:spcBef>
              <a:defRPr sz="2000">
                <a:latin typeface="+mj-lt"/>
              </a:defRPr>
            </a:lvl3pPr>
          </a:lstStyle>
          <a:p>
            <a:pPr lvl="0"/>
            <a:r>
              <a:rPr lang="de-DE"/>
              <a:t>Mastertextformat bearbeiten</a:t>
            </a:r>
          </a:p>
          <a:p>
            <a:pPr lvl="1"/>
            <a:r>
              <a:rPr lang="de-DE"/>
              <a:t>Zweite Ebene</a:t>
            </a:r>
          </a:p>
          <a:p>
            <a:pPr lvl="2"/>
            <a:r>
              <a:rPr lang="de-DE"/>
              <a:t>Dritte Ebene</a:t>
            </a:r>
          </a:p>
        </p:txBody>
      </p:sp>
      <p:sp>
        <p:nvSpPr>
          <p:cNvPr id="9" name="Textplatzhalter 2"/>
          <p:cNvSpPr>
            <a:spLocks noGrp="1"/>
          </p:cNvSpPr>
          <p:nvPr>
            <p:ph type="body" idx="14"/>
          </p:nvPr>
        </p:nvSpPr>
        <p:spPr>
          <a:xfrm>
            <a:off x="904505" y="150130"/>
            <a:ext cx="8117263" cy="215165"/>
          </a:xfrm>
        </p:spPr>
        <p:txBody>
          <a:bodyPr>
            <a:noAutofit/>
          </a:bodyPr>
          <a:lstStyle>
            <a:lvl1pPr marL="0" indent="0">
              <a:lnSpc>
                <a:spcPct val="100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8" name="Datumsplatzhalter 3">
            <a:extLst>
              <a:ext uri="{FF2B5EF4-FFF2-40B4-BE49-F238E27FC236}">
                <a16:creationId xmlns:a16="http://schemas.microsoft.com/office/drawing/2014/main" id="{B7FFA33C-A20F-4C30-8F74-D95E97E1B1B7}"/>
              </a:ext>
            </a:extLst>
          </p:cNvPr>
          <p:cNvSpPr>
            <a:spLocks noGrp="1"/>
          </p:cNvSpPr>
          <p:nvPr>
            <p:ph type="dt" sz="half" idx="15"/>
          </p:nvPr>
        </p:nvSpPr>
        <p:spPr/>
        <p:txBody>
          <a:bodyPr/>
          <a:lstStyle>
            <a:lvl1pPr>
              <a:defRPr/>
            </a:lvl1pPr>
          </a:lstStyle>
          <a:p>
            <a:pPr>
              <a:defRPr/>
            </a:pPr>
            <a:fld id="{EF9E97B5-ADEC-4228-AA07-B3E7F753FA2F}" type="datetime1">
              <a:rPr lang="de-DE"/>
              <a:pPr>
                <a:defRPr/>
              </a:pPr>
              <a:t>13.12.2020</a:t>
            </a:fld>
            <a:endParaRPr lang="de-DE" dirty="0"/>
          </a:p>
        </p:txBody>
      </p:sp>
      <p:sp>
        <p:nvSpPr>
          <p:cNvPr id="10" name="Foliennummernplatzhalter 4">
            <a:extLst>
              <a:ext uri="{FF2B5EF4-FFF2-40B4-BE49-F238E27FC236}">
                <a16:creationId xmlns:a16="http://schemas.microsoft.com/office/drawing/2014/main" id="{A73AD974-4877-476E-BE4A-523D78C42A2A}"/>
              </a:ext>
            </a:extLst>
          </p:cNvPr>
          <p:cNvSpPr>
            <a:spLocks noGrp="1"/>
          </p:cNvSpPr>
          <p:nvPr>
            <p:ph type="sldNum" sz="quarter" idx="16"/>
          </p:nvPr>
        </p:nvSpPr>
        <p:spPr/>
        <p:txBody>
          <a:bodyPr/>
          <a:lstStyle>
            <a:lvl1pPr>
              <a:defRPr/>
            </a:lvl1pPr>
          </a:lstStyle>
          <a:p>
            <a:r>
              <a:rPr lang="de-DE" altLang="de-DE"/>
              <a:t>Seite </a:t>
            </a:r>
            <a:fld id="{36728528-806D-48C0-8F82-155BED4B854C}" type="slidenum">
              <a:rPr lang="de-DE" altLang="de-DE"/>
              <a:pPr/>
              <a:t>‹Nr.›</a:t>
            </a:fld>
            <a:endParaRPr lang="de-DE" altLang="de-DE"/>
          </a:p>
        </p:txBody>
      </p:sp>
    </p:spTree>
    <p:extLst>
      <p:ext uri="{BB962C8B-B14F-4D97-AF65-F5344CB8AC3E}">
        <p14:creationId xmlns:p14="http://schemas.microsoft.com/office/powerpoint/2010/main" val="1417740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Vergleich">
    <p:spTree>
      <p:nvGrpSpPr>
        <p:cNvPr id="1" name=""/>
        <p:cNvGrpSpPr/>
        <p:nvPr/>
      </p:nvGrpSpPr>
      <p:grpSpPr>
        <a:xfrm>
          <a:off x="0" y="0"/>
          <a:ext cx="0" cy="0"/>
          <a:chOff x="0" y="0"/>
          <a:chExt cx="0" cy="0"/>
        </a:xfrm>
      </p:grpSpPr>
      <p:sp>
        <p:nvSpPr>
          <p:cNvPr id="2" name="Titel 1"/>
          <p:cNvSpPr>
            <a:spLocks noGrp="1"/>
          </p:cNvSpPr>
          <p:nvPr>
            <p:ph type="title"/>
          </p:nvPr>
        </p:nvSpPr>
        <p:spPr>
          <a:xfrm>
            <a:off x="903289" y="520701"/>
            <a:ext cx="8099235" cy="720871"/>
          </a:xfrm>
        </p:spPr>
        <p:txBody>
          <a:bodyPr/>
          <a:lstStyle>
            <a:lvl1pPr>
              <a:lnSpc>
                <a:spcPts val="3000"/>
              </a:lnSpc>
              <a:defRPr/>
            </a:lvl1pPr>
          </a:lstStyle>
          <a:p>
            <a:r>
              <a:rPr lang="de-DE"/>
              <a:t>Mastertitelformat bearbeiten</a:t>
            </a:r>
            <a:endParaRPr lang="de-DE" dirty="0"/>
          </a:p>
        </p:txBody>
      </p:sp>
      <p:sp>
        <p:nvSpPr>
          <p:cNvPr id="11" name="Textplatzhalter 2"/>
          <p:cNvSpPr>
            <a:spLocks noGrp="1"/>
          </p:cNvSpPr>
          <p:nvPr>
            <p:ph type="body" idx="14"/>
          </p:nvPr>
        </p:nvSpPr>
        <p:spPr>
          <a:xfrm>
            <a:off x="904501" y="150130"/>
            <a:ext cx="8089107" cy="215165"/>
          </a:xfrm>
        </p:spPr>
        <p:txBody>
          <a:bodyPr>
            <a:noAutofit/>
          </a:bodyPr>
          <a:lstStyle>
            <a:lvl1pPr marL="0" indent="0">
              <a:lnSpc>
                <a:spcPct val="100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13" name="Inhaltsplatzhalter 5"/>
          <p:cNvSpPr>
            <a:spLocks noGrp="1"/>
          </p:cNvSpPr>
          <p:nvPr>
            <p:ph sz="quarter" idx="17"/>
          </p:nvPr>
        </p:nvSpPr>
        <p:spPr>
          <a:xfrm>
            <a:off x="896263" y="2029137"/>
            <a:ext cx="3915000" cy="3665740"/>
          </a:xfrm>
        </p:spPr>
        <p:txBody>
          <a:bodyPr/>
          <a:lstStyle>
            <a:lvl1pPr>
              <a:lnSpc>
                <a:spcPts val="2200"/>
              </a:lnSpc>
              <a:spcAft>
                <a:spcPts val="0"/>
              </a:spcAft>
              <a:defRPr/>
            </a:lvl1pPr>
            <a:lvl2pPr>
              <a:lnSpc>
                <a:spcPts val="2200"/>
              </a:lnSpc>
              <a:spcBef>
                <a:spcPts val="0"/>
              </a:spcBef>
              <a:defRPr/>
            </a:lvl2pPr>
            <a:lvl3pPr>
              <a:spcBef>
                <a:spcPts val="0"/>
              </a:spcBef>
              <a:defRPr/>
            </a:lvl3pPr>
          </a:lstStyle>
          <a:p>
            <a:pPr lvl="0"/>
            <a:r>
              <a:rPr lang="de-DE"/>
              <a:t>Mastertextformat bearbeiten</a:t>
            </a:r>
          </a:p>
          <a:p>
            <a:pPr lvl="1"/>
            <a:r>
              <a:rPr lang="de-DE"/>
              <a:t>Zweite Ebene</a:t>
            </a:r>
          </a:p>
          <a:p>
            <a:pPr lvl="2"/>
            <a:r>
              <a:rPr lang="de-DE"/>
              <a:t>Dritte Ebene</a:t>
            </a:r>
          </a:p>
        </p:txBody>
      </p:sp>
      <p:sp>
        <p:nvSpPr>
          <p:cNvPr id="14" name="Inhaltsplatzhalter 5"/>
          <p:cNvSpPr>
            <a:spLocks noGrp="1"/>
          </p:cNvSpPr>
          <p:nvPr>
            <p:ph sz="quarter" idx="18"/>
          </p:nvPr>
        </p:nvSpPr>
        <p:spPr>
          <a:xfrm>
            <a:off x="5087523" y="2029137"/>
            <a:ext cx="3915000" cy="3665740"/>
          </a:xfrm>
        </p:spPr>
        <p:txBody>
          <a:bodyPr/>
          <a:lstStyle>
            <a:lvl1pPr algn="l" defTabSz="455613" rtl="0" eaLnBrk="1" fontAlgn="base" hangingPunct="1">
              <a:lnSpc>
                <a:spcPts val="2200"/>
              </a:lnSpc>
              <a:spcAft>
                <a:spcPts val="0"/>
              </a:spcAft>
              <a:defRPr lang="de-DE" sz="2000" kern="1200" dirty="0" smtClean="0">
                <a:solidFill>
                  <a:schemeClr val="tx1"/>
                </a:solidFill>
                <a:latin typeface="Arial"/>
                <a:ea typeface="+mn-ea"/>
                <a:cs typeface="+mn-cs"/>
              </a:defRPr>
            </a:lvl1pPr>
            <a:lvl2pPr algn="l" defTabSz="455613" rtl="0" eaLnBrk="1" fontAlgn="base" hangingPunct="1">
              <a:lnSpc>
                <a:spcPts val="2200"/>
              </a:lnSpc>
              <a:spcBef>
                <a:spcPts val="0"/>
              </a:spcBef>
              <a:defRPr lang="de-DE" sz="2000" kern="1200" dirty="0" smtClean="0">
                <a:solidFill>
                  <a:schemeClr val="tx1"/>
                </a:solidFill>
                <a:latin typeface="Arial"/>
                <a:ea typeface="+mn-ea"/>
                <a:cs typeface="+mn-cs"/>
              </a:defRPr>
            </a:lvl2pPr>
            <a:lvl3pPr algn="l" defTabSz="455613" rtl="0" eaLnBrk="1" fontAlgn="base" hangingPunct="1">
              <a:lnSpc>
                <a:spcPts val="2200"/>
              </a:lnSpc>
              <a:spcBef>
                <a:spcPts val="0"/>
              </a:spcBef>
              <a:defRPr lang="de-DE" sz="2000" kern="1200" dirty="0" smtClean="0">
                <a:solidFill>
                  <a:schemeClr val="tx1"/>
                </a:solidFill>
                <a:latin typeface="Arial"/>
                <a:ea typeface="+mn-ea"/>
                <a:cs typeface="+mn-cs"/>
              </a:defRPr>
            </a:lvl3pPr>
          </a:lstStyle>
          <a:p>
            <a:pPr lvl="0"/>
            <a:r>
              <a:rPr lang="de-DE"/>
              <a:t>Mastertextformat bearbeiten</a:t>
            </a:r>
          </a:p>
          <a:p>
            <a:pPr lvl="1"/>
            <a:r>
              <a:rPr lang="de-DE"/>
              <a:t>Zweite Ebene</a:t>
            </a:r>
          </a:p>
          <a:p>
            <a:pPr lvl="2"/>
            <a:r>
              <a:rPr lang="de-DE"/>
              <a:t>Dritte Ebene</a:t>
            </a:r>
          </a:p>
        </p:txBody>
      </p:sp>
      <p:sp>
        <p:nvSpPr>
          <p:cNvPr id="15" name="Textplatzhalter 2"/>
          <p:cNvSpPr>
            <a:spLocks noGrp="1"/>
          </p:cNvSpPr>
          <p:nvPr>
            <p:ph type="body" idx="19"/>
          </p:nvPr>
        </p:nvSpPr>
        <p:spPr>
          <a:xfrm>
            <a:off x="899592" y="1340768"/>
            <a:ext cx="3915000" cy="688368"/>
          </a:xfrm>
        </p:spPr>
        <p:txBody>
          <a:bodyPr/>
          <a:lstStyle>
            <a:lvl1pPr marL="0" indent="0">
              <a:lnSpc>
                <a:spcPts val="2200"/>
              </a:lnSpc>
              <a:spcAft>
                <a:spcPts val="0"/>
              </a:spcAft>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Mastertextformat bearbeiten</a:t>
            </a:r>
          </a:p>
        </p:txBody>
      </p:sp>
      <p:sp>
        <p:nvSpPr>
          <p:cNvPr id="16" name="Textplatzhalter 4"/>
          <p:cNvSpPr>
            <a:spLocks noGrp="1"/>
          </p:cNvSpPr>
          <p:nvPr>
            <p:ph type="body" sz="quarter" idx="20"/>
          </p:nvPr>
        </p:nvSpPr>
        <p:spPr>
          <a:xfrm>
            <a:off x="5087523" y="1340768"/>
            <a:ext cx="3915000" cy="688368"/>
          </a:xfrm>
        </p:spPr>
        <p:txBody>
          <a:bodyPr/>
          <a:lstStyle>
            <a:lvl1pPr marL="0" indent="0">
              <a:lnSpc>
                <a:spcPts val="2200"/>
              </a:lnSpc>
              <a:spcAft>
                <a:spcPts val="0"/>
              </a:spcAft>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Mastertextformat bearbeiten</a:t>
            </a:r>
          </a:p>
        </p:txBody>
      </p:sp>
      <p:sp>
        <p:nvSpPr>
          <p:cNvPr id="8" name="Datumsplatzhalter 3">
            <a:extLst>
              <a:ext uri="{FF2B5EF4-FFF2-40B4-BE49-F238E27FC236}">
                <a16:creationId xmlns:a16="http://schemas.microsoft.com/office/drawing/2014/main" id="{458DC063-1577-487F-80DA-122FEF31E4F8}"/>
              </a:ext>
            </a:extLst>
          </p:cNvPr>
          <p:cNvSpPr>
            <a:spLocks noGrp="1"/>
          </p:cNvSpPr>
          <p:nvPr>
            <p:ph type="dt" sz="half" idx="21"/>
          </p:nvPr>
        </p:nvSpPr>
        <p:spPr/>
        <p:txBody>
          <a:bodyPr/>
          <a:lstStyle>
            <a:lvl1pPr>
              <a:defRPr/>
            </a:lvl1pPr>
          </a:lstStyle>
          <a:p>
            <a:pPr>
              <a:defRPr/>
            </a:pPr>
            <a:fld id="{FCB239D4-EC57-43CE-B34B-FFB7094E48E2}" type="datetime1">
              <a:rPr lang="de-DE"/>
              <a:pPr>
                <a:defRPr/>
              </a:pPr>
              <a:t>13.12.2020</a:t>
            </a:fld>
            <a:endParaRPr lang="de-DE" dirty="0"/>
          </a:p>
        </p:txBody>
      </p:sp>
      <p:sp>
        <p:nvSpPr>
          <p:cNvPr id="9" name="Foliennummernplatzhalter 4">
            <a:extLst>
              <a:ext uri="{FF2B5EF4-FFF2-40B4-BE49-F238E27FC236}">
                <a16:creationId xmlns:a16="http://schemas.microsoft.com/office/drawing/2014/main" id="{C7210C9F-123B-4A44-AAB4-9CEC865B08F7}"/>
              </a:ext>
            </a:extLst>
          </p:cNvPr>
          <p:cNvSpPr>
            <a:spLocks noGrp="1"/>
          </p:cNvSpPr>
          <p:nvPr>
            <p:ph type="sldNum" sz="quarter" idx="22"/>
          </p:nvPr>
        </p:nvSpPr>
        <p:spPr/>
        <p:txBody>
          <a:bodyPr/>
          <a:lstStyle>
            <a:lvl1pPr>
              <a:defRPr/>
            </a:lvl1pPr>
          </a:lstStyle>
          <a:p>
            <a:r>
              <a:rPr lang="de-DE" altLang="de-DE"/>
              <a:t>Seite </a:t>
            </a:r>
            <a:fld id="{D772C621-2D00-4A59-9381-F53CA6032C58}" type="slidenum">
              <a:rPr lang="de-DE" altLang="de-DE"/>
              <a:pPr/>
              <a:t>‹Nr.›</a:t>
            </a:fld>
            <a:endParaRPr lang="de-DE" altLang="de-DE"/>
          </a:p>
        </p:txBody>
      </p:sp>
    </p:spTree>
    <p:extLst>
      <p:ext uri="{BB962C8B-B14F-4D97-AF65-F5344CB8AC3E}">
        <p14:creationId xmlns:p14="http://schemas.microsoft.com/office/powerpoint/2010/main" val="173120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nur Überschrift">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CA8665BE-81F6-449B-907F-8D8A15D329A0}"/>
              </a:ext>
            </a:extLst>
          </p:cNvPr>
          <p:cNvSpPr txBox="1">
            <a:spLocks/>
          </p:cNvSpPr>
          <p:nvPr/>
        </p:nvSpPr>
        <p:spPr bwMode="auto">
          <a:xfrm>
            <a:off x="904875" y="520700"/>
            <a:ext cx="80994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defTabSz="455613" rtl="0" eaLnBrk="1" fontAlgn="base" hangingPunct="1">
              <a:lnSpc>
                <a:spcPts val="3200"/>
              </a:lnSpc>
              <a:spcBef>
                <a:spcPct val="0"/>
              </a:spcBef>
              <a:spcAft>
                <a:spcPct val="0"/>
              </a:spcAft>
              <a:defRPr sz="3000" b="1" kern="1200">
                <a:solidFill>
                  <a:schemeClr val="tx1"/>
                </a:solidFill>
                <a:latin typeface="Arial"/>
                <a:ea typeface="+mj-ea"/>
                <a:cs typeface="+mj-cs"/>
              </a:defRPr>
            </a:lvl1pPr>
            <a:lvl2pPr algn="l" defTabSz="455613" rtl="0" eaLnBrk="1" fontAlgn="base" hangingPunct="1">
              <a:lnSpc>
                <a:spcPts val="2800"/>
              </a:lnSpc>
              <a:spcBef>
                <a:spcPct val="0"/>
              </a:spcBef>
              <a:spcAft>
                <a:spcPct val="0"/>
              </a:spcAft>
              <a:defRPr sz="3200" b="1">
                <a:solidFill>
                  <a:schemeClr val="tx1"/>
                </a:solidFill>
                <a:latin typeface="Arial" pitchFamily="34" charset="0"/>
              </a:defRPr>
            </a:lvl2pPr>
            <a:lvl3pPr algn="l" defTabSz="455613" rtl="0" eaLnBrk="1" fontAlgn="base" hangingPunct="1">
              <a:lnSpc>
                <a:spcPts val="2800"/>
              </a:lnSpc>
              <a:spcBef>
                <a:spcPct val="0"/>
              </a:spcBef>
              <a:spcAft>
                <a:spcPct val="0"/>
              </a:spcAft>
              <a:defRPr sz="3200" b="1">
                <a:solidFill>
                  <a:schemeClr val="tx1"/>
                </a:solidFill>
                <a:latin typeface="Arial" pitchFamily="34" charset="0"/>
              </a:defRPr>
            </a:lvl3pPr>
            <a:lvl4pPr algn="l" defTabSz="455613" rtl="0" eaLnBrk="1" fontAlgn="base" hangingPunct="1">
              <a:lnSpc>
                <a:spcPts val="2800"/>
              </a:lnSpc>
              <a:spcBef>
                <a:spcPct val="0"/>
              </a:spcBef>
              <a:spcAft>
                <a:spcPct val="0"/>
              </a:spcAft>
              <a:defRPr sz="3200" b="1">
                <a:solidFill>
                  <a:schemeClr val="tx1"/>
                </a:solidFill>
                <a:latin typeface="Arial" pitchFamily="34" charset="0"/>
              </a:defRPr>
            </a:lvl4pPr>
            <a:lvl5pPr algn="l" defTabSz="455613" rtl="0" eaLnBrk="1" fontAlgn="base" hangingPunct="1">
              <a:lnSpc>
                <a:spcPts val="2800"/>
              </a:lnSpc>
              <a:spcBef>
                <a:spcPct val="0"/>
              </a:spcBef>
              <a:spcAft>
                <a:spcPct val="0"/>
              </a:spcAft>
              <a:defRPr sz="3200" b="1">
                <a:solidFill>
                  <a:schemeClr val="tx1"/>
                </a:solidFill>
                <a:latin typeface="Arial" pitchFamily="34" charset="0"/>
              </a:defRPr>
            </a:lvl5pPr>
            <a:lvl6pPr marL="457200" algn="l" defTabSz="455613" rtl="0" eaLnBrk="1" fontAlgn="base" hangingPunct="1">
              <a:lnSpc>
                <a:spcPts val="2800"/>
              </a:lnSpc>
              <a:spcBef>
                <a:spcPct val="0"/>
              </a:spcBef>
              <a:spcAft>
                <a:spcPct val="0"/>
              </a:spcAft>
              <a:defRPr sz="3200" b="1">
                <a:solidFill>
                  <a:schemeClr val="tx1"/>
                </a:solidFill>
                <a:latin typeface="Arial" pitchFamily="34" charset="0"/>
              </a:defRPr>
            </a:lvl6pPr>
            <a:lvl7pPr marL="914400" algn="l" defTabSz="455613" rtl="0" eaLnBrk="1" fontAlgn="base" hangingPunct="1">
              <a:lnSpc>
                <a:spcPts val="2800"/>
              </a:lnSpc>
              <a:spcBef>
                <a:spcPct val="0"/>
              </a:spcBef>
              <a:spcAft>
                <a:spcPct val="0"/>
              </a:spcAft>
              <a:defRPr sz="3200" b="1">
                <a:solidFill>
                  <a:schemeClr val="tx1"/>
                </a:solidFill>
                <a:latin typeface="Arial" pitchFamily="34" charset="0"/>
              </a:defRPr>
            </a:lvl7pPr>
            <a:lvl8pPr marL="1371600" algn="l" defTabSz="455613" rtl="0" eaLnBrk="1" fontAlgn="base" hangingPunct="1">
              <a:lnSpc>
                <a:spcPts val="2800"/>
              </a:lnSpc>
              <a:spcBef>
                <a:spcPct val="0"/>
              </a:spcBef>
              <a:spcAft>
                <a:spcPct val="0"/>
              </a:spcAft>
              <a:defRPr sz="3200" b="1">
                <a:solidFill>
                  <a:schemeClr val="tx1"/>
                </a:solidFill>
                <a:latin typeface="Arial" pitchFamily="34" charset="0"/>
              </a:defRPr>
            </a:lvl8pPr>
            <a:lvl9pPr marL="1828800" algn="l" defTabSz="455613" rtl="0" eaLnBrk="1" fontAlgn="base" hangingPunct="1">
              <a:lnSpc>
                <a:spcPts val="2800"/>
              </a:lnSpc>
              <a:spcBef>
                <a:spcPct val="0"/>
              </a:spcBef>
              <a:spcAft>
                <a:spcPct val="0"/>
              </a:spcAft>
              <a:defRPr sz="3200" b="1">
                <a:solidFill>
                  <a:schemeClr val="tx1"/>
                </a:solidFill>
                <a:latin typeface="Arial" pitchFamily="34" charset="0"/>
              </a:defRPr>
            </a:lvl9pPr>
          </a:lstStyle>
          <a:p>
            <a:pPr>
              <a:lnSpc>
                <a:spcPts val="3000"/>
              </a:lnSpc>
              <a:defRPr/>
            </a:pPr>
            <a:r>
              <a:rPr lang="de-DE" dirty="0"/>
              <a:t>Titelmasterformat durch Klicken bearbeiten</a:t>
            </a:r>
          </a:p>
        </p:txBody>
      </p:sp>
      <p:sp>
        <p:nvSpPr>
          <p:cNvPr id="8" name="Textplatzhalter 2"/>
          <p:cNvSpPr>
            <a:spLocks noGrp="1"/>
          </p:cNvSpPr>
          <p:nvPr>
            <p:ph type="body" idx="13"/>
          </p:nvPr>
        </p:nvSpPr>
        <p:spPr>
          <a:xfrm>
            <a:off x="914401" y="150130"/>
            <a:ext cx="8089107" cy="215165"/>
          </a:xfrm>
        </p:spPr>
        <p:txBody>
          <a:bodyPr>
            <a:noAutofit/>
          </a:bodyPr>
          <a:lstStyle>
            <a:lvl1pPr marL="0" indent="0">
              <a:lnSpc>
                <a:spcPct val="100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1851F2B-5935-4F00-87E9-DAC54DB4E7CD}"/>
              </a:ext>
            </a:extLst>
          </p:cNvPr>
          <p:cNvSpPr>
            <a:spLocks noGrp="1"/>
          </p:cNvSpPr>
          <p:nvPr>
            <p:ph type="dt" sz="half" idx="14"/>
          </p:nvPr>
        </p:nvSpPr>
        <p:spPr/>
        <p:txBody>
          <a:bodyPr/>
          <a:lstStyle>
            <a:lvl1pPr>
              <a:defRPr/>
            </a:lvl1pPr>
          </a:lstStyle>
          <a:p>
            <a:pPr>
              <a:defRPr/>
            </a:pPr>
            <a:fld id="{24639D7A-0315-4AEE-BAC0-058A04F29569}" type="datetime1">
              <a:rPr lang="de-DE"/>
              <a:pPr>
                <a:defRPr/>
              </a:pPr>
              <a:t>13.12.2020</a:t>
            </a:fld>
            <a:endParaRPr lang="de-DE" dirty="0"/>
          </a:p>
        </p:txBody>
      </p:sp>
      <p:sp>
        <p:nvSpPr>
          <p:cNvPr id="5" name="Foliennummernplatzhalter 4">
            <a:extLst>
              <a:ext uri="{FF2B5EF4-FFF2-40B4-BE49-F238E27FC236}">
                <a16:creationId xmlns:a16="http://schemas.microsoft.com/office/drawing/2014/main" id="{E36CB6EF-CE44-4361-A203-BA3D6E82B3A0}"/>
              </a:ext>
            </a:extLst>
          </p:cNvPr>
          <p:cNvSpPr>
            <a:spLocks noGrp="1"/>
          </p:cNvSpPr>
          <p:nvPr>
            <p:ph type="sldNum" sz="quarter" idx="15"/>
          </p:nvPr>
        </p:nvSpPr>
        <p:spPr/>
        <p:txBody>
          <a:bodyPr/>
          <a:lstStyle>
            <a:lvl1pPr>
              <a:defRPr/>
            </a:lvl1pPr>
          </a:lstStyle>
          <a:p>
            <a:r>
              <a:rPr lang="de-DE" altLang="de-DE"/>
              <a:t>Seite </a:t>
            </a:r>
            <a:fld id="{4E1F37AA-15C9-47D9-A25D-98BD725DD77A}" type="slidenum">
              <a:rPr lang="de-DE" altLang="de-DE"/>
              <a:pPr/>
              <a:t>‹Nr.›</a:t>
            </a:fld>
            <a:endParaRPr lang="de-DE" altLang="de-DE"/>
          </a:p>
        </p:txBody>
      </p:sp>
    </p:spTree>
    <p:extLst>
      <p:ext uri="{BB962C8B-B14F-4D97-AF65-F5344CB8AC3E}">
        <p14:creationId xmlns:p14="http://schemas.microsoft.com/office/powerpoint/2010/main" val="3640702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6_Leer mit Logo">
    <p:spTree>
      <p:nvGrpSpPr>
        <p:cNvPr id="1" name=""/>
        <p:cNvGrpSpPr/>
        <p:nvPr/>
      </p:nvGrpSpPr>
      <p:grpSpPr>
        <a:xfrm>
          <a:off x="0" y="0"/>
          <a:ext cx="0" cy="0"/>
          <a:chOff x="0" y="0"/>
          <a:chExt cx="0" cy="0"/>
        </a:xfrm>
      </p:grpSpPr>
      <p:sp>
        <p:nvSpPr>
          <p:cNvPr id="2" name="Datumsplatzhalter 3">
            <a:extLst>
              <a:ext uri="{FF2B5EF4-FFF2-40B4-BE49-F238E27FC236}">
                <a16:creationId xmlns:a16="http://schemas.microsoft.com/office/drawing/2014/main" id="{F3204EBA-FEF6-4C3E-972A-8B63B089B3E5}"/>
              </a:ext>
            </a:extLst>
          </p:cNvPr>
          <p:cNvSpPr>
            <a:spLocks noGrp="1"/>
          </p:cNvSpPr>
          <p:nvPr>
            <p:ph type="dt" sz="half" idx="10"/>
          </p:nvPr>
        </p:nvSpPr>
        <p:spPr/>
        <p:txBody>
          <a:bodyPr/>
          <a:lstStyle>
            <a:lvl1pPr>
              <a:defRPr/>
            </a:lvl1pPr>
          </a:lstStyle>
          <a:p>
            <a:pPr>
              <a:defRPr/>
            </a:pPr>
            <a:fld id="{C1CB0BD8-A836-4913-A596-B04B9CEE7AC3}" type="datetime1">
              <a:rPr lang="de-DE"/>
              <a:pPr>
                <a:defRPr/>
              </a:pPr>
              <a:t>13.12.2020</a:t>
            </a:fld>
            <a:endParaRPr lang="de-DE" dirty="0"/>
          </a:p>
        </p:txBody>
      </p:sp>
      <p:sp>
        <p:nvSpPr>
          <p:cNvPr id="3" name="Foliennummernplatzhalter 4">
            <a:extLst>
              <a:ext uri="{FF2B5EF4-FFF2-40B4-BE49-F238E27FC236}">
                <a16:creationId xmlns:a16="http://schemas.microsoft.com/office/drawing/2014/main" id="{C4EA693C-094C-46BB-B703-14FB8E18E407}"/>
              </a:ext>
            </a:extLst>
          </p:cNvPr>
          <p:cNvSpPr>
            <a:spLocks noGrp="1"/>
          </p:cNvSpPr>
          <p:nvPr>
            <p:ph type="sldNum" sz="quarter" idx="11"/>
          </p:nvPr>
        </p:nvSpPr>
        <p:spPr/>
        <p:txBody>
          <a:bodyPr/>
          <a:lstStyle>
            <a:lvl1pPr>
              <a:defRPr/>
            </a:lvl1pPr>
          </a:lstStyle>
          <a:p>
            <a:r>
              <a:rPr lang="de-DE" altLang="de-DE"/>
              <a:t>Seite </a:t>
            </a:r>
            <a:fld id="{B541164D-59BF-4095-ADC0-DDE22E14BF62}" type="slidenum">
              <a:rPr lang="de-DE" altLang="de-DE"/>
              <a:pPr/>
              <a:t>‹Nr.›</a:t>
            </a:fld>
            <a:endParaRPr lang="de-DE" altLang="de-DE"/>
          </a:p>
        </p:txBody>
      </p:sp>
    </p:spTree>
    <p:extLst>
      <p:ext uri="{BB962C8B-B14F-4D97-AF65-F5344CB8AC3E}">
        <p14:creationId xmlns:p14="http://schemas.microsoft.com/office/powerpoint/2010/main" val="3038334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leer">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242E6E62-6F2D-4FDD-B831-8165B0A0CC40}"/>
              </a:ext>
            </a:extLst>
          </p:cNvPr>
          <p:cNvSpPr/>
          <p:nvPr/>
        </p:nvSpPr>
        <p:spPr>
          <a:xfrm>
            <a:off x="0" y="0"/>
            <a:ext cx="9144000" cy="68580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Tree>
    <p:extLst>
      <p:ext uri="{BB962C8B-B14F-4D97-AF65-F5344CB8AC3E}">
        <p14:creationId xmlns:p14="http://schemas.microsoft.com/office/powerpoint/2010/main" val="1249206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7_Drei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904500" y="1520826"/>
            <a:ext cx="2592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8" name="Textplatzhalter 2"/>
          <p:cNvSpPr>
            <a:spLocks noGrp="1"/>
          </p:cNvSpPr>
          <p:nvPr>
            <p:ph type="body" idx="13"/>
          </p:nvPr>
        </p:nvSpPr>
        <p:spPr>
          <a:xfrm>
            <a:off x="904500" y="4341767"/>
            <a:ext cx="2592000" cy="1224000"/>
          </a:xfrm>
        </p:spPr>
        <p:txBody>
          <a:bodyPr>
            <a:noAutofit/>
          </a:bodyPr>
          <a:lstStyle>
            <a:lvl1pPr marL="0" indent="0">
              <a:lnSpc>
                <a:spcPts val="1000"/>
              </a:lnSpc>
              <a:spcAft>
                <a:spcPts val="0"/>
              </a:spcAft>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34" name="Bildplatzhalter 2"/>
          <p:cNvSpPr>
            <a:spLocks noGrp="1"/>
          </p:cNvSpPr>
          <p:nvPr>
            <p:ph type="pic" idx="14"/>
          </p:nvPr>
        </p:nvSpPr>
        <p:spPr>
          <a:xfrm>
            <a:off x="3669909" y="1520826"/>
            <a:ext cx="2592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35" name="Textplatzhalter 2"/>
          <p:cNvSpPr>
            <a:spLocks noGrp="1"/>
          </p:cNvSpPr>
          <p:nvPr>
            <p:ph type="body" idx="15"/>
          </p:nvPr>
        </p:nvSpPr>
        <p:spPr>
          <a:xfrm>
            <a:off x="3669909" y="4341767"/>
            <a:ext cx="2592000" cy="1224000"/>
          </a:xfrm>
        </p:spPr>
        <p:txBody>
          <a:bodyPr>
            <a:noAutofit/>
          </a:bodyPr>
          <a:lstStyle>
            <a:lvl1pPr marL="0" indent="0">
              <a:lnSpc>
                <a:spcPts val="1000"/>
              </a:lnSpc>
              <a:spcAft>
                <a:spcPts val="0"/>
              </a:spcAft>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8" name="Bildplatzhalter 2"/>
          <p:cNvSpPr>
            <a:spLocks noGrp="1"/>
          </p:cNvSpPr>
          <p:nvPr>
            <p:ph type="pic" idx="16"/>
          </p:nvPr>
        </p:nvSpPr>
        <p:spPr>
          <a:xfrm>
            <a:off x="6419135" y="1520826"/>
            <a:ext cx="2592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9" name="Textplatzhalter 2"/>
          <p:cNvSpPr>
            <a:spLocks noGrp="1"/>
          </p:cNvSpPr>
          <p:nvPr>
            <p:ph type="body" idx="17"/>
          </p:nvPr>
        </p:nvSpPr>
        <p:spPr>
          <a:xfrm>
            <a:off x="6419135" y="4341767"/>
            <a:ext cx="2592000" cy="1224000"/>
          </a:xfrm>
        </p:spPr>
        <p:txBody>
          <a:bodyPr>
            <a:noAutofit/>
          </a:bodyPr>
          <a:lstStyle>
            <a:lvl1pPr marL="0" indent="0">
              <a:lnSpc>
                <a:spcPts val="1000"/>
              </a:lnSpc>
              <a:spcAft>
                <a:spcPts val="0"/>
              </a:spcAft>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13" name="Titel 1"/>
          <p:cNvSpPr>
            <a:spLocks noGrp="1"/>
          </p:cNvSpPr>
          <p:nvPr>
            <p:ph type="title"/>
          </p:nvPr>
        </p:nvSpPr>
        <p:spPr>
          <a:xfrm>
            <a:off x="903819" y="521252"/>
            <a:ext cx="8100000" cy="900000"/>
          </a:xfrm>
        </p:spPr>
        <p:txBody>
          <a:bodyPr/>
          <a:lstStyle>
            <a:lvl1pPr>
              <a:lnSpc>
                <a:spcPts val="3000"/>
              </a:lnSpc>
              <a:defRPr baseline="0"/>
            </a:lvl1pPr>
          </a:lstStyle>
          <a:p>
            <a:r>
              <a:rPr lang="de-DE"/>
              <a:t>Mastertitelformat bearbeiten</a:t>
            </a:r>
            <a:endParaRPr lang="de-DE" dirty="0"/>
          </a:p>
        </p:txBody>
      </p:sp>
      <p:sp>
        <p:nvSpPr>
          <p:cNvPr id="14" name="Textplatzhalter 2"/>
          <p:cNvSpPr>
            <a:spLocks noGrp="1"/>
          </p:cNvSpPr>
          <p:nvPr>
            <p:ph type="body" idx="20"/>
          </p:nvPr>
        </p:nvSpPr>
        <p:spPr>
          <a:xfrm>
            <a:off x="904501" y="150130"/>
            <a:ext cx="8089107" cy="215165"/>
          </a:xfrm>
        </p:spPr>
        <p:txBody>
          <a:bodyPr>
            <a:noAutofit/>
          </a:bodyPr>
          <a:lstStyle>
            <a:lvl1pPr marL="0" indent="0">
              <a:lnSpc>
                <a:spcPts val="1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11" name="Datumsplatzhalter 3">
            <a:extLst>
              <a:ext uri="{FF2B5EF4-FFF2-40B4-BE49-F238E27FC236}">
                <a16:creationId xmlns:a16="http://schemas.microsoft.com/office/drawing/2014/main" id="{3A50E3F1-86AF-41A3-B0A6-C7C6D48C5078}"/>
              </a:ext>
            </a:extLst>
          </p:cNvPr>
          <p:cNvSpPr>
            <a:spLocks noGrp="1"/>
          </p:cNvSpPr>
          <p:nvPr>
            <p:ph type="dt" sz="half" idx="21"/>
          </p:nvPr>
        </p:nvSpPr>
        <p:spPr/>
        <p:txBody>
          <a:bodyPr/>
          <a:lstStyle>
            <a:lvl1pPr>
              <a:defRPr/>
            </a:lvl1pPr>
          </a:lstStyle>
          <a:p>
            <a:pPr>
              <a:defRPr/>
            </a:pPr>
            <a:fld id="{478DD942-71CA-4808-ABD3-CB67A5B82538}" type="datetime1">
              <a:rPr lang="de-DE"/>
              <a:pPr>
                <a:defRPr/>
              </a:pPr>
              <a:t>13.12.2020</a:t>
            </a:fld>
            <a:endParaRPr lang="de-DE" dirty="0"/>
          </a:p>
        </p:txBody>
      </p:sp>
      <p:sp>
        <p:nvSpPr>
          <p:cNvPr id="12" name="Foliennummernplatzhalter 4">
            <a:extLst>
              <a:ext uri="{FF2B5EF4-FFF2-40B4-BE49-F238E27FC236}">
                <a16:creationId xmlns:a16="http://schemas.microsoft.com/office/drawing/2014/main" id="{EE51CC99-EE21-4AD5-907D-59F3F017BD09}"/>
              </a:ext>
            </a:extLst>
          </p:cNvPr>
          <p:cNvSpPr>
            <a:spLocks noGrp="1"/>
          </p:cNvSpPr>
          <p:nvPr>
            <p:ph type="sldNum" sz="quarter" idx="22"/>
          </p:nvPr>
        </p:nvSpPr>
        <p:spPr/>
        <p:txBody>
          <a:bodyPr/>
          <a:lstStyle>
            <a:lvl1pPr>
              <a:defRPr/>
            </a:lvl1pPr>
          </a:lstStyle>
          <a:p>
            <a:r>
              <a:rPr lang="de-DE" altLang="de-DE"/>
              <a:t>Seite </a:t>
            </a:r>
            <a:fld id="{C74C7CD0-075B-443E-B468-7A61D06E1C3A}" type="slidenum">
              <a:rPr lang="de-DE" altLang="de-DE"/>
              <a:pPr/>
              <a:t>‹Nr.›</a:t>
            </a:fld>
            <a:endParaRPr lang="de-DE" altLang="de-DE"/>
          </a:p>
        </p:txBody>
      </p:sp>
    </p:spTree>
    <p:extLst>
      <p:ext uri="{BB962C8B-B14F-4D97-AF65-F5344CB8AC3E}">
        <p14:creationId xmlns:p14="http://schemas.microsoft.com/office/powerpoint/2010/main" val="3022972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8_Sechs Bilder mit Beschriftung">
    <p:spTree>
      <p:nvGrpSpPr>
        <p:cNvPr id="1" name=""/>
        <p:cNvGrpSpPr/>
        <p:nvPr/>
      </p:nvGrpSpPr>
      <p:grpSpPr>
        <a:xfrm>
          <a:off x="0" y="0"/>
          <a:ext cx="0" cy="0"/>
          <a:chOff x="0" y="0"/>
          <a:chExt cx="0" cy="0"/>
        </a:xfrm>
      </p:grpSpPr>
      <p:sp>
        <p:nvSpPr>
          <p:cNvPr id="20" name="Textplatzhalter 2"/>
          <p:cNvSpPr>
            <a:spLocks noGrp="1"/>
          </p:cNvSpPr>
          <p:nvPr>
            <p:ph type="body" idx="27"/>
          </p:nvPr>
        </p:nvSpPr>
        <p:spPr>
          <a:xfrm>
            <a:off x="904501" y="150130"/>
            <a:ext cx="8089107" cy="215165"/>
          </a:xfrm>
        </p:spPr>
        <p:txBody>
          <a:bodyPr>
            <a:noAutofit/>
          </a:bodyPr>
          <a:lstStyle>
            <a:lvl1pPr marL="0" indent="0">
              <a:lnSpc>
                <a:spcPts val="108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1" name="Bildplatzhalter 2"/>
          <p:cNvSpPr>
            <a:spLocks noGrp="1"/>
          </p:cNvSpPr>
          <p:nvPr>
            <p:ph type="pic" idx="1"/>
          </p:nvPr>
        </p:nvSpPr>
        <p:spPr>
          <a:xfrm>
            <a:off x="904500" y="5399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2" name="Textplatzhalter 2"/>
          <p:cNvSpPr>
            <a:spLocks noGrp="1"/>
          </p:cNvSpPr>
          <p:nvPr>
            <p:ph type="body" idx="13"/>
          </p:nvPr>
        </p:nvSpPr>
        <p:spPr>
          <a:xfrm>
            <a:off x="904500" y="2812230"/>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3" name="Bildplatzhalter 2"/>
          <p:cNvSpPr>
            <a:spLocks noGrp="1"/>
          </p:cNvSpPr>
          <p:nvPr>
            <p:ph type="pic" idx="14"/>
          </p:nvPr>
        </p:nvSpPr>
        <p:spPr>
          <a:xfrm>
            <a:off x="3661819" y="5399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4" name="Textplatzhalter 2"/>
          <p:cNvSpPr>
            <a:spLocks noGrp="1"/>
          </p:cNvSpPr>
          <p:nvPr>
            <p:ph type="body" idx="15"/>
          </p:nvPr>
        </p:nvSpPr>
        <p:spPr>
          <a:xfrm>
            <a:off x="3661819" y="2812230"/>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5" name="Bildplatzhalter 2"/>
          <p:cNvSpPr>
            <a:spLocks noGrp="1"/>
          </p:cNvSpPr>
          <p:nvPr>
            <p:ph type="pic" idx="16"/>
          </p:nvPr>
        </p:nvSpPr>
        <p:spPr>
          <a:xfrm>
            <a:off x="6402951" y="5399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6" name="Textplatzhalter 2"/>
          <p:cNvSpPr>
            <a:spLocks noGrp="1"/>
          </p:cNvSpPr>
          <p:nvPr>
            <p:ph type="body" idx="17"/>
          </p:nvPr>
        </p:nvSpPr>
        <p:spPr>
          <a:xfrm>
            <a:off x="6402951" y="2812230"/>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7" name="Bildplatzhalter 2"/>
          <p:cNvSpPr>
            <a:spLocks noGrp="1"/>
          </p:cNvSpPr>
          <p:nvPr>
            <p:ph type="pic" idx="28"/>
          </p:nvPr>
        </p:nvSpPr>
        <p:spPr>
          <a:xfrm>
            <a:off x="904500" y="32018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8" name="Textplatzhalter 2"/>
          <p:cNvSpPr>
            <a:spLocks noGrp="1"/>
          </p:cNvSpPr>
          <p:nvPr>
            <p:ph type="body" idx="29"/>
          </p:nvPr>
        </p:nvSpPr>
        <p:spPr>
          <a:xfrm>
            <a:off x="904500" y="5474129"/>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9" name="Bildplatzhalter 2"/>
          <p:cNvSpPr>
            <a:spLocks noGrp="1"/>
          </p:cNvSpPr>
          <p:nvPr>
            <p:ph type="pic" idx="30"/>
          </p:nvPr>
        </p:nvSpPr>
        <p:spPr>
          <a:xfrm>
            <a:off x="3667884" y="32018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30" name="Textplatzhalter 2"/>
          <p:cNvSpPr>
            <a:spLocks noGrp="1"/>
          </p:cNvSpPr>
          <p:nvPr>
            <p:ph type="body" idx="31"/>
          </p:nvPr>
        </p:nvSpPr>
        <p:spPr>
          <a:xfrm>
            <a:off x="3667884" y="5474129"/>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31" name="Bildplatzhalter 2"/>
          <p:cNvSpPr>
            <a:spLocks noGrp="1"/>
          </p:cNvSpPr>
          <p:nvPr>
            <p:ph type="pic" idx="32"/>
          </p:nvPr>
        </p:nvSpPr>
        <p:spPr>
          <a:xfrm>
            <a:off x="6404432" y="32018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32" name="Textplatzhalter 2"/>
          <p:cNvSpPr>
            <a:spLocks noGrp="1"/>
          </p:cNvSpPr>
          <p:nvPr>
            <p:ph type="body" idx="33"/>
          </p:nvPr>
        </p:nvSpPr>
        <p:spPr>
          <a:xfrm>
            <a:off x="6404432" y="5474129"/>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15" name="Datumsplatzhalter 3">
            <a:extLst>
              <a:ext uri="{FF2B5EF4-FFF2-40B4-BE49-F238E27FC236}">
                <a16:creationId xmlns:a16="http://schemas.microsoft.com/office/drawing/2014/main" id="{AE61E90D-B799-4369-A598-090BB4464209}"/>
              </a:ext>
            </a:extLst>
          </p:cNvPr>
          <p:cNvSpPr>
            <a:spLocks noGrp="1"/>
          </p:cNvSpPr>
          <p:nvPr>
            <p:ph type="dt" sz="half" idx="34"/>
          </p:nvPr>
        </p:nvSpPr>
        <p:spPr/>
        <p:txBody>
          <a:bodyPr/>
          <a:lstStyle>
            <a:lvl1pPr>
              <a:defRPr/>
            </a:lvl1pPr>
          </a:lstStyle>
          <a:p>
            <a:pPr>
              <a:defRPr/>
            </a:pPr>
            <a:fld id="{D44CFBD4-C4BC-429F-B4C7-038C316533B6}" type="datetime1">
              <a:rPr lang="de-DE"/>
              <a:pPr>
                <a:defRPr/>
              </a:pPr>
              <a:t>13.12.2020</a:t>
            </a:fld>
            <a:endParaRPr lang="de-DE" dirty="0"/>
          </a:p>
        </p:txBody>
      </p:sp>
      <p:sp>
        <p:nvSpPr>
          <p:cNvPr id="16" name="Foliennummernplatzhalter 4">
            <a:extLst>
              <a:ext uri="{FF2B5EF4-FFF2-40B4-BE49-F238E27FC236}">
                <a16:creationId xmlns:a16="http://schemas.microsoft.com/office/drawing/2014/main" id="{46C28C7C-28D0-41D7-9E71-2AF5A41B2340}"/>
              </a:ext>
            </a:extLst>
          </p:cNvPr>
          <p:cNvSpPr>
            <a:spLocks noGrp="1"/>
          </p:cNvSpPr>
          <p:nvPr>
            <p:ph type="sldNum" sz="quarter" idx="35"/>
          </p:nvPr>
        </p:nvSpPr>
        <p:spPr/>
        <p:txBody>
          <a:bodyPr/>
          <a:lstStyle>
            <a:lvl1pPr>
              <a:defRPr/>
            </a:lvl1pPr>
          </a:lstStyle>
          <a:p>
            <a:r>
              <a:rPr lang="de-DE" altLang="de-DE"/>
              <a:t>Seite </a:t>
            </a:r>
            <a:fld id="{0F2C0AEE-EAAF-4445-85DF-5E388563FD0D}" type="slidenum">
              <a:rPr lang="de-DE" altLang="de-DE"/>
              <a:pPr/>
              <a:t>‹Nr.›</a:t>
            </a:fld>
            <a:endParaRPr lang="de-DE" altLang="de-DE"/>
          </a:p>
        </p:txBody>
      </p:sp>
    </p:spTree>
    <p:extLst>
      <p:ext uri="{BB962C8B-B14F-4D97-AF65-F5344CB8AC3E}">
        <p14:creationId xmlns:p14="http://schemas.microsoft.com/office/powerpoint/2010/main" val="2430375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elplatzhalter 1">
            <a:extLst>
              <a:ext uri="{FF2B5EF4-FFF2-40B4-BE49-F238E27FC236}">
                <a16:creationId xmlns:a16="http://schemas.microsoft.com/office/drawing/2014/main" id="{76EA1F0D-7624-46EE-B9F0-5BF354C107D8}"/>
              </a:ext>
            </a:extLst>
          </p:cNvPr>
          <p:cNvSpPr>
            <a:spLocks noGrp="1"/>
          </p:cNvSpPr>
          <p:nvPr>
            <p:ph type="title"/>
          </p:nvPr>
        </p:nvSpPr>
        <p:spPr bwMode="auto">
          <a:xfrm>
            <a:off x="903288" y="454025"/>
            <a:ext cx="8101012"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a:t>Überschrift</a:t>
            </a:r>
          </a:p>
        </p:txBody>
      </p:sp>
      <p:sp>
        <p:nvSpPr>
          <p:cNvPr id="1027" name="Textplatzhalter 2">
            <a:extLst>
              <a:ext uri="{FF2B5EF4-FFF2-40B4-BE49-F238E27FC236}">
                <a16:creationId xmlns:a16="http://schemas.microsoft.com/office/drawing/2014/main" id="{7768D57A-661E-43C8-987B-B6805AD66DDF}"/>
              </a:ext>
            </a:extLst>
          </p:cNvPr>
          <p:cNvSpPr>
            <a:spLocks noGrp="1"/>
          </p:cNvSpPr>
          <p:nvPr>
            <p:ph type="body" idx="1"/>
          </p:nvPr>
        </p:nvSpPr>
        <p:spPr bwMode="auto">
          <a:xfrm>
            <a:off x="904875" y="1547813"/>
            <a:ext cx="8099425"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dirty="0"/>
              <a:t>Text</a:t>
            </a:r>
          </a:p>
          <a:p>
            <a:pPr lvl="1"/>
            <a:r>
              <a:rPr lang="de-DE" altLang="de-DE" dirty="0"/>
              <a:t>Zweite Ebene</a:t>
            </a:r>
          </a:p>
          <a:p>
            <a:pPr lvl="2"/>
            <a:r>
              <a:rPr lang="de-DE" altLang="de-DE" dirty="0"/>
              <a:t>Dritte Ebene</a:t>
            </a:r>
          </a:p>
          <a:p>
            <a:pPr lvl="3"/>
            <a:r>
              <a:rPr lang="de-DE" altLang="de-DE" dirty="0"/>
              <a:t>Vierte Ebene</a:t>
            </a:r>
          </a:p>
        </p:txBody>
      </p:sp>
      <p:sp>
        <p:nvSpPr>
          <p:cNvPr id="11" name="Fußzeilenplatzhalter 3">
            <a:extLst>
              <a:ext uri="{FF2B5EF4-FFF2-40B4-BE49-F238E27FC236}">
                <a16:creationId xmlns:a16="http://schemas.microsoft.com/office/drawing/2014/main" id="{2DC9C058-7CF2-4BB0-85E1-5F0C3649CDAC}"/>
              </a:ext>
            </a:extLst>
          </p:cNvPr>
          <p:cNvSpPr txBox="1">
            <a:spLocks/>
          </p:cNvSpPr>
          <p:nvPr/>
        </p:nvSpPr>
        <p:spPr>
          <a:xfrm>
            <a:off x="1943100" y="6011863"/>
            <a:ext cx="5472768" cy="549275"/>
          </a:xfrm>
          <a:prstGeom prst="rect">
            <a:avLst/>
          </a:prstGeom>
        </p:spPr>
        <p:txBody>
          <a:bodyPr wrap="none"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ct val="100000"/>
              </a:lnSpc>
              <a:spcAft>
                <a:spcPts val="600"/>
              </a:spcAft>
              <a:defRPr/>
            </a:pPr>
            <a:endParaRPr lang="de-DE" sz="1000" dirty="0"/>
          </a:p>
          <a:p>
            <a:pPr>
              <a:lnSpc>
                <a:spcPct val="100000"/>
              </a:lnSpc>
              <a:spcAft>
                <a:spcPts val="600"/>
              </a:spcAft>
              <a:defRPr/>
            </a:pPr>
            <a:endParaRPr lang="de-DE" sz="1000" dirty="0"/>
          </a:p>
        </p:txBody>
      </p:sp>
      <p:grpSp>
        <p:nvGrpSpPr>
          <p:cNvPr id="1029" name="Gruppierung 11">
            <a:extLst>
              <a:ext uri="{FF2B5EF4-FFF2-40B4-BE49-F238E27FC236}">
                <a16:creationId xmlns:a16="http://schemas.microsoft.com/office/drawing/2014/main" id="{8BFF336C-FBD4-48CC-8B2E-A1BF69352B2F}"/>
              </a:ext>
            </a:extLst>
          </p:cNvPr>
          <p:cNvGrpSpPr>
            <a:grpSpLocks/>
          </p:cNvGrpSpPr>
          <p:nvPr/>
        </p:nvGrpSpPr>
        <p:grpSpPr bwMode="auto">
          <a:xfrm>
            <a:off x="903288" y="0"/>
            <a:ext cx="8243887" cy="71438"/>
            <a:chOff x="903819" y="0"/>
            <a:chExt cx="8244000" cy="108000"/>
          </a:xfrm>
        </p:grpSpPr>
        <p:sp>
          <p:nvSpPr>
            <p:cNvPr id="13" name="Rechteck 12">
              <a:extLst>
                <a:ext uri="{FF2B5EF4-FFF2-40B4-BE49-F238E27FC236}">
                  <a16:creationId xmlns:a16="http://schemas.microsoft.com/office/drawing/2014/main" id="{439FE69B-0CF6-4D28-A609-EE367330879F}"/>
                </a:ext>
              </a:extLst>
            </p:cNvPr>
            <p:cNvSpPr/>
            <p:nvPr/>
          </p:nvSpPr>
          <p:spPr bwMode="auto">
            <a:xfrm>
              <a:off x="903819" y="0"/>
              <a:ext cx="2735299"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4" name="Rechteck 13">
              <a:extLst>
                <a:ext uri="{FF2B5EF4-FFF2-40B4-BE49-F238E27FC236}">
                  <a16:creationId xmlns:a16="http://schemas.microsoft.com/office/drawing/2014/main" id="{96420FF2-022A-4563-957C-1FE8E5F0B085}"/>
                </a:ext>
              </a:extLst>
            </p:cNvPr>
            <p:cNvSpPr/>
            <p:nvPr/>
          </p:nvSpPr>
          <p:spPr bwMode="auto">
            <a:xfrm>
              <a:off x="3639118" y="0"/>
              <a:ext cx="2736888"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5" name="Rechteck 14">
              <a:extLst>
                <a:ext uri="{FF2B5EF4-FFF2-40B4-BE49-F238E27FC236}">
                  <a16:creationId xmlns:a16="http://schemas.microsoft.com/office/drawing/2014/main" id="{D1791F3D-5579-49AB-A165-B8C0E6BCDEF6}"/>
                </a:ext>
              </a:extLst>
            </p:cNvPr>
            <p:cNvSpPr/>
            <p:nvPr/>
          </p:nvSpPr>
          <p:spPr bwMode="auto">
            <a:xfrm>
              <a:off x="6376006" y="0"/>
              <a:ext cx="2771813"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grpSp>
      <p:cxnSp>
        <p:nvCxnSpPr>
          <p:cNvPr id="16" name="Gerade Verbindung 15">
            <a:extLst>
              <a:ext uri="{FF2B5EF4-FFF2-40B4-BE49-F238E27FC236}">
                <a16:creationId xmlns:a16="http://schemas.microsoft.com/office/drawing/2014/main" id="{09294E47-2D6E-4E74-97A0-BB6250364C3F}"/>
              </a:ext>
            </a:extLst>
          </p:cNvPr>
          <p:cNvCxnSpPr/>
          <p:nvPr/>
        </p:nvCxnSpPr>
        <p:spPr>
          <a:xfrm>
            <a:off x="904875" y="5951538"/>
            <a:ext cx="8240713"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7" name="Datumsplatzhalter 3">
            <a:extLst>
              <a:ext uri="{FF2B5EF4-FFF2-40B4-BE49-F238E27FC236}">
                <a16:creationId xmlns:a16="http://schemas.microsoft.com/office/drawing/2014/main" id="{6722D6C9-F6B3-4E46-A531-C4503107A4FC}"/>
              </a:ext>
            </a:extLst>
          </p:cNvPr>
          <p:cNvSpPr>
            <a:spLocks noGrp="1"/>
          </p:cNvSpPr>
          <p:nvPr>
            <p:ph type="dt" sz="half" idx="2"/>
          </p:nvPr>
        </p:nvSpPr>
        <p:spPr>
          <a:xfrm>
            <a:off x="904875" y="6011863"/>
            <a:ext cx="971550" cy="179387"/>
          </a:xfrm>
          <a:prstGeom prst="rect">
            <a:avLst/>
          </a:prstGeom>
        </p:spPr>
        <p:txBody>
          <a:bodyPr vert="horz" wrap="none" lIns="0" tIns="0" rIns="0" bIns="0" rtlCol="0" anchor="t"/>
          <a:lstStyle>
            <a:lvl1pPr algn="l" fontAlgn="auto">
              <a:spcBef>
                <a:spcPts val="0"/>
              </a:spcBef>
              <a:spcAft>
                <a:spcPts val="0"/>
              </a:spcAft>
              <a:defRPr sz="900">
                <a:solidFill>
                  <a:schemeClr val="tx1"/>
                </a:solidFill>
                <a:latin typeface="Arial" panose="020B0604020202020204" pitchFamily="34" charset="0"/>
                <a:cs typeface="Arial" panose="020B0604020202020204" pitchFamily="34" charset="0"/>
              </a:defRPr>
            </a:lvl1pPr>
          </a:lstStyle>
          <a:p>
            <a:pPr>
              <a:defRPr/>
            </a:pPr>
            <a:fld id="{6178B2AE-F83D-4956-8054-8A736810DA98}" type="datetime1">
              <a:rPr lang="de-DE"/>
              <a:pPr>
                <a:defRPr/>
              </a:pPr>
              <a:t>13.12.2020</a:t>
            </a:fld>
            <a:endParaRPr lang="de-DE" dirty="0"/>
          </a:p>
        </p:txBody>
      </p:sp>
      <p:sp>
        <p:nvSpPr>
          <p:cNvPr id="18" name="Foliennummernplatzhalter 4">
            <a:extLst>
              <a:ext uri="{FF2B5EF4-FFF2-40B4-BE49-F238E27FC236}">
                <a16:creationId xmlns:a16="http://schemas.microsoft.com/office/drawing/2014/main" id="{7766C3D2-657D-48EC-AC0A-C4FDA8608F90}"/>
              </a:ext>
            </a:extLst>
          </p:cNvPr>
          <p:cNvSpPr>
            <a:spLocks noGrp="1"/>
          </p:cNvSpPr>
          <p:nvPr>
            <p:ph type="sldNum" sz="quarter" idx="4"/>
          </p:nvPr>
        </p:nvSpPr>
        <p:spPr>
          <a:xfrm>
            <a:off x="904875" y="6361113"/>
            <a:ext cx="971550" cy="214312"/>
          </a:xfrm>
          <a:prstGeom prst="rect">
            <a:avLst/>
          </a:prstGeom>
        </p:spPr>
        <p:txBody>
          <a:bodyPr vert="horz" wrap="square" lIns="0" tIns="0" rIns="0" bIns="0" numCol="1" anchor="b" anchorCtr="0" compatLnSpc="1">
            <a:prstTxWarp prst="textNoShape">
              <a:avLst/>
            </a:prstTxWarp>
          </a:bodyPr>
          <a:lstStyle>
            <a:lvl1pPr>
              <a:defRPr sz="900"/>
            </a:lvl1pPr>
          </a:lstStyle>
          <a:p>
            <a:r>
              <a:rPr lang="de-DE" altLang="de-DE"/>
              <a:t>Seite </a:t>
            </a:r>
            <a:fld id="{3B8F0266-ADA9-4031-9DA0-C11B60C9E513}" type="slidenum">
              <a:rPr lang="de-DE" altLang="de-DE"/>
              <a:pPr/>
              <a:t>‹Nr.›</a:t>
            </a:fld>
            <a:endParaRPr lang="de-DE" altLang="de-DE"/>
          </a:p>
        </p:txBody>
      </p:sp>
      <p:pic>
        <p:nvPicPr>
          <p:cNvPr id="1033" name="Bild 7" descr="Logo_17pt.wmf">
            <a:extLst>
              <a:ext uri="{FF2B5EF4-FFF2-40B4-BE49-F238E27FC236}">
                <a16:creationId xmlns:a16="http://schemas.microsoft.com/office/drawing/2014/main" id="{ECB9431C-96D7-4CF9-A8D5-BD1D23D05896}"/>
              </a:ext>
            </a:extLst>
          </p:cNvPr>
          <p:cNvPicPr>
            <a:picLocks/>
          </p:cNvPicPr>
          <p:nvPr/>
        </p:nvPicPr>
        <p:blipFill>
          <a:blip r:embed="rId15">
            <a:extLst>
              <a:ext uri="{28A0092B-C50C-407E-A947-70E740481C1C}">
                <a14:useLocalDpi xmlns:a14="http://schemas.microsoft.com/office/drawing/2010/main" val="0"/>
              </a:ext>
            </a:extLst>
          </a:blip>
          <a:srcRect/>
          <a:stretch>
            <a:fillRect/>
          </a:stretch>
        </p:blipFill>
        <p:spPr bwMode="auto">
          <a:xfrm>
            <a:off x="7664450" y="6000750"/>
            <a:ext cx="10525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9" r:id="rId5"/>
    <p:sldLayoutId id="2147483756" r:id="rId6"/>
    <p:sldLayoutId id="2147483760" r:id="rId7"/>
    <p:sldLayoutId id="2147483757" r:id="rId8"/>
    <p:sldLayoutId id="2147483758" r:id="rId9"/>
    <p:sldLayoutId id="2147483761" r:id="rId10"/>
    <p:sldLayoutId id="2147483762" r:id="rId11"/>
    <p:sldLayoutId id="2147483763" r:id="rId12"/>
    <p:sldLayoutId id="2147483764" r:id="rId13"/>
  </p:sldLayoutIdLst>
  <p:hf hdr="0" ftr="0"/>
  <p:txStyles>
    <p:titleStyle>
      <a:lvl1pPr algn="l" defTabSz="455613" rtl="0" eaLnBrk="1" fontAlgn="base" hangingPunct="1">
        <a:lnSpc>
          <a:spcPts val="3000"/>
        </a:lnSpc>
        <a:spcBef>
          <a:spcPct val="0"/>
        </a:spcBef>
        <a:spcAft>
          <a:spcPct val="0"/>
        </a:spcAft>
        <a:defRPr sz="3000" b="1" kern="1200">
          <a:solidFill>
            <a:schemeClr val="tx1"/>
          </a:solidFill>
          <a:latin typeface="Arial"/>
          <a:ea typeface="+mj-ea"/>
          <a:cs typeface="+mj-cs"/>
        </a:defRPr>
      </a:lvl1pPr>
      <a:lvl2pPr algn="l" defTabSz="455613" rtl="0" eaLnBrk="1" fontAlgn="base" hangingPunct="1">
        <a:lnSpc>
          <a:spcPts val="3000"/>
        </a:lnSpc>
        <a:spcBef>
          <a:spcPct val="0"/>
        </a:spcBef>
        <a:spcAft>
          <a:spcPct val="0"/>
        </a:spcAft>
        <a:defRPr sz="3000" b="1">
          <a:solidFill>
            <a:schemeClr val="tx1"/>
          </a:solidFill>
          <a:latin typeface="Arial" pitchFamily="34" charset="0"/>
        </a:defRPr>
      </a:lvl2pPr>
      <a:lvl3pPr algn="l" defTabSz="455613" rtl="0" eaLnBrk="1" fontAlgn="base" hangingPunct="1">
        <a:lnSpc>
          <a:spcPts val="3000"/>
        </a:lnSpc>
        <a:spcBef>
          <a:spcPct val="0"/>
        </a:spcBef>
        <a:spcAft>
          <a:spcPct val="0"/>
        </a:spcAft>
        <a:defRPr sz="3000" b="1">
          <a:solidFill>
            <a:schemeClr val="tx1"/>
          </a:solidFill>
          <a:latin typeface="Arial" pitchFamily="34" charset="0"/>
        </a:defRPr>
      </a:lvl3pPr>
      <a:lvl4pPr algn="l" defTabSz="455613" rtl="0" eaLnBrk="1" fontAlgn="base" hangingPunct="1">
        <a:lnSpc>
          <a:spcPts val="3000"/>
        </a:lnSpc>
        <a:spcBef>
          <a:spcPct val="0"/>
        </a:spcBef>
        <a:spcAft>
          <a:spcPct val="0"/>
        </a:spcAft>
        <a:defRPr sz="3000" b="1">
          <a:solidFill>
            <a:schemeClr val="tx1"/>
          </a:solidFill>
          <a:latin typeface="Arial" pitchFamily="34" charset="0"/>
        </a:defRPr>
      </a:lvl4pPr>
      <a:lvl5pPr algn="l" defTabSz="455613" rtl="0" eaLnBrk="1" fontAlgn="base" hangingPunct="1">
        <a:lnSpc>
          <a:spcPts val="3000"/>
        </a:lnSpc>
        <a:spcBef>
          <a:spcPct val="0"/>
        </a:spcBef>
        <a:spcAft>
          <a:spcPct val="0"/>
        </a:spcAft>
        <a:defRPr sz="3000" b="1">
          <a:solidFill>
            <a:schemeClr val="tx1"/>
          </a:solidFill>
          <a:latin typeface="Arial" pitchFamily="34" charset="0"/>
        </a:defRPr>
      </a:lvl5pPr>
      <a:lvl6pPr marL="457200" algn="l" defTabSz="455613" rtl="0" eaLnBrk="1" fontAlgn="base" hangingPunct="1">
        <a:lnSpc>
          <a:spcPts val="2800"/>
        </a:lnSpc>
        <a:spcBef>
          <a:spcPct val="0"/>
        </a:spcBef>
        <a:spcAft>
          <a:spcPct val="0"/>
        </a:spcAft>
        <a:defRPr sz="3200" b="1">
          <a:solidFill>
            <a:schemeClr val="tx1"/>
          </a:solidFill>
          <a:latin typeface="Arial" pitchFamily="34" charset="0"/>
        </a:defRPr>
      </a:lvl6pPr>
      <a:lvl7pPr marL="914400" algn="l" defTabSz="455613" rtl="0" eaLnBrk="1" fontAlgn="base" hangingPunct="1">
        <a:lnSpc>
          <a:spcPts val="2800"/>
        </a:lnSpc>
        <a:spcBef>
          <a:spcPct val="0"/>
        </a:spcBef>
        <a:spcAft>
          <a:spcPct val="0"/>
        </a:spcAft>
        <a:defRPr sz="3200" b="1">
          <a:solidFill>
            <a:schemeClr val="tx1"/>
          </a:solidFill>
          <a:latin typeface="Arial" pitchFamily="34" charset="0"/>
        </a:defRPr>
      </a:lvl7pPr>
      <a:lvl8pPr marL="1371600" algn="l" defTabSz="455613" rtl="0" eaLnBrk="1" fontAlgn="base" hangingPunct="1">
        <a:lnSpc>
          <a:spcPts val="2800"/>
        </a:lnSpc>
        <a:spcBef>
          <a:spcPct val="0"/>
        </a:spcBef>
        <a:spcAft>
          <a:spcPct val="0"/>
        </a:spcAft>
        <a:defRPr sz="3200" b="1">
          <a:solidFill>
            <a:schemeClr val="tx1"/>
          </a:solidFill>
          <a:latin typeface="Arial" pitchFamily="34" charset="0"/>
        </a:defRPr>
      </a:lvl8pPr>
      <a:lvl9pPr marL="1828800" algn="l" defTabSz="455613" rtl="0" eaLnBrk="1" fontAlgn="base" hangingPunct="1">
        <a:lnSpc>
          <a:spcPts val="2800"/>
        </a:lnSpc>
        <a:spcBef>
          <a:spcPct val="0"/>
        </a:spcBef>
        <a:spcAft>
          <a:spcPct val="0"/>
        </a:spcAft>
        <a:defRPr sz="3200" b="1">
          <a:solidFill>
            <a:schemeClr val="tx1"/>
          </a:solidFill>
          <a:latin typeface="Arial" pitchFamily="34" charset="0"/>
        </a:defRPr>
      </a:lvl9pPr>
    </p:titleStyle>
    <p:bodyStyle>
      <a:lvl1pPr marL="342900" indent="-342900" algn="l" defTabSz="455613" rtl="0" eaLnBrk="1" fontAlgn="base" hangingPunct="1">
        <a:lnSpc>
          <a:spcPts val="2200"/>
        </a:lnSpc>
        <a:spcBef>
          <a:spcPct val="0"/>
        </a:spcBef>
        <a:spcAft>
          <a:spcPct val="0"/>
        </a:spcAft>
        <a:defRPr sz="2000" kern="1200">
          <a:solidFill>
            <a:schemeClr val="tx1"/>
          </a:solidFill>
          <a:latin typeface="Arial"/>
          <a:ea typeface="+mn-ea"/>
          <a:cs typeface="+mn-cs"/>
        </a:defRPr>
      </a:lvl1pPr>
      <a:lvl2pPr marL="355600" indent="-169863" algn="l" defTabSz="455613" rtl="0" eaLnBrk="1" fontAlgn="base" hangingPunct="1">
        <a:lnSpc>
          <a:spcPts val="2200"/>
        </a:lnSpc>
        <a:spcBef>
          <a:spcPct val="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2pPr>
      <a:lvl3pPr marL="539750" indent="-184150" algn="l" defTabSz="455613" rtl="0" eaLnBrk="1" fontAlgn="base" hangingPunct="1">
        <a:lnSpc>
          <a:spcPts val="2200"/>
        </a:lnSpc>
        <a:spcBef>
          <a:spcPct val="0"/>
        </a:spcBef>
        <a:spcAft>
          <a:spcPct val="0"/>
        </a:spcAft>
        <a:buClr>
          <a:schemeClr val="accent2"/>
        </a:buClr>
        <a:buFont typeface="Wingdings" panose="05000000000000000000" pitchFamily="2" charset="2"/>
        <a:buChar char="§"/>
        <a:defRPr sz="2000" kern="1200">
          <a:solidFill>
            <a:schemeClr val="tx1"/>
          </a:solidFill>
          <a:latin typeface="Arial"/>
          <a:ea typeface="+mn-ea"/>
          <a:cs typeface="+mn-cs"/>
        </a:defRPr>
      </a:lvl3pPr>
      <a:lvl4pPr marL="712788" indent="-169863" algn="l" defTabSz="455613" rtl="0" eaLnBrk="1" fontAlgn="base" hangingPunct="1">
        <a:lnSpc>
          <a:spcPts val="2200"/>
        </a:lnSpc>
        <a:spcBef>
          <a:spcPct val="0"/>
        </a:spcBef>
        <a:spcAft>
          <a:spcPct val="0"/>
        </a:spcAft>
        <a:buClr>
          <a:srgbClr val="9D167A"/>
        </a:buClr>
        <a:buFont typeface="Wingdings" panose="05000000000000000000" pitchFamily="2" charset="2"/>
        <a:buChar char="§"/>
        <a:defRPr sz="2000" kern="1200">
          <a:solidFill>
            <a:schemeClr val="tx1"/>
          </a:solidFill>
          <a:latin typeface="Arial"/>
          <a:ea typeface="+mn-ea"/>
          <a:cs typeface="+mn-cs"/>
        </a:defRPr>
      </a:lvl4pPr>
      <a:lvl5pPr marL="1073150" indent="-176213" algn="l" defTabSz="455613" rtl="0" eaLnBrk="1" fontAlgn="base" hangingPunct="1">
        <a:lnSpc>
          <a:spcPts val="1600"/>
        </a:lnSpc>
        <a:spcBef>
          <a:spcPts val="500"/>
        </a:spcBef>
        <a:spcAft>
          <a:spcPct val="0"/>
        </a:spcAft>
        <a:buFont typeface="Symbol" panose="05050102010706020507" pitchFamily="18" charset="2"/>
        <a:buChar char="-"/>
        <a:defRPr sz="2000" kern="1200">
          <a:solidFill>
            <a:schemeClr val="tx1"/>
          </a:solidFill>
          <a:latin typeface="Arial"/>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lucid.app/documents/edit/f5d13f96-9c4d-4dad-b997-219d6d165922/0?callback=close&amp;name=docs&amp;callback_type=back&amp;v=2320&amp;s=664"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a:extLst>
              <a:ext uri="{FF2B5EF4-FFF2-40B4-BE49-F238E27FC236}">
                <a16:creationId xmlns:a16="http://schemas.microsoft.com/office/drawing/2014/main" id="{CA3DAF2A-181C-4AA3-8425-FD4F0BE18FCA}"/>
              </a:ext>
            </a:extLst>
          </p:cNvPr>
          <p:cNvSpPr>
            <a:spLocks noGrp="1"/>
          </p:cNvSpPr>
          <p:nvPr>
            <p:ph type="pic" idx="1"/>
          </p:nvPr>
        </p:nvSpPr>
        <p:spPr/>
      </p:sp>
      <p:sp>
        <p:nvSpPr>
          <p:cNvPr id="3" name="Titel 2">
            <a:extLst>
              <a:ext uri="{FF2B5EF4-FFF2-40B4-BE49-F238E27FC236}">
                <a16:creationId xmlns:a16="http://schemas.microsoft.com/office/drawing/2014/main" id="{EAEA506E-E6D8-480E-B5BF-C27A6291361E}"/>
              </a:ext>
            </a:extLst>
          </p:cNvPr>
          <p:cNvSpPr>
            <a:spLocks noGrp="1"/>
          </p:cNvSpPr>
          <p:nvPr>
            <p:ph type="title"/>
          </p:nvPr>
        </p:nvSpPr>
        <p:spPr/>
        <p:txBody>
          <a:bodyPr/>
          <a:lstStyle/>
          <a:p>
            <a:r>
              <a:rPr lang="de-DE" dirty="0"/>
              <a:t>Audit 2 zu </a:t>
            </a:r>
            <a:r>
              <a:rPr lang="de-DE" dirty="0" err="1"/>
              <a:t>JetSet</a:t>
            </a:r>
            <a:r>
              <a:rPr lang="de-DE" dirty="0"/>
              <a:t> Food</a:t>
            </a:r>
          </a:p>
        </p:txBody>
      </p:sp>
      <p:sp>
        <p:nvSpPr>
          <p:cNvPr id="4" name="Textplatzhalter 3">
            <a:extLst>
              <a:ext uri="{FF2B5EF4-FFF2-40B4-BE49-F238E27FC236}">
                <a16:creationId xmlns:a16="http://schemas.microsoft.com/office/drawing/2014/main" id="{C91284C3-3F83-4714-89D7-BEF419B9E8FC}"/>
              </a:ext>
            </a:extLst>
          </p:cNvPr>
          <p:cNvSpPr>
            <a:spLocks noGrp="1"/>
          </p:cNvSpPr>
          <p:nvPr>
            <p:ph type="body" sz="quarter" idx="15"/>
          </p:nvPr>
        </p:nvSpPr>
        <p:spPr/>
        <p:txBody>
          <a:bodyPr/>
          <a:lstStyle/>
          <a:p>
            <a:r>
              <a:rPr lang="de-DE" dirty="0"/>
              <a:t>Entwicklungsprojekt WS2020/21 </a:t>
            </a:r>
          </a:p>
        </p:txBody>
      </p:sp>
      <p:sp>
        <p:nvSpPr>
          <p:cNvPr id="5" name="Datumsplatzhalter 4">
            <a:extLst>
              <a:ext uri="{FF2B5EF4-FFF2-40B4-BE49-F238E27FC236}">
                <a16:creationId xmlns:a16="http://schemas.microsoft.com/office/drawing/2014/main" id="{ABF94877-C978-4B3B-8F7B-BBD5EC2598B5}"/>
              </a:ext>
            </a:extLst>
          </p:cNvPr>
          <p:cNvSpPr>
            <a:spLocks noGrp="1"/>
          </p:cNvSpPr>
          <p:nvPr>
            <p:ph type="dt" sz="half" idx="16"/>
          </p:nvPr>
        </p:nvSpPr>
        <p:spPr/>
        <p:txBody>
          <a:bodyPr/>
          <a:lstStyle/>
          <a:p>
            <a:pPr>
              <a:defRPr/>
            </a:pPr>
            <a:r>
              <a:rPr lang="de-DE" dirty="0"/>
              <a:t>13.12.2020</a:t>
            </a:r>
          </a:p>
          <a:p>
            <a:pPr>
              <a:defRPr/>
            </a:pPr>
            <a:endParaRPr lang="de-DE" dirty="0"/>
          </a:p>
        </p:txBody>
      </p:sp>
      <p:sp>
        <p:nvSpPr>
          <p:cNvPr id="6" name="Foliennummernplatzhalter 5">
            <a:extLst>
              <a:ext uri="{FF2B5EF4-FFF2-40B4-BE49-F238E27FC236}">
                <a16:creationId xmlns:a16="http://schemas.microsoft.com/office/drawing/2014/main" id="{291950F2-2207-46F8-9041-D7C805AEED9D}"/>
              </a:ext>
            </a:extLst>
          </p:cNvPr>
          <p:cNvSpPr>
            <a:spLocks noGrp="1"/>
          </p:cNvSpPr>
          <p:nvPr>
            <p:ph type="sldNum" sz="quarter" idx="17"/>
          </p:nvPr>
        </p:nvSpPr>
        <p:spPr/>
        <p:txBody>
          <a:bodyPr/>
          <a:lstStyle/>
          <a:p>
            <a:r>
              <a:rPr lang="de-DE" altLang="de-DE"/>
              <a:t>Seite </a:t>
            </a:r>
            <a:fld id="{709078EA-0E00-4436-A166-29B8ED2947F6}" type="slidenum">
              <a:rPr lang="de-DE" altLang="de-DE" smtClean="0"/>
              <a:pPr/>
              <a:t>1</a:t>
            </a:fld>
            <a:endParaRPr lang="de-DE" altLang="de-DE"/>
          </a:p>
        </p:txBody>
      </p:sp>
    </p:spTree>
    <p:extLst>
      <p:ext uri="{BB962C8B-B14F-4D97-AF65-F5344CB8AC3E}">
        <p14:creationId xmlns:p14="http://schemas.microsoft.com/office/powerpoint/2010/main" val="81548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75BCC0-135F-4CA9-B37E-482BE1CA6315}"/>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846651E3-49CA-48DD-BB49-57EEFB3C47AA}"/>
              </a:ext>
            </a:extLst>
          </p:cNvPr>
          <p:cNvSpPr>
            <a:spLocks noGrp="1"/>
          </p:cNvSpPr>
          <p:nvPr>
            <p:ph sz="quarter" idx="12"/>
          </p:nvPr>
        </p:nvSpPr>
        <p:spPr>
          <a:xfrm>
            <a:off x="904480" y="1042042"/>
            <a:ext cx="8099823" cy="4320000"/>
          </a:xfrm>
        </p:spPr>
        <p:txBody>
          <a:bodyPr/>
          <a:lstStyle/>
          <a:p>
            <a:pPr marL="457200" indent="-457200">
              <a:lnSpc>
                <a:spcPct val="150000"/>
              </a:lnSpc>
              <a:buAutoNum type="arabicPeriod"/>
            </a:pPr>
            <a:r>
              <a:rPr lang="de-DE" dirty="0"/>
              <a:t>Domänenmodell 6.0</a:t>
            </a:r>
          </a:p>
          <a:p>
            <a:pPr marL="457200" indent="-457200">
              <a:lnSpc>
                <a:spcPct val="150000"/>
              </a:lnSpc>
              <a:buAutoNum type="arabicPeriod"/>
            </a:pPr>
            <a:r>
              <a:rPr lang="de-DE" dirty="0"/>
              <a:t>Problemraum im Domänenmodell</a:t>
            </a:r>
          </a:p>
          <a:p>
            <a:pPr marL="457200" indent="-457200">
              <a:lnSpc>
                <a:spcPct val="150000"/>
              </a:lnSpc>
              <a:buAutoNum type="arabicPeriod"/>
            </a:pPr>
            <a:r>
              <a:rPr lang="de-DE" dirty="0"/>
              <a:t>Projektvorhaben</a:t>
            </a:r>
          </a:p>
          <a:p>
            <a:pPr marL="457200" indent="-457200">
              <a:lnSpc>
                <a:spcPct val="150000"/>
              </a:lnSpc>
              <a:buAutoNum type="arabicPeriod"/>
            </a:pPr>
            <a:r>
              <a:rPr lang="de-DE" dirty="0"/>
              <a:t>Zielhierarchie</a:t>
            </a:r>
          </a:p>
          <a:p>
            <a:pPr marL="457200" indent="-457200">
              <a:lnSpc>
                <a:spcPct val="150000"/>
              </a:lnSpc>
              <a:buAutoNum type="arabicPeriod"/>
            </a:pPr>
            <a:r>
              <a:rPr lang="de-DE" dirty="0"/>
              <a:t>Anforderungen</a:t>
            </a:r>
          </a:p>
          <a:p>
            <a:pPr marL="457200" indent="-457200">
              <a:lnSpc>
                <a:spcPct val="150000"/>
              </a:lnSpc>
              <a:buAutoNum type="arabicPeriod"/>
            </a:pPr>
            <a:r>
              <a:rPr lang="de-DE" dirty="0"/>
              <a:t>Risiken</a:t>
            </a:r>
            <a:br>
              <a:rPr lang="de-DE" dirty="0"/>
            </a:br>
            <a:endParaRPr lang="de-DE" dirty="0"/>
          </a:p>
        </p:txBody>
      </p:sp>
      <p:sp>
        <p:nvSpPr>
          <p:cNvPr id="4" name="Textplatzhalter 3">
            <a:extLst>
              <a:ext uri="{FF2B5EF4-FFF2-40B4-BE49-F238E27FC236}">
                <a16:creationId xmlns:a16="http://schemas.microsoft.com/office/drawing/2014/main" id="{2A1D29C1-3A2E-452B-8479-C5FE4A76E801}"/>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A655B1CD-F493-4863-8398-BB9577CC48D9}"/>
              </a:ext>
            </a:extLst>
          </p:cNvPr>
          <p:cNvSpPr>
            <a:spLocks noGrp="1"/>
          </p:cNvSpPr>
          <p:nvPr>
            <p:ph type="dt" sz="half" idx="14"/>
          </p:nvPr>
        </p:nvSpPr>
        <p:spPr/>
        <p:txBody>
          <a:bodyPr/>
          <a:lstStyle/>
          <a:p>
            <a:pPr>
              <a:defRPr/>
            </a:pPr>
            <a:r>
              <a:rPr lang="de-DE" dirty="0"/>
              <a:t>13.12.2020</a:t>
            </a:r>
          </a:p>
        </p:txBody>
      </p:sp>
      <p:sp>
        <p:nvSpPr>
          <p:cNvPr id="6" name="Foliennummernplatzhalter 5">
            <a:extLst>
              <a:ext uri="{FF2B5EF4-FFF2-40B4-BE49-F238E27FC236}">
                <a16:creationId xmlns:a16="http://schemas.microsoft.com/office/drawing/2014/main" id="{760264E3-E673-44A3-96C9-F94D0F4E6546}"/>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2</a:t>
            </a:fld>
            <a:endParaRPr lang="de-DE" altLang="de-DE"/>
          </a:p>
        </p:txBody>
      </p:sp>
    </p:spTree>
    <p:extLst>
      <p:ext uri="{BB962C8B-B14F-4D97-AF65-F5344CB8AC3E}">
        <p14:creationId xmlns:p14="http://schemas.microsoft.com/office/powerpoint/2010/main" val="56275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7BF9FF-6353-437B-ACAD-53067525F154}"/>
              </a:ext>
            </a:extLst>
          </p:cNvPr>
          <p:cNvSpPr>
            <a:spLocks noGrp="1"/>
          </p:cNvSpPr>
          <p:nvPr>
            <p:ph type="title"/>
          </p:nvPr>
        </p:nvSpPr>
        <p:spPr/>
        <p:txBody>
          <a:bodyPr/>
          <a:lstStyle/>
          <a:p>
            <a:r>
              <a:rPr lang="de-DE" dirty="0"/>
              <a:t> Domänenmodell Iteration 6.0</a:t>
            </a:r>
          </a:p>
        </p:txBody>
      </p:sp>
      <p:sp>
        <p:nvSpPr>
          <p:cNvPr id="4" name="Textplatzhalter 3">
            <a:extLst>
              <a:ext uri="{FF2B5EF4-FFF2-40B4-BE49-F238E27FC236}">
                <a16:creationId xmlns:a16="http://schemas.microsoft.com/office/drawing/2014/main" id="{C0C627C8-8F86-4C59-B5B7-94F9F940C124}"/>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BDF47542-F935-4305-A172-83C77FAFC432}"/>
              </a:ext>
            </a:extLst>
          </p:cNvPr>
          <p:cNvSpPr>
            <a:spLocks noGrp="1"/>
          </p:cNvSpPr>
          <p:nvPr>
            <p:ph type="dt" sz="half" idx="14"/>
          </p:nvPr>
        </p:nvSpPr>
        <p:spPr/>
        <p:txBody>
          <a:bodyPr/>
          <a:lstStyle/>
          <a:p>
            <a:pPr>
              <a:defRPr/>
            </a:pPr>
            <a:fld id="{EEB36982-DFDB-46D3-B7A3-EB8965E21BD5}" type="datetime1">
              <a:rPr lang="de-DE" smtClean="0"/>
              <a:pPr>
                <a:defRPr/>
              </a:pPr>
              <a:t>13.12.2020</a:t>
            </a:fld>
            <a:endParaRPr lang="de-DE" dirty="0"/>
          </a:p>
        </p:txBody>
      </p:sp>
      <p:sp>
        <p:nvSpPr>
          <p:cNvPr id="6" name="Foliennummernplatzhalter 5">
            <a:extLst>
              <a:ext uri="{FF2B5EF4-FFF2-40B4-BE49-F238E27FC236}">
                <a16:creationId xmlns:a16="http://schemas.microsoft.com/office/drawing/2014/main" id="{A8CA6DC5-D23F-4B66-A638-3186DDBFC47F}"/>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3</a:t>
            </a:fld>
            <a:endParaRPr lang="de-DE" altLang="de-DE"/>
          </a:p>
        </p:txBody>
      </p:sp>
      <p:pic>
        <p:nvPicPr>
          <p:cNvPr id="12" name="Inhaltsplatzhalter 11">
            <a:extLst>
              <a:ext uri="{FF2B5EF4-FFF2-40B4-BE49-F238E27FC236}">
                <a16:creationId xmlns:a16="http://schemas.microsoft.com/office/drawing/2014/main" id="{5D6F116A-36E5-436A-870A-3C846A4980C1}"/>
              </a:ext>
            </a:extLst>
          </p:cNvPr>
          <p:cNvPicPr>
            <a:picLocks noGrp="1" noChangeAspect="1"/>
          </p:cNvPicPr>
          <p:nvPr>
            <p:ph sz="quarter" idx="12"/>
          </p:nvPr>
        </p:nvPicPr>
        <p:blipFill>
          <a:blip r:embed="rId3"/>
          <a:stretch>
            <a:fillRect/>
          </a:stretch>
        </p:blipFill>
        <p:spPr>
          <a:xfrm>
            <a:off x="2252630" y="1357313"/>
            <a:ext cx="5403914" cy="4319587"/>
          </a:xfrm>
        </p:spPr>
      </p:pic>
    </p:spTree>
    <p:extLst>
      <p:ext uri="{BB962C8B-B14F-4D97-AF65-F5344CB8AC3E}">
        <p14:creationId xmlns:p14="http://schemas.microsoft.com/office/powerpoint/2010/main" val="2326174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7FCC20-48EA-4016-85BE-5D65C17FC55E}"/>
              </a:ext>
            </a:extLst>
          </p:cNvPr>
          <p:cNvSpPr>
            <a:spLocks noGrp="1"/>
          </p:cNvSpPr>
          <p:nvPr>
            <p:ph type="title"/>
          </p:nvPr>
        </p:nvSpPr>
        <p:spPr>
          <a:xfrm>
            <a:off x="606645" y="591176"/>
            <a:ext cx="8684817" cy="712482"/>
          </a:xfrm>
        </p:spPr>
        <p:txBody>
          <a:bodyPr/>
          <a:lstStyle/>
          <a:p>
            <a:r>
              <a:rPr lang="de-DE" dirty="0"/>
              <a:t>Domänenmodell Iteration 6.0 – Problemraum</a:t>
            </a:r>
          </a:p>
        </p:txBody>
      </p:sp>
      <p:sp>
        <p:nvSpPr>
          <p:cNvPr id="4" name="Textplatzhalter 3">
            <a:extLst>
              <a:ext uri="{FF2B5EF4-FFF2-40B4-BE49-F238E27FC236}">
                <a16:creationId xmlns:a16="http://schemas.microsoft.com/office/drawing/2014/main" id="{7345B9D0-955A-491F-9B25-AACDDC738DDC}"/>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C201DC32-8B6A-4689-864B-D0B7E1719C43}"/>
              </a:ext>
            </a:extLst>
          </p:cNvPr>
          <p:cNvSpPr>
            <a:spLocks noGrp="1"/>
          </p:cNvSpPr>
          <p:nvPr>
            <p:ph type="dt" sz="half" idx="14"/>
          </p:nvPr>
        </p:nvSpPr>
        <p:spPr/>
        <p:txBody>
          <a:bodyPr/>
          <a:lstStyle/>
          <a:p>
            <a:pPr>
              <a:defRPr/>
            </a:pPr>
            <a:fld id="{EEB36982-DFDB-46D3-B7A3-EB8965E21BD5}" type="datetime1">
              <a:rPr lang="de-DE" smtClean="0"/>
              <a:pPr>
                <a:defRPr/>
              </a:pPr>
              <a:t>13.12.2020</a:t>
            </a:fld>
            <a:endParaRPr lang="de-DE" dirty="0"/>
          </a:p>
        </p:txBody>
      </p:sp>
      <p:sp>
        <p:nvSpPr>
          <p:cNvPr id="6" name="Foliennummernplatzhalter 5">
            <a:extLst>
              <a:ext uri="{FF2B5EF4-FFF2-40B4-BE49-F238E27FC236}">
                <a16:creationId xmlns:a16="http://schemas.microsoft.com/office/drawing/2014/main" id="{8F5DD5FE-0C64-47FC-8897-EA1077D442E7}"/>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4</a:t>
            </a:fld>
            <a:endParaRPr lang="de-DE" altLang="de-DE"/>
          </a:p>
        </p:txBody>
      </p:sp>
      <p:pic>
        <p:nvPicPr>
          <p:cNvPr id="9" name="Inhaltsplatzhalter 8">
            <a:extLst>
              <a:ext uri="{FF2B5EF4-FFF2-40B4-BE49-F238E27FC236}">
                <a16:creationId xmlns:a16="http://schemas.microsoft.com/office/drawing/2014/main" id="{3C177268-22DA-4328-B4A1-95C39B4DBF8E}"/>
              </a:ext>
            </a:extLst>
          </p:cNvPr>
          <p:cNvPicPr>
            <a:picLocks noGrp="1" noChangeAspect="1"/>
          </p:cNvPicPr>
          <p:nvPr>
            <p:ph sz="quarter" idx="12"/>
          </p:nvPr>
        </p:nvPicPr>
        <p:blipFill rotWithShape="1">
          <a:blip r:embed="rId3"/>
          <a:srcRect t="44873" r="12310"/>
          <a:stretch/>
        </p:blipFill>
        <p:spPr>
          <a:xfrm>
            <a:off x="319486" y="1388589"/>
            <a:ext cx="8505028" cy="4273854"/>
          </a:xfrm>
        </p:spPr>
      </p:pic>
    </p:spTree>
    <p:extLst>
      <p:ext uri="{BB962C8B-B14F-4D97-AF65-F5344CB8AC3E}">
        <p14:creationId xmlns:p14="http://schemas.microsoft.com/office/powerpoint/2010/main" val="1016091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0579E8-8746-41A1-AECE-8D74AC809108}"/>
              </a:ext>
            </a:extLst>
          </p:cNvPr>
          <p:cNvSpPr>
            <a:spLocks noGrp="1"/>
          </p:cNvSpPr>
          <p:nvPr>
            <p:ph type="title"/>
          </p:nvPr>
        </p:nvSpPr>
        <p:spPr>
          <a:xfrm>
            <a:off x="903291" y="520701"/>
            <a:ext cx="8101012" cy="712482"/>
          </a:xfrm>
        </p:spPr>
        <p:txBody>
          <a:bodyPr wrap="square" anchor="t">
            <a:normAutofit/>
          </a:bodyPr>
          <a:lstStyle/>
          <a:p>
            <a:r>
              <a:rPr lang="de-DE" dirty="0"/>
              <a:t>Projektvorhaben</a:t>
            </a:r>
          </a:p>
        </p:txBody>
      </p:sp>
      <p:sp>
        <p:nvSpPr>
          <p:cNvPr id="21" name="Text Placeholder 3">
            <a:extLst>
              <a:ext uri="{FF2B5EF4-FFF2-40B4-BE49-F238E27FC236}">
                <a16:creationId xmlns:a16="http://schemas.microsoft.com/office/drawing/2014/main" id="{D7023FE2-08DB-48A1-A341-02D4054F8E96}"/>
              </a:ext>
            </a:extLst>
          </p:cNvPr>
          <p:cNvSpPr>
            <a:spLocks noGrp="1"/>
          </p:cNvSpPr>
          <p:nvPr>
            <p:ph type="body" idx="13"/>
          </p:nvPr>
        </p:nvSpPr>
        <p:spPr>
          <a:xfrm>
            <a:off x="904501" y="150130"/>
            <a:ext cx="8089107" cy="215165"/>
          </a:xfrm>
        </p:spPr>
        <p:txBody>
          <a:bodyPr/>
          <a:lstStyle/>
          <a:p>
            <a:endParaRPr lang="en-US"/>
          </a:p>
        </p:txBody>
      </p:sp>
      <p:sp>
        <p:nvSpPr>
          <p:cNvPr id="5" name="Datumsplatzhalter 4">
            <a:extLst>
              <a:ext uri="{FF2B5EF4-FFF2-40B4-BE49-F238E27FC236}">
                <a16:creationId xmlns:a16="http://schemas.microsoft.com/office/drawing/2014/main" id="{90573408-02CF-4051-A65D-76D88630959E}"/>
              </a:ext>
            </a:extLst>
          </p:cNvPr>
          <p:cNvSpPr>
            <a:spLocks noGrp="1"/>
          </p:cNvSpPr>
          <p:nvPr>
            <p:ph type="dt" sz="half" idx="14"/>
          </p:nvPr>
        </p:nvSpPr>
        <p:spPr>
          <a:xfrm>
            <a:off x="904875" y="6011863"/>
            <a:ext cx="971550" cy="179387"/>
          </a:xfrm>
        </p:spPr>
        <p:txBody>
          <a:bodyPr wrap="none" anchor="t">
            <a:normAutofit/>
          </a:bodyPr>
          <a:lstStyle/>
          <a:p>
            <a:pPr>
              <a:spcAft>
                <a:spcPts val="600"/>
              </a:spcAft>
              <a:defRPr/>
            </a:pPr>
            <a:fld id="{EEB36982-DFDB-46D3-B7A3-EB8965E21BD5}" type="datetime1">
              <a:rPr lang="de-DE" smtClean="0"/>
              <a:pPr>
                <a:spcAft>
                  <a:spcPts val="600"/>
                </a:spcAft>
                <a:defRPr/>
              </a:pPr>
              <a:t>13.12.2020</a:t>
            </a:fld>
            <a:endParaRPr lang="de-DE"/>
          </a:p>
        </p:txBody>
      </p:sp>
      <p:sp>
        <p:nvSpPr>
          <p:cNvPr id="6" name="Foliennummernplatzhalter 5">
            <a:extLst>
              <a:ext uri="{FF2B5EF4-FFF2-40B4-BE49-F238E27FC236}">
                <a16:creationId xmlns:a16="http://schemas.microsoft.com/office/drawing/2014/main" id="{8E92E07B-4B05-48DD-A3D3-ED7713EC2EE5}"/>
              </a:ext>
            </a:extLst>
          </p:cNvPr>
          <p:cNvSpPr>
            <a:spLocks noGrp="1"/>
          </p:cNvSpPr>
          <p:nvPr>
            <p:ph type="sldNum" sz="quarter" idx="15"/>
          </p:nvPr>
        </p:nvSpPr>
        <p:spPr>
          <a:xfrm>
            <a:off x="904875" y="6361113"/>
            <a:ext cx="971550" cy="214312"/>
          </a:xfrm>
        </p:spPr>
        <p:txBody>
          <a:bodyPr wrap="square" anchor="b">
            <a:normAutofit/>
          </a:bodyPr>
          <a:lstStyle/>
          <a:p>
            <a:pPr>
              <a:spcAft>
                <a:spcPts val="600"/>
              </a:spcAft>
            </a:pPr>
            <a:r>
              <a:rPr lang="de-DE" altLang="de-DE"/>
              <a:t>Seite </a:t>
            </a:r>
            <a:fld id="{2EA3F71B-B629-4275-81DB-BFC15E41567D}" type="slidenum">
              <a:rPr lang="de-DE" altLang="de-DE" smtClean="0"/>
              <a:pPr>
                <a:spcAft>
                  <a:spcPts val="600"/>
                </a:spcAft>
              </a:pPr>
              <a:t>5</a:t>
            </a:fld>
            <a:endParaRPr lang="de-DE" altLang="de-DE"/>
          </a:p>
        </p:txBody>
      </p:sp>
      <p:graphicFrame>
        <p:nvGraphicFramePr>
          <p:cNvPr id="12" name="Inhaltsplatzhalter 2">
            <a:extLst>
              <a:ext uri="{FF2B5EF4-FFF2-40B4-BE49-F238E27FC236}">
                <a16:creationId xmlns:a16="http://schemas.microsoft.com/office/drawing/2014/main" id="{77935B02-5476-4DE3-A73B-EE2224EBC694}"/>
              </a:ext>
            </a:extLst>
          </p:cNvPr>
          <p:cNvGraphicFramePr>
            <a:graphicFrameLocks noGrp="1"/>
          </p:cNvGraphicFramePr>
          <p:nvPr>
            <p:ph sz="quarter" idx="12"/>
            <p:extLst>
              <p:ext uri="{D42A27DB-BD31-4B8C-83A1-F6EECF244321}">
                <p14:modId xmlns:p14="http://schemas.microsoft.com/office/powerpoint/2010/main" val="431857054"/>
              </p:ext>
            </p:extLst>
          </p:nvPr>
        </p:nvGraphicFramePr>
        <p:xfrm>
          <a:off x="904878" y="1357313"/>
          <a:ext cx="8099823" cy="432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6990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8692E-33B1-42DB-9E56-F5CA697621CC}"/>
              </a:ext>
            </a:extLst>
          </p:cNvPr>
          <p:cNvSpPr>
            <a:spLocks noGrp="1"/>
          </p:cNvSpPr>
          <p:nvPr>
            <p:ph type="title"/>
          </p:nvPr>
        </p:nvSpPr>
        <p:spPr/>
        <p:txBody>
          <a:bodyPr/>
          <a:lstStyle/>
          <a:p>
            <a:r>
              <a:rPr lang="de-DE" dirty="0"/>
              <a:t>Zielhierarchie</a:t>
            </a:r>
          </a:p>
        </p:txBody>
      </p:sp>
      <p:sp>
        <p:nvSpPr>
          <p:cNvPr id="4" name="Textplatzhalter 3">
            <a:extLst>
              <a:ext uri="{FF2B5EF4-FFF2-40B4-BE49-F238E27FC236}">
                <a16:creationId xmlns:a16="http://schemas.microsoft.com/office/drawing/2014/main" id="{BB208497-AA55-4F4D-9D93-877DFECEC032}"/>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61D48287-EA8A-4645-B4F1-6B8FCD51C659}"/>
              </a:ext>
            </a:extLst>
          </p:cNvPr>
          <p:cNvSpPr>
            <a:spLocks noGrp="1"/>
          </p:cNvSpPr>
          <p:nvPr>
            <p:ph type="dt" sz="half" idx="14"/>
          </p:nvPr>
        </p:nvSpPr>
        <p:spPr/>
        <p:txBody>
          <a:bodyPr/>
          <a:lstStyle/>
          <a:p>
            <a:pPr>
              <a:defRPr/>
            </a:pPr>
            <a:fld id="{EEB36982-DFDB-46D3-B7A3-EB8965E21BD5}" type="datetime1">
              <a:rPr lang="de-DE" smtClean="0"/>
              <a:pPr>
                <a:defRPr/>
              </a:pPr>
              <a:t>13.12.2020</a:t>
            </a:fld>
            <a:endParaRPr lang="de-DE" dirty="0"/>
          </a:p>
        </p:txBody>
      </p:sp>
      <p:sp>
        <p:nvSpPr>
          <p:cNvPr id="6" name="Foliennummernplatzhalter 5">
            <a:extLst>
              <a:ext uri="{FF2B5EF4-FFF2-40B4-BE49-F238E27FC236}">
                <a16:creationId xmlns:a16="http://schemas.microsoft.com/office/drawing/2014/main" id="{820B65C1-6737-45A2-9790-4F70AF9CC587}"/>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6</a:t>
            </a:fld>
            <a:endParaRPr lang="de-DE" altLang="de-DE"/>
          </a:p>
        </p:txBody>
      </p:sp>
      <p:pic>
        <p:nvPicPr>
          <p:cNvPr id="2050" name="Picture 2">
            <a:hlinkClick r:id="rId3"/>
            <a:extLst>
              <a:ext uri="{FF2B5EF4-FFF2-40B4-BE49-F238E27FC236}">
                <a16:creationId xmlns:a16="http://schemas.microsoft.com/office/drawing/2014/main" id="{888802DE-941B-4776-A517-F360A28B54B1}"/>
              </a:ext>
            </a:extLst>
          </p:cNvPr>
          <p:cNvPicPr>
            <a:picLocks noGrp="1" noChangeAspect="1" noChangeArrowheads="1"/>
          </p:cNvPicPr>
          <p:nvPr>
            <p:ph sz="quarter" idx="12"/>
          </p:nvPr>
        </p:nvPicPr>
        <p:blipFill>
          <a:blip r:embed="rId4">
            <a:extLst>
              <a:ext uri="{28A0092B-C50C-407E-A947-70E740481C1C}">
                <a14:useLocalDpi xmlns:a14="http://schemas.microsoft.com/office/drawing/2010/main" val="0"/>
              </a:ext>
            </a:extLst>
          </a:blip>
          <a:srcRect/>
          <a:stretch>
            <a:fillRect/>
          </a:stretch>
        </p:blipFill>
        <p:spPr bwMode="auto">
          <a:xfrm>
            <a:off x="1660677" y="968036"/>
            <a:ext cx="5822645" cy="4958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187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4940289-9821-4FAF-9364-CAC988AD1C07}"/>
              </a:ext>
            </a:extLst>
          </p:cNvPr>
          <p:cNvSpPr>
            <a:spLocks noGrp="1"/>
          </p:cNvSpPr>
          <p:nvPr>
            <p:ph type="body" idx="14"/>
          </p:nvPr>
        </p:nvSpPr>
        <p:spPr/>
        <p:txBody>
          <a:bodyPr/>
          <a:lstStyle/>
          <a:p>
            <a:endParaRPr lang="de-DE" dirty="0"/>
          </a:p>
        </p:txBody>
      </p:sp>
      <p:sp>
        <p:nvSpPr>
          <p:cNvPr id="6" name="Datumsplatzhalter 5">
            <a:extLst>
              <a:ext uri="{FF2B5EF4-FFF2-40B4-BE49-F238E27FC236}">
                <a16:creationId xmlns:a16="http://schemas.microsoft.com/office/drawing/2014/main" id="{BA3A6EE1-C5F1-4C1A-A615-5D80DD7E58AA}"/>
              </a:ext>
            </a:extLst>
          </p:cNvPr>
          <p:cNvSpPr>
            <a:spLocks noGrp="1"/>
          </p:cNvSpPr>
          <p:nvPr>
            <p:ph type="dt" sz="half" idx="15"/>
          </p:nvPr>
        </p:nvSpPr>
        <p:spPr/>
        <p:txBody>
          <a:bodyPr/>
          <a:lstStyle/>
          <a:p>
            <a:pPr>
              <a:defRPr/>
            </a:pPr>
            <a:fld id="{EF9E97B5-ADEC-4228-AA07-B3E7F753FA2F}" type="datetime1">
              <a:rPr lang="de-DE" smtClean="0"/>
              <a:pPr>
                <a:defRPr/>
              </a:pPr>
              <a:t>13.12.2020</a:t>
            </a:fld>
            <a:endParaRPr lang="de-DE" dirty="0"/>
          </a:p>
        </p:txBody>
      </p:sp>
      <p:sp>
        <p:nvSpPr>
          <p:cNvPr id="7" name="Foliennummernplatzhalter 6">
            <a:extLst>
              <a:ext uri="{FF2B5EF4-FFF2-40B4-BE49-F238E27FC236}">
                <a16:creationId xmlns:a16="http://schemas.microsoft.com/office/drawing/2014/main" id="{C71013DE-E6B6-4696-92E2-A4CF9D037828}"/>
              </a:ext>
            </a:extLst>
          </p:cNvPr>
          <p:cNvSpPr>
            <a:spLocks noGrp="1"/>
          </p:cNvSpPr>
          <p:nvPr>
            <p:ph type="sldNum" sz="quarter" idx="16"/>
          </p:nvPr>
        </p:nvSpPr>
        <p:spPr/>
        <p:txBody>
          <a:bodyPr/>
          <a:lstStyle/>
          <a:p>
            <a:r>
              <a:rPr lang="de-DE" altLang="de-DE"/>
              <a:t>Seite </a:t>
            </a:r>
            <a:fld id="{36728528-806D-48C0-8F82-155BED4B854C}" type="slidenum">
              <a:rPr lang="de-DE" altLang="de-DE" smtClean="0"/>
              <a:pPr/>
              <a:t>7</a:t>
            </a:fld>
            <a:endParaRPr lang="de-DE" altLang="de-DE"/>
          </a:p>
        </p:txBody>
      </p:sp>
      <p:sp>
        <p:nvSpPr>
          <p:cNvPr id="13" name="Titel 1">
            <a:extLst>
              <a:ext uri="{FF2B5EF4-FFF2-40B4-BE49-F238E27FC236}">
                <a16:creationId xmlns:a16="http://schemas.microsoft.com/office/drawing/2014/main" id="{0281576A-CB1E-4F26-A969-9646212D2A7C}"/>
              </a:ext>
            </a:extLst>
          </p:cNvPr>
          <p:cNvSpPr>
            <a:spLocks noGrp="1"/>
          </p:cNvSpPr>
          <p:nvPr>
            <p:ph type="title"/>
          </p:nvPr>
        </p:nvSpPr>
        <p:spPr>
          <a:xfrm>
            <a:off x="903289" y="520701"/>
            <a:ext cx="8099235" cy="720871"/>
          </a:xfrm>
        </p:spPr>
        <p:txBody>
          <a:bodyPr/>
          <a:lstStyle/>
          <a:p>
            <a:r>
              <a:rPr lang="de-DE" dirty="0"/>
              <a:t>Anforderungen – Produkt auf Deutschland</a:t>
            </a:r>
          </a:p>
        </p:txBody>
      </p:sp>
      <p:sp>
        <p:nvSpPr>
          <p:cNvPr id="9" name="Textfeld 8">
            <a:extLst>
              <a:ext uri="{FF2B5EF4-FFF2-40B4-BE49-F238E27FC236}">
                <a16:creationId xmlns:a16="http://schemas.microsoft.com/office/drawing/2014/main" id="{211B41F4-865D-4C3B-BAF7-905BDF3A27CE}"/>
              </a:ext>
            </a:extLst>
          </p:cNvPr>
          <p:cNvSpPr txBox="1"/>
          <p:nvPr/>
        </p:nvSpPr>
        <p:spPr>
          <a:xfrm>
            <a:off x="368300" y="924178"/>
            <a:ext cx="8255000" cy="5416868"/>
          </a:xfrm>
          <a:prstGeom prst="rect">
            <a:avLst/>
          </a:prstGeom>
          <a:noFill/>
        </p:spPr>
        <p:txBody>
          <a:bodyPr wrap="square">
            <a:spAutoFit/>
          </a:bodyPr>
          <a:lstStyle/>
          <a:p>
            <a:pPr marL="457200" indent="457200" rtl="0">
              <a:spcBef>
                <a:spcPts val="0"/>
              </a:spcBef>
              <a:spcAft>
                <a:spcPts val="0"/>
              </a:spcAft>
            </a:pPr>
            <a:br>
              <a:rPr lang="de-DE" sz="1400" b="0" dirty="0">
                <a:effectLst/>
              </a:rPr>
            </a:br>
            <a:r>
              <a:rPr lang="de-DE" sz="1600" b="0" i="0" u="none" strike="noStrike" dirty="0">
                <a:solidFill>
                  <a:srgbClr val="000000"/>
                </a:solidFill>
                <a:effectLst/>
                <a:latin typeface="Arial" panose="020B0604020202020204" pitchFamily="34" charset="0"/>
              </a:rPr>
              <a:t>2.5.1 Das System muss die </a:t>
            </a:r>
            <a:r>
              <a:rPr lang="de-DE" sz="1600" b="0" i="0" u="none" strike="noStrike" dirty="0" err="1">
                <a:solidFill>
                  <a:srgbClr val="000000"/>
                </a:solidFill>
                <a:effectLst/>
                <a:latin typeface="Arial" panose="020B0604020202020204" pitchFamily="34" charset="0"/>
              </a:rPr>
              <a:t>Anbauart</a:t>
            </a:r>
            <a:r>
              <a:rPr lang="de-DE" sz="1600" b="0" i="0" u="none" strike="noStrike" dirty="0">
                <a:solidFill>
                  <a:srgbClr val="000000"/>
                </a:solidFill>
                <a:effectLst/>
                <a:latin typeface="Arial" panose="020B0604020202020204" pitchFamily="34" charset="0"/>
              </a:rPr>
              <a:t> aus dem Produktkalender auswählen</a:t>
            </a:r>
            <a:endParaRPr lang="de-DE" sz="1600" b="0" dirty="0">
              <a:effectLst/>
            </a:endParaRPr>
          </a:p>
          <a:p>
            <a:pPr marL="457200" indent="457200" rtl="0">
              <a:spcBef>
                <a:spcPts val="0"/>
              </a:spcBef>
              <a:spcAft>
                <a:spcPts val="0"/>
              </a:spcAft>
            </a:pPr>
            <a:br>
              <a:rPr lang="de-DE" sz="1600" b="0" dirty="0">
                <a:effectLst/>
              </a:rPr>
            </a:br>
            <a:r>
              <a:rPr lang="de-DE" sz="1600" b="0" i="0" u="none" strike="noStrike" dirty="0">
                <a:solidFill>
                  <a:srgbClr val="000000"/>
                </a:solidFill>
                <a:effectLst/>
                <a:latin typeface="Arial" panose="020B0604020202020204" pitchFamily="34" charset="0"/>
              </a:rPr>
              <a:t>2.5.2 Das System muss auf der Karte Deutschland markieren</a:t>
            </a:r>
            <a:endParaRPr lang="de-DE" sz="1600" b="0" dirty="0">
              <a:effectLst/>
            </a:endParaRPr>
          </a:p>
          <a:p>
            <a:pPr marL="1371600" rtl="0">
              <a:spcBef>
                <a:spcPts val="0"/>
              </a:spcBef>
              <a:spcAft>
                <a:spcPts val="0"/>
              </a:spcAft>
            </a:pPr>
            <a:br>
              <a:rPr lang="de-DE" sz="1600" b="0" dirty="0">
                <a:effectLst/>
              </a:rPr>
            </a:br>
            <a:r>
              <a:rPr lang="de-DE" sz="1600" b="0" i="0" u="none" strike="noStrike" dirty="0">
                <a:solidFill>
                  <a:srgbClr val="000000"/>
                </a:solidFill>
                <a:effectLst/>
                <a:latin typeface="Arial" panose="020B0604020202020204" pitchFamily="34" charset="0"/>
              </a:rPr>
              <a:t>2.5.2.1 Das System muss Deutschland auf der Karte rot markieren, wenn das Produkt in einem beheizten Gewächshaus angebaut wurde</a:t>
            </a:r>
            <a:endParaRPr lang="de-DE" sz="1600" b="0" dirty="0">
              <a:effectLst/>
            </a:endParaRPr>
          </a:p>
          <a:p>
            <a:pPr marL="1371600" rtl="0">
              <a:spcBef>
                <a:spcPts val="0"/>
              </a:spcBef>
              <a:spcAft>
                <a:spcPts val="0"/>
              </a:spcAft>
            </a:pPr>
            <a:br>
              <a:rPr lang="de-DE" sz="1600" b="0" dirty="0">
                <a:effectLst/>
              </a:rPr>
            </a:br>
            <a:r>
              <a:rPr lang="de-DE" sz="1600" b="0" i="0" u="none" strike="noStrike" dirty="0">
                <a:solidFill>
                  <a:srgbClr val="000000"/>
                </a:solidFill>
                <a:effectLst/>
                <a:latin typeface="Arial" panose="020B0604020202020204" pitchFamily="34" charset="0"/>
              </a:rPr>
              <a:t>2.5.2.2 Das System muss Deutschland gelb markieren, falls das Produkt aus dem Lager, einem unbeheizten Gewächshaus oder dem abgedeckten Anbau stammt</a:t>
            </a:r>
            <a:endParaRPr lang="de-DE" sz="1600" b="0" dirty="0">
              <a:effectLst/>
            </a:endParaRPr>
          </a:p>
          <a:p>
            <a:pPr marL="1371600" rtl="0">
              <a:spcBef>
                <a:spcPts val="0"/>
              </a:spcBef>
              <a:spcAft>
                <a:spcPts val="0"/>
              </a:spcAft>
            </a:pPr>
            <a:br>
              <a:rPr lang="de-DE" sz="1600" b="0" dirty="0">
                <a:effectLst/>
              </a:rPr>
            </a:br>
            <a:r>
              <a:rPr lang="de-DE" sz="1600" b="0" i="0" u="none" strike="noStrike" dirty="0">
                <a:solidFill>
                  <a:srgbClr val="000000"/>
                </a:solidFill>
                <a:effectLst/>
                <a:latin typeface="Arial" panose="020B0604020202020204" pitchFamily="34" charset="0"/>
              </a:rPr>
              <a:t>2.5.2.3 Das System muss Deutschland grün markieren, falls das Produkt aus Freilandanbau stammt</a:t>
            </a:r>
            <a:endParaRPr lang="de-DE" sz="1600" b="0" dirty="0">
              <a:effectLst/>
            </a:endParaRPr>
          </a:p>
          <a:p>
            <a:pPr marL="914400" rtl="0">
              <a:spcBef>
                <a:spcPts val="0"/>
              </a:spcBef>
              <a:spcAft>
                <a:spcPts val="0"/>
              </a:spcAft>
            </a:pPr>
            <a:br>
              <a:rPr lang="de-DE" sz="1600" b="0" dirty="0">
                <a:effectLst/>
              </a:rPr>
            </a:br>
            <a:r>
              <a:rPr lang="de-DE" sz="1600" b="0" i="0" u="none" strike="noStrike" dirty="0">
                <a:solidFill>
                  <a:srgbClr val="000000"/>
                </a:solidFill>
                <a:effectLst/>
                <a:latin typeface="Arial" panose="020B0604020202020204" pitchFamily="34" charset="0"/>
              </a:rPr>
              <a:t>2.5.3 Das System soll den Teil des Produktkalenders auswählen, in dem die </a:t>
            </a:r>
            <a:r>
              <a:rPr lang="de-DE" sz="1600" b="0" i="0" u="none" strike="noStrike" dirty="0" err="1">
                <a:solidFill>
                  <a:srgbClr val="000000"/>
                </a:solidFill>
                <a:effectLst/>
                <a:latin typeface="Arial" panose="020B0604020202020204" pitchFamily="34" charset="0"/>
              </a:rPr>
              <a:t>Anbauart</a:t>
            </a:r>
            <a:r>
              <a:rPr lang="de-DE" sz="1600" b="0" i="0" u="none" strike="noStrike" dirty="0">
                <a:solidFill>
                  <a:srgbClr val="000000"/>
                </a:solidFill>
                <a:effectLst/>
                <a:latin typeface="Arial" panose="020B0604020202020204" pitchFamily="34" charset="0"/>
              </a:rPr>
              <a:t> Freiland ist. </a:t>
            </a:r>
            <a:endParaRPr lang="de-DE" sz="1600" b="0" dirty="0">
              <a:effectLst/>
            </a:endParaRPr>
          </a:p>
          <a:p>
            <a:pPr marL="914400" rtl="0">
              <a:spcBef>
                <a:spcPts val="0"/>
              </a:spcBef>
              <a:spcAft>
                <a:spcPts val="0"/>
              </a:spcAft>
            </a:pPr>
            <a:br>
              <a:rPr lang="de-DE" sz="1600" b="0" dirty="0">
                <a:effectLst/>
              </a:rPr>
            </a:br>
            <a:r>
              <a:rPr lang="de-DE" sz="1600" b="0" i="0" u="none" strike="noStrike" dirty="0">
                <a:solidFill>
                  <a:srgbClr val="000000"/>
                </a:solidFill>
                <a:effectLst/>
                <a:latin typeface="Arial" panose="020B0604020202020204" pitchFamily="34" charset="0"/>
              </a:rPr>
              <a:t>2.5.4 Das System soll dem Nutzer diesen Teil des Produktkalenders präsentieren.</a:t>
            </a:r>
            <a:endParaRPr lang="de-DE" sz="1600" b="0" dirty="0">
              <a:effectLst/>
            </a:endParaRPr>
          </a:p>
          <a:p>
            <a:br>
              <a:rPr lang="de-DE" sz="1400" dirty="0"/>
            </a:br>
            <a:endParaRPr lang="de-DE" sz="1400" dirty="0"/>
          </a:p>
        </p:txBody>
      </p:sp>
    </p:spTree>
    <p:extLst>
      <p:ext uri="{BB962C8B-B14F-4D97-AF65-F5344CB8AC3E}">
        <p14:creationId xmlns:p14="http://schemas.microsoft.com/office/powerpoint/2010/main" val="1384904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394F80CF-5040-4E69-9187-959B100C932C}"/>
              </a:ext>
            </a:extLst>
          </p:cNvPr>
          <p:cNvSpPr>
            <a:spLocks noGrp="1"/>
          </p:cNvSpPr>
          <p:nvPr>
            <p:ph type="body" idx="13"/>
          </p:nvPr>
        </p:nvSpPr>
        <p:spPr>
          <a:xfrm>
            <a:off x="904501" y="150130"/>
            <a:ext cx="8089107" cy="215165"/>
          </a:xfrm>
        </p:spPr>
        <p:txBody>
          <a:bodyPr/>
          <a:lstStyle/>
          <a:p>
            <a:r>
              <a:rPr lang="de-DE" dirty="0"/>
              <a:t>Entwicklung der Nutzung der Verkehrsmittel</a:t>
            </a:r>
          </a:p>
          <a:p>
            <a:endParaRPr lang="en-US" dirty="0"/>
          </a:p>
        </p:txBody>
      </p:sp>
      <p:sp>
        <p:nvSpPr>
          <p:cNvPr id="5" name="Datumsplatzhalter 4">
            <a:extLst>
              <a:ext uri="{FF2B5EF4-FFF2-40B4-BE49-F238E27FC236}">
                <a16:creationId xmlns:a16="http://schemas.microsoft.com/office/drawing/2014/main" id="{F67053C7-5C59-4E37-A624-686C22A5AEAD}"/>
              </a:ext>
            </a:extLst>
          </p:cNvPr>
          <p:cNvSpPr>
            <a:spLocks noGrp="1"/>
          </p:cNvSpPr>
          <p:nvPr>
            <p:ph type="dt" sz="half" idx="14"/>
          </p:nvPr>
        </p:nvSpPr>
        <p:spPr>
          <a:xfrm>
            <a:off x="904875" y="6011863"/>
            <a:ext cx="971550" cy="179387"/>
          </a:xfrm>
        </p:spPr>
        <p:txBody>
          <a:bodyPr wrap="none" anchor="t">
            <a:normAutofit/>
          </a:bodyPr>
          <a:lstStyle/>
          <a:p>
            <a:pPr>
              <a:spcAft>
                <a:spcPts val="600"/>
              </a:spcAft>
              <a:defRPr/>
            </a:pPr>
            <a:fld id="{EEB36982-DFDB-46D3-B7A3-EB8965E21BD5}" type="datetime1">
              <a:rPr lang="de-DE" smtClean="0"/>
              <a:pPr>
                <a:spcAft>
                  <a:spcPts val="600"/>
                </a:spcAft>
                <a:defRPr/>
              </a:pPr>
              <a:t>13.12.2020</a:t>
            </a:fld>
            <a:endParaRPr lang="de-DE"/>
          </a:p>
        </p:txBody>
      </p:sp>
      <p:sp>
        <p:nvSpPr>
          <p:cNvPr id="6" name="Foliennummernplatzhalter 5">
            <a:extLst>
              <a:ext uri="{FF2B5EF4-FFF2-40B4-BE49-F238E27FC236}">
                <a16:creationId xmlns:a16="http://schemas.microsoft.com/office/drawing/2014/main" id="{3A7D87EB-FF9B-4D77-943E-0A36403E28C3}"/>
              </a:ext>
            </a:extLst>
          </p:cNvPr>
          <p:cNvSpPr>
            <a:spLocks noGrp="1"/>
          </p:cNvSpPr>
          <p:nvPr>
            <p:ph type="sldNum" sz="quarter" idx="15"/>
          </p:nvPr>
        </p:nvSpPr>
        <p:spPr>
          <a:xfrm>
            <a:off x="904875" y="6361113"/>
            <a:ext cx="971550" cy="214312"/>
          </a:xfrm>
        </p:spPr>
        <p:txBody>
          <a:bodyPr wrap="square" anchor="b">
            <a:normAutofit/>
          </a:bodyPr>
          <a:lstStyle/>
          <a:p>
            <a:pPr>
              <a:spcAft>
                <a:spcPts val="600"/>
              </a:spcAft>
            </a:pPr>
            <a:r>
              <a:rPr lang="de-DE" altLang="de-DE"/>
              <a:t>Seite </a:t>
            </a:r>
            <a:fld id="{2EA3F71B-B629-4275-81DB-BFC15E41567D}" type="slidenum">
              <a:rPr lang="de-DE" altLang="de-DE" smtClean="0"/>
              <a:pPr>
                <a:spcAft>
                  <a:spcPts val="600"/>
                </a:spcAft>
              </a:pPr>
              <a:t>8</a:t>
            </a:fld>
            <a:endParaRPr lang="de-DE" altLang="de-DE"/>
          </a:p>
        </p:txBody>
      </p:sp>
      <p:sp>
        <p:nvSpPr>
          <p:cNvPr id="9" name="Titel 1">
            <a:extLst>
              <a:ext uri="{FF2B5EF4-FFF2-40B4-BE49-F238E27FC236}">
                <a16:creationId xmlns:a16="http://schemas.microsoft.com/office/drawing/2014/main" id="{38B0D0DE-40DB-44FA-8B55-63191DFD6C96}"/>
              </a:ext>
            </a:extLst>
          </p:cNvPr>
          <p:cNvSpPr>
            <a:spLocks noGrp="1"/>
          </p:cNvSpPr>
          <p:nvPr>
            <p:ph type="title"/>
          </p:nvPr>
        </p:nvSpPr>
        <p:spPr>
          <a:xfrm>
            <a:off x="903289" y="520701"/>
            <a:ext cx="8099235" cy="720871"/>
          </a:xfrm>
        </p:spPr>
        <p:txBody>
          <a:bodyPr/>
          <a:lstStyle/>
          <a:p>
            <a:br>
              <a:rPr lang="de-DE"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de-DE" b="1" kern="0" dirty="0">
                <a:effectLst/>
                <a:latin typeface="+mj-lt"/>
                <a:ea typeface="Times New Roman" panose="02020603050405020304" pitchFamily="18" charset="0"/>
                <a:cs typeface="Times New Roman" panose="02020603050405020304" pitchFamily="18" charset="0"/>
              </a:rPr>
              <a:t>Risken </a:t>
            </a:r>
            <a:endParaRPr lang="de-DE" dirty="0">
              <a:latin typeface="+mj-lt"/>
            </a:endParaRPr>
          </a:p>
        </p:txBody>
      </p:sp>
      <p:sp>
        <p:nvSpPr>
          <p:cNvPr id="4" name="Rectangle 1">
            <a:extLst>
              <a:ext uri="{FF2B5EF4-FFF2-40B4-BE49-F238E27FC236}">
                <a16:creationId xmlns:a16="http://schemas.microsoft.com/office/drawing/2014/main" id="{20801539-E33E-4A9B-BD80-8CC8FE9CFC79}"/>
              </a:ext>
            </a:extLst>
          </p:cNvPr>
          <p:cNvSpPr>
            <a:spLocks noChangeArrowheads="1"/>
          </p:cNvSpPr>
          <p:nvPr/>
        </p:nvSpPr>
        <p:spPr bwMode="auto">
          <a:xfrm>
            <a:off x="-7614340" y="-233065"/>
            <a:ext cx="2356122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a:ln>
                  <a:noFill/>
                </a:ln>
                <a:solidFill>
                  <a:schemeClr val="tx1"/>
                </a:solidFill>
                <a:effectLst/>
                <a:latin typeface="Arial" panose="020B0604020202020204" pitchFamily="34" charset="0"/>
              </a:rPr>
            </a:br>
            <a:endParaRPr kumimoji="0" lang="de-DE" altLang="de-DE"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p:txBody>
      </p:sp>
      <p:graphicFrame>
        <p:nvGraphicFramePr>
          <p:cNvPr id="10" name="Inhaltsplatzhalter 9">
            <a:extLst>
              <a:ext uri="{FF2B5EF4-FFF2-40B4-BE49-F238E27FC236}">
                <a16:creationId xmlns:a16="http://schemas.microsoft.com/office/drawing/2014/main" id="{41049FFA-B750-4301-996D-A8608748EB58}"/>
              </a:ext>
            </a:extLst>
          </p:cNvPr>
          <p:cNvGraphicFramePr>
            <a:graphicFrameLocks noGrp="1"/>
          </p:cNvGraphicFramePr>
          <p:nvPr>
            <p:ph sz="quarter" idx="12"/>
            <p:extLst>
              <p:ext uri="{D42A27DB-BD31-4B8C-83A1-F6EECF244321}">
                <p14:modId xmlns:p14="http://schemas.microsoft.com/office/powerpoint/2010/main" val="95735387"/>
              </p:ext>
            </p:extLst>
          </p:nvPr>
        </p:nvGraphicFramePr>
        <p:xfrm>
          <a:off x="808522" y="1346789"/>
          <a:ext cx="7228572" cy="4665074"/>
        </p:xfrm>
        <a:graphic>
          <a:graphicData uri="http://schemas.openxmlformats.org/drawingml/2006/table">
            <a:tbl>
              <a:tblPr firstRow="1" bandRow="1">
                <a:tableStyleId>{BC89EF96-8CEA-46FF-86C4-4CE0E7609802}</a:tableStyleId>
              </a:tblPr>
              <a:tblGrid>
                <a:gridCol w="2409524">
                  <a:extLst>
                    <a:ext uri="{9D8B030D-6E8A-4147-A177-3AD203B41FA5}">
                      <a16:colId xmlns:a16="http://schemas.microsoft.com/office/drawing/2014/main" val="394863154"/>
                    </a:ext>
                  </a:extLst>
                </a:gridCol>
                <a:gridCol w="2409524">
                  <a:extLst>
                    <a:ext uri="{9D8B030D-6E8A-4147-A177-3AD203B41FA5}">
                      <a16:colId xmlns:a16="http://schemas.microsoft.com/office/drawing/2014/main" val="2319164606"/>
                    </a:ext>
                  </a:extLst>
                </a:gridCol>
                <a:gridCol w="2409524">
                  <a:extLst>
                    <a:ext uri="{9D8B030D-6E8A-4147-A177-3AD203B41FA5}">
                      <a16:colId xmlns:a16="http://schemas.microsoft.com/office/drawing/2014/main" val="3245988300"/>
                    </a:ext>
                  </a:extLst>
                </a:gridCol>
              </a:tblGrid>
              <a:tr h="422562">
                <a:tc>
                  <a:txBody>
                    <a:bodyPr/>
                    <a:lstStyle/>
                    <a:p>
                      <a:pPr rtl="0" fontAlgn="t">
                        <a:spcBef>
                          <a:spcPts val="0"/>
                        </a:spcBef>
                        <a:spcAft>
                          <a:spcPts val="0"/>
                        </a:spcAft>
                      </a:pPr>
                      <a:r>
                        <a:rPr lang="de-DE" sz="2000" b="1" u="none" strike="noStrike">
                          <a:solidFill>
                            <a:srgbClr val="000000"/>
                          </a:solidFill>
                          <a:effectLst/>
                        </a:rPr>
                        <a:t>Risikoereignis</a:t>
                      </a:r>
                      <a:endParaRPr lang="de-DE" sz="2000" b="1">
                        <a:effectLst/>
                      </a:endParaRPr>
                    </a:p>
                  </a:txBody>
                  <a:tcPr marL="33166" marR="33166" marT="33166" marB="33166"/>
                </a:tc>
                <a:tc>
                  <a:txBody>
                    <a:bodyPr/>
                    <a:lstStyle/>
                    <a:p>
                      <a:pPr rtl="0" fontAlgn="t">
                        <a:spcBef>
                          <a:spcPts val="0"/>
                        </a:spcBef>
                        <a:spcAft>
                          <a:spcPts val="0"/>
                        </a:spcAft>
                      </a:pPr>
                      <a:r>
                        <a:rPr lang="de-DE" sz="2000" b="1" u="none" strike="noStrike">
                          <a:solidFill>
                            <a:srgbClr val="000000"/>
                          </a:solidFill>
                          <a:effectLst/>
                        </a:rPr>
                        <a:t>Risikoart</a:t>
                      </a:r>
                      <a:endParaRPr lang="de-DE" sz="2000" b="1">
                        <a:effectLst/>
                      </a:endParaRPr>
                    </a:p>
                  </a:txBody>
                  <a:tcPr marL="33166" marR="33166" marT="33166" marB="33166"/>
                </a:tc>
                <a:tc>
                  <a:txBody>
                    <a:bodyPr/>
                    <a:lstStyle/>
                    <a:p>
                      <a:pPr rtl="0" fontAlgn="t">
                        <a:spcBef>
                          <a:spcPts val="0"/>
                        </a:spcBef>
                        <a:spcAft>
                          <a:spcPts val="0"/>
                        </a:spcAft>
                      </a:pPr>
                      <a:r>
                        <a:rPr lang="de-DE" sz="2000" b="1" u="none" strike="noStrike" dirty="0">
                          <a:solidFill>
                            <a:srgbClr val="000000"/>
                          </a:solidFill>
                          <a:effectLst/>
                        </a:rPr>
                        <a:t>Mögliche Ursache</a:t>
                      </a:r>
                      <a:endParaRPr lang="de-DE" sz="2000" b="1" dirty="0">
                        <a:effectLst/>
                      </a:endParaRPr>
                    </a:p>
                  </a:txBody>
                  <a:tcPr marL="33166" marR="33166" marT="33166" marB="33166"/>
                </a:tc>
                <a:extLst>
                  <a:ext uri="{0D108BD9-81ED-4DB2-BD59-A6C34878D82A}">
                    <a16:rowId xmlns:a16="http://schemas.microsoft.com/office/drawing/2014/main" val="1667372104"/>
                  </a:ext>
                </a:extLst>
              </a:tr>
              <a:tr h="945148">
                <a:tc>
                  <a:txBody>
                    <a:bodyPr/>
                    <a:lstStyle/>
                    <a:p>
                      <a:pPr rtl="0" fontAlgn="t">
                        <a:spcBef>
                          <a:spcPts val="0"/>
                        </a:spcBef>
                        <a:spcAft>
                          <a:spcPts val="0"/>
                        </a:spcAft>
                      </a:pPr>
                      <a:r>
                        <a:rPr lang="de-DE" sz="1600" b="0" u="none" strike="noStrike" dirty="0">
                          <a:solidFill>
                            <a:srgbClr val="000000"/>
                          </a:solidFill>
                          <a:effectLst/>
                        </a:rPr>
                        <a:t>Eingabe nicht möglich</a:t>
                      </a:r>
                      <a:endParaRPr lang="de-DE" sz="1600" dirty="0">
                        <a:effectLst/>
                      </a:endParaRPr>
                    </a:p>
                  </a:txBody>
                  <a:tcPr marL="33166" marR="33166" marT="33166" marB="33166"/>
                </a:tc>
                <a:tc>
                  <a:txBody>
                    <a:bodyPr/>
                    <a:lstStyle/>
                    <a:p>
                      <a:pPr rtl="0" fontAlgn="t">
                        <a:spcBef>
                          <a:spcPts val="0"/>
                        </a:spcBef>
                        <a:spcAft>
                          <a:spcPts val="0"/>
                        </a:spcAft>
                      </a:pPr>
                      <a:r>
                        <a:rPr lang="de-DE" sz="1600" b="0" u="none" strike="noStrike" dirty="0">
                          <a:solidFill>
                            <a:srgbClr val="000000"/>
                          </a:solidFill>
                          <a:effectLst/>
                        </a:rPr>
                        <a:t>Architekturell</a:t>
                      </a:r>
                      <a:endParaRPr lang="de-DE" sz="1600" dirty="0">
                        <a:effectLst/>
                      </a:endParaRPr>
                    </a:p>
                  </a:txBody>
                  <a:tcPr marL="33166" marR="33166" marT="33166" marB="33166"/>
                </a:tc>
                <a:tc>
                  <a:txBody>
                    <a:bodyPr/>
                    <a:lstStyle/>
                    <a:p>
                      <a:pPr fontAlgn="t"/>
                      <a:br>
                        <a:rPr lang="de-DE" sz="1600" dirty="0">
                          <a:effectLst/>
                        </a:rPr>
                      </a:br>
                      <a:endParaRPr lang="de-DE" sz="1600" dirty="0">
                        <a:effectLst/>
                      </a:endParaRPr>
                    </a:p>
                  </a:txBody>
                  <a:tcPr marL="33166" marR="33166" marT="33166" marB="33166"/>
                </a:tc>
                <a:extLst>
                  <a:ext uri="{0D108BD9-81ED-4DB2-BD59-A6C34878D82A}">
                    <a16:rowId xmlns:a16="http://schemas.microsoft.com/office/drawing/2014/main" val="3601093069"/>
                  </a:ext>
                </a:extLst>
              </a:tr>
              <a:tr h="1648682">
                <a:tc>
                  <a:txBody>
                    <a:bodyPr/>
                    <a:lstStyle/>
                    <a:p>
                      <a:pPr rtl="0" fontAlgn="t">
                        <a:spcBef>
                          <a:spcPts val="0"/>
                        </a:spcBef>
                        <a:spcAft>
                          <a:spcPts val="0"/>
                        </a:spcAft>
                      </a:pPr>
                      <a:r>
                        <a:rPr lang="de-DE" sz="1600" b="0" u="none" strike="noStrike" dirty="0">
                          <a:solidFill>
                            <a:srgbClr val="000000"/>
                          </a:solidFill>
                          <a:effectLst/>
                        </a:rPr>
                        <a:t>Daten über Herkunft nicht verfügbar</a:t>
                      </a:r>
                      <a:endParaRPr lang="de-DE" sz="1600" dirty="0">
                        <a:effectLst/>
                      </a:endParaRPr>
                    </a:p>
                  </a:txBody>
                  <a:tcPr marL="33166" marR="33166" marT="33166" marB="33166"/>
                </a:tc>
                <a:tc>
                  <a:txBody>
                    <a:bodyPr/>
                    <a:lstStyle/>
                    <a:p>
                      <a:pPr rtl="0" fontAlgn="t">
                        <a:spcBef>
                          <a:spcPts val="0"/>
                        </a:spcBef>
                        <a:spcAft>
                          <a:spcPts val="0"/>
                        </a:spcAft>
                      </a:pPr>
                      <a:r>
                        <a:rPr lang="de-DE" sz="1600" b="0" u="none" strike="noStrike">
                          <a:solidFill>
                            <a:srgbClr val="000000"/>
                          </a:solidFill>
                          <a:effectLst/>
                        </a:rPr>
                        <a:t>Architekturell</a:t>
                      </a:r>
                      <a:endParaRPr lang="de-DE" sz="1600">
                        <a:effectLst/>
                      </a:endParaRPr>
                    </a:p>
                    <a:p>
                      <a:pPr rtl="0" fontAlgn="t">
                        <a:spcBef>
                          <a:spcPts val="0"/>
                        </a:spcBef>
                        <a:spcAft>
                          <a:spcPts val="0"/>
                        </a:spcAft>
                      </a:pPr>
                      <a:br>
                        <a:rPr lang="de-DE" sz="1600">
                          <a:effectLst/>
                        </a:rPr>
                      </a:br>
                      <a:br>
                        <a:rPr lang="de-DE" sz="1600">
                          <a:effectLst/>
                        </a:rPr>
                      </a:br>
                      <a:r>
                        <a:rPr lang="de-DE" sz="1600" b="0" u="none" strike="noStrike">
                          <a:solidFill>
                            <a:srgbClr val="000000"/>
                          </a:solidFill>
                          <a:effectLst/>
                        </a:rPr>
                        <a:t>Kommunikation zwischen Anwendungsobjekten</a:t>
                      </a:r>
                      <a:endParaRPr lang="de-DE" sz="1600">
                        <a:effectLst/>
                      </a:endParaRPr>
                    </a:p>
                  </a:txBody>
                  <a:tcPr marL="33166" marR="33166" marT="33166" marB="33166"/>
                </a:tc>
                <a:tc>
                  <a:txBody>
                    <a:bodyPr/>
                    <a:lstStyle/>
                    <a:p>
                      <a:pPr rtl="0" fontAlgn="t">
                        <a:spcBef>
                          <a:spcPts val="0"/>
                        </a:spcBef>
                        <a:spcAft>
                          <a:spcPts val="0"/>
                        </a:spcAft>
                      </a:pPr>
                      <a:r>
                        <a:rPr lang="de-DE" sz="1600" b="0" u="none" strike="noStrike">
                          <a:solidFill>
                            <a:srgbClr val="000000"/>
                          </a:solidFill>
                          <a:effectLst/>
                        </a:rPr>
                        <a:t>Eingabe nicht in Datenbank verfügbar</a:t>
                      </a:r>
                      <a:endParaRPr lang="de-DE" sz="1600">
                        <a:effectLst/>
                      </a:endParaRPr>
                    </a:p>
                    <a:p>
                      <a:pPr rtl="0" fontAlgn="t">
                        <a:spcBef>
                          <a:spcPts val="0"/>
                        </a:spcBef>
                        <a:spcAft>
                          <a:spcPts val="0"/>
                        </a:spcAft>
                      </a:pPr>
                      <a:br>
                        <a:rPr lang="de-DE" sz="1600">
                          <a:effectLst/>
                        </a:rPr>
                      </a:br>
                      <a:r>
                        <a:rPr lang="de-DE" sz="1600" b="0" u="none" strike="noStrike">
                          <a:solidFill>
                            <a:srgbClr val="000000"/>
                          </a:solidFill>
                          <a:effectLst/>
                        </a:rPr>
                        <a:t>Datenbank nicht ansprechbar</a:t>
                      </a:r>
                      <a:endParaRPr lang="de-DE" sz="1600">
                        <a:effectLst/>
                      </a:endParaRPr>
                    </a:p>
                  </a:txBody>
                  <a:tcPr marL="33166" marR="33166" marT="33166" marB="33166"/>
                </a:tc>
                <a:extLst>
                  <a:ext uri="{0D108BD9-81ED-4DB2-BD59-A6C34878D82A}">
                    <a16:rowId xmlns:a16="http://schemas.microsoft.com/office/drawing/2014/main" val="1816043346"/>
                  </a:ext>
                </a:extLst>
              </a:tr>
              <a:tr h="1648682">
                <a:tc>
                  <a:txBody>
                    <a:bodyPr/>
                    <a:lstStyle/>
                    <a:p>
                      <a:pPr rtl="0" fontAlgn="t">
                        <a:spcBef>
                          <a:spcPts val="0"/>
                        </a:spcBef>
                        <a:spcAft>
                          <a:spcPts val="0"/>
                        </a:spcAft>
                      </a:pPr>
                      <a:r>
                        <a:rPr lang="de-DE" sz="1600" b="0" u="none" strike="noStrike" dirty="0">
                          <a:solidFill>
                            <a:srgbClr val="000000"/>
                          </a:solidFill>
                          <a:effectLst/>
                        </a:rPr>
                        <a:t>Daten über Saisonalität nicht verfügbar</a:t>
                      </a:r>
                      <a:endParaRPr lang="de-DE" sz="1600" dirty="0">
                        <a:effectLst/>
                      </a:endParaRPr>
                    </a:p>
                  </a:txBody>
                  <a:tcPr marL="33166" marR="33166" marT="33166" marB="33166"/>
                </a:tc>
                <a:tc>
                  <a:txBody>
                    <a:bodyPr/>
                    <a:lstStyle/>
                    <a:p>
                      <a:pPr rtl="0" fontAlgn="t">
                        <a:spcBef>
                          <a:spcPts val="0"/>
                        </a:spcBef>
                        <a:spcAft>
                          <a:spcPts val="0"/>
                        </a:spcAft>
                      </a:pPr>
                      <a:r>
                        <a:rPr lang="de-DE" sz="1600" b="0" u="none" strike="noStrike" dirty="0">
                          <a:solidFill>
                            <a:srgbClr val="000000"/>
                          </a:solidFill>
                          <a:effectLst/>
                        </a:rPr>
                        <a:t>Architekturell</a:t>
                      </a:r>
                      <a:endParaRPr lang="de-DE" sz="1600" dirty="0">
                        <a:effectLst/>
                      </a:endParaRPr>
                    </a:p>
                    <a:p>
                      <a:pPr rtl="0" fontAlgn="t">
                        <a:spcBef>
                          <a:spcPts val="0"/>
                        </a:spcBef>
                        <a:spcAft>
                          <a:spcPts val="0"/>
                        </a:spcAft>
                      </a:pPr>
                      <a:br>
                        <a:rPr lang="de-DE" sz="1600" dirty="0">
                          <a:effectLst/>
                        </a:rPr>
                      </a:br>
                      <a:br>
                        <a:rPr lang="de-DE" sz="1600" dirty="0">
                          <a:effectLst/>
                        </a:rPr>
                      </a:br>
                      <a:r>
                        <a:rPr lang="de-DE" sz="1600" b="0" u="none" strike="noStrike" dirty="0">
                          <a:solidFill>
                            <a:srgbClr val="000000"/>
                          </a:solidFill>
                          <a:effectLst/>
                        </a:rPr>
                        <a:t>Kommunikation zwischen Anwendungsobjekten</a:t>
                      </a:r>
                      <a:endParaRPr lang="de-DE" sz="1600" dirty="0">
                        <a:effectLst/>
                      </a:endParaRPr>
                    </a:p>
                  </a:txBody>
                  <a:tcPr marL="33166" marR="33166" marT="33166" marB="33166"/>
                </a:tc>
                <a:tc>
                  <a:txBody>
                    <a:bodyPr/>
                    <a:lstStyle/>
                    <a:p>
                      <a:pPr rtl="0" fontAlgn="t">
                        <a:spcBef>
                          <a:spcPts val="0"/>
                        </a:spcBef>
                        <a:spcAft>
                          <a:spcPts val="0"/>
                        </a:spcAft>
                      </a:pPr>
                      <a:r>
                        <a:rPr lang="de-DE" sz="1600" b="0" u="none" strike="noStrike" dirty="0">
                          <a:solidFill>
                            <a:srgbClr val="000000"/>
                          </a:solidFill>
                          <a:effectLst/>
                        </a:rPr>
                        <a:t>Eingabe nicht in Datenbank verfügbar</a:t>
                      </a:r>
                      <a:endParaRPr lang="de-DE" sz="1600" dirty="0">
                        <a:effectLst/>
                      </a:endParaRPr>
                    </a:p>
                    <a:p>
                      <a:pPr rtl="0" fontAlgn="t">
                        <a:spcBef>
                          <a:spcPts val="0"/>
                        </a:spcBef>
                        <a:spcAft>
                          <a:spcPts val="0"/>
                        </a:spcAft>
                      </a:pPr>
                      <a:br>
                        <a:rPr lang="de-DE" sz="1600" dirty="0">
                          <a:effectLst/>
                        </a:rPr>
                      </a:br>
                      <a:r>
                        <a:rPr lang="de-DE" sz="1600" b="0" u="none" strike="noStrike" dirty="0">
                          <a:solidFill>
                            <a:srgbClr val="000000"/>
                          </a:solidFill>
                          <a:effectLst/>
                        </a:rPr>
                        <a:t>Datenbank nicht ansprechbar</a:t>
                      </a:r>
                      <a:endParaRPr lang="de-DE" sz="1600" dirty="0">
                        <a:effectLst/>
                      </a:endParaRPr>
                    </a:p>
                  </a:txBody>
                  <a:tcPr marL="33166" marR="33166" marT="33166" marB="33166"/>
                </a:tc>
                <a:extLst>
                  <a:ext uri="{0D108BD9-81ED-4DB2-BD59-A6C34878D82A}">
                    <a16:rowId xmlns:a16="http://schemas.microsoft.com/office/drawing/2014/main" val="3436076769"/>
                  </a:ext>
                </a:extLst>
              </a:tr>
            </a:tbl>
          </a:graphicData>
        </a:graphic>
      </p:graphicFrame>
      <p:sp>
        <p:nvSpPr>
          <p:cNvPr id="11" name="Rectangle 2">
            <a:extLst>
              <a:ext uri="{FF2B5EF4-FFF2-40B4-BE49-F238E27FC236}">
                <a16:creationId xmlns:a16="http://schemas.microsoft.com/office/drawing/2014/main" id="{097E536E-0593-4E41-9F3F-384EE35C4EF7}"/>
              </a:ext>
            </a:extLst>
          </p:cNvPr>
          <p:cNvSpPr>
            <a:spLocks noChangeArrowheads="1"/>
          </p:cNvSpPr>
          <p:nvPr/>
        </p:nvSpPr>
        <p:spPr bwMode="auto">
          <a:xfrm>
            <a:off x="3457575" y="1346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a:ln>
                  <a:noFill/>
                </a:ln>
                <a:solidFill>
                  <a:schemeClr val="tx1"/>
                </a:solidFill>
                <a:effectLst/>
                <a:latin typeface="Arial" panose="020B0604020202020204" pitchFamily="34" charset="0"/>
              </a:rPr>
            </a:br>
            <a:endParaRPr kumimoji="0" lang="de-DE" altLang="de-DE"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6480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elle 7">
            <a:extLst>
              <a:ext uri="{FF2B5EF4-FFF2-40B4-BE49-F238E27FC236}">
                <a16:creationId xmlns:a16="http://schemas.microsoft.com/office/drawing/2014/main" id="{06518AE6-979D-4E52-B591-B870C730C54B}"/>
              </a:ext>
            </a:extLst>
          </p:cNvPr>
          <p:cNvGraphicFramePr>
            <a:graphicFrameLocks noGrp="1"/>
          </p:cNvGraphicFramePr>
          <p:nvPr>
            <p:ph sz="quarter" idx="12"/>
            <p:extLst>
              <p:ext uri="{D42A27DB-BD31-4B8C-83A1-F6EECF244321}">
                <p14:modId xmlns:p14="http://schemas.microsoft.com/office/powerpoint/2010/main" val="2919493268"/>
              </p:ext>
            </p:extLst>
          </p:nvPr>
        </p:nvGraphicFramePr>
        <p:xfrm>
          <a:off x="913853" y="378829"/>
          <a:ext cx="7748238" cy="5619499"/>
        </p:xfrm>
        <a:graphic>
          <a:graphicData uri="http://schemas.openxmlformats.org/drawingml/2006/table">
            <a:tbl>
              <a:tblPr firstRow="1" bandRow="1">
                <a:tableStyleId>{BC89EF96-8CEA-46FF-86C4-4CE0E7609802}</a:tableStyleId>
              </a:tblPr>
              <a:tblGrid>
                <a:gridCol w="2582746">
                  <a:extLst>
                    <a:ext uri="{9D8B030D-6E8A-4147-A177-3AD203B41FA5}">
                      <a16:colId xmlns:a16="http://schemas.microsoft.com/office/drawing/2014/main" val="3333763013"/>
                    </a:ext>
                  </a:extLst>
                </a:gridCol>
                <a:gridCol w="2582746">
                  <a:extLst>
                    <a:ext uri="{9D8B030D-6E8A-4147-A177-3AD203B41FA5}">
                      <a16:colId xmlns:a16="http://schemas.microsoft.com/office/drawing/2014/main" val="736291539"/>
                    </a:ext>
                  </a:extLst>
                </a:gridCol>
                <a:gridCol w="2582746">
                  <a:extLst>
                    <a:ext uri="{9D8B030D-6E8A-4147-A177-3AD203B41FA5}">
                      <a16:colId xmlns:a16="http://schemas.microsoft.com/office/drawing/2014/main" val="4045660926"/>
                    </a:ext>
                  </a:extLst>
                </a:gridCol>
              </a:tblGrid>
              <a:tr h="477371">
                <a:tc>
                  <a:txBody>
                    <a:bodyPr/>
                    <a:lstStyle/>
                    <a:p>
                      <a:pPr rtl="0" fontAlgn="t">
                        <a:spcBef>
                          <a:spcPts val="0"/>
                        </a:spcBef>
                        <a:spcAft>
                          <a:spcPts val="0"/>
                        </a:spcAft>
                      </a:pPr>
                      <a:r>
                        <a:rPr lang="de-DE" sz="2000" b="1" u="none" strike="noStrike" dirty="0">
                          <a:solidFill>
                            <a:srgbClr val="000000"/>
                          </a:solidFill>
                          <a:effectLst/>
                        </a:rPr>
                        <a:t>Risikoereignis</a:t>
                      </a:r>
                      <a:endParaRPr lang="de-DE" sz="2000" b="1" dirty="0">
                        <a:effectLst/>
                      </a:endParaRPr>
                    </a:p>
                  </a:txBody>
                  <a:tcPr marL="33166" marR="33166" marT="33166" marB="33166"/>
                </a:tc>
                <a:tc>
                  <a:txBody>
                    <a:bodyPr/>
                    <a:lstStyle/>
                    <a:p>
                      <a:pPr rtl="0" fontAlgn="t">
                        <a:spcBef>
                          <a:spcPts val="0"/>
                        </a:spcBef>
                        <a:spcAft>
                          <a:spcPts val="0"/>
                        </a:spcAft>
                      </a:pPr>
                      <a:r>
                        <a:rPr lang="de-DE" sz="2000" b="1" u="none" strike="noStrike">
                          <a:solidFill>
                            <a:srgbClr val="000000"/>
                          </a:solidFill>
                          <a:effectLst/>
                        </a:rPr>
                        <a:t>Risikoart</a:t>
                      </a:r>
                      <a:endParaRPr lang="de-DE" sz="2000" b="1">
                        <a:effectLst/>
                      </a:endParaRPr>
                    </a:p>
                  </a:txBody>
                  <a:tcPr marL="33166" marR="33166" marT="33166" marB="33166"/>
                </a:tc>
                <a:tc>
                  <a:txBody>
                    <a:bodyPr/>
                    <a:lstStyle/>
                    <a:p>
                      <a:pPr rtl="0" fontAlgn="t">
                        <a:spcBef>
                          <a:spcPts val="0"/>
                        </a:spcBef>
                        <a:spcAft>
                          <a:spcPts val="0"/>
                        </a:spcAft>
                      </a:pPr>
                      <a:r>
                        <a:rPr lang="de-DE" sz="2000" b="1" u="none" strike="noStrike" dirty="0">
                          <a:solidFill>
                            <a:srgbClr val="000000"/>
                          </a:solidFill>
                          <a:effectLst/>
                        </a:rPr>
                        <a:t>Mögliche Ursache</a:t>
                      </a:r>
                      <a:endParaRPr lang="de-DE" sz="2000" b="1" dirty="0">
                        <a:effectLst/>
                      </a:endParaRPr>
                    </a:p>
                  </a:txBody>
                  <a:tcPr marL="33166" marR="33166" marT="33166" marB="33166"/>
                </a:tc>
                <a:extLst>
                  <a:ext uri="{0D108BD9-81ED-4DB2-BD59-A6C34878D82A}">
                    <a16:rowId xmlns:a16="http://schemas.microsoft.com/office/drawing/2014/main" val="1969747295"/>
                  </a:ext>
                </a:extLst>
              </a:tr>
              <a:tr h="438936">
                <a:tc>
                  <a:txBody>
                    <a:bodyPr/>
                    <a:lstStyle/>
                    <a:p>
                      <a:pPr rtl="0" fontAlgn="t">
                        <a:spcBef>
                          <a:spcPts val="0"/>
                        </a:spcBef>
                        <a:spcAft>
                          <a:spcPts val="0"/>
                        </a:spcAft>
                      </a:pPr>
                      <a:r>
                        <a:rPr lang="de-DE" sz="1600" b="0" u="none" strike="noStrike" dirty="0">
                          <a:solidFill>
                            <a:srgbClr val="000000"/>
                          </a:solidFill>
                          <a:effectLst/>
                        </a:rPr>
                        <a:t>Herkunftsland nicht visualisierbar</a:t>
                      </a:r>
                      <a:endParaRPr lang="de-DE" sz="1600" dirty="0">
                        <a:effectLst/>
                      </a:endParaRPr>
                    </a:p>
                  </a:txBody>
                  <a:tcPr marL="33166" marR="33166" marT="33166" marB="33166"/>
                </a:tc>
                <a:tc>
                  <a:txBody>
                    <a:bodyPr/>
                    <a:lstStyle/>
                    <a:p>
                      <a:pPr rtl="0" fontAlgn="t">
                        <a:spcBef>
                          <a:spcPts val="0"/>
                        </a:spcBef>
                        <a:spcAft>
                          <a:spcPts val="0"/>
                        </a:spcAft>
                      </a:pPr>
                      <a:r>
                        <a:rPr lang="de-DE" sz="1600" b="0" u="none" strike="noStrike" dirty="0">
                          <a:solidFill>
                            <a:srgbClr val="000000"/>
                          </a:solidFill>
                          <a:effectLst/>
                        </a:rPr>
                        <a:t>Architekturell</a:t>
                      </a:r>
                      <a:endParaRPr lang="de-DE" sz="1600" dirty="0">
                        <a:effectLst/>
                      </a:endParaRPr>
                    </a:p>
                    <a:p>
                      <a:pPr rtl="0" fontAlgn="t">
                        <a:spcBef>
                          <a:spcPts val="0"/>
                        </a:spcBef>
                        <a:spcAft>
                          <a:spcPts val="0"/>
                        </a:spcAft>
                      </a:pPr>
                      <a:br>
                        <a:rPr lang="de-DE" sz="1600" dirty="0">
                          <a:effectLst/>
                        </a:rPr>
                      </a:br>
                      <a:br>
                        <a:rPr lang="de-DE" sz="1600" dirty="0">
                          <a:effectLst/>
                        </a:rPr>
                      </a:br>
                      <a:r>
                        <a:rPr lang="de-DE" sz="1600" b="0" u="none" strike="noStrike" dirty="0">
                          <a:solidFill>
                            <a:srgbClr val="000000"/>
                          </a:solidFill>
                          <a:effectLst/>
                        </a:rPr>
                        <a:t>Kommunikation zwischen Anwendungsobjekten</a:t>
                      </a:r>
                      <a:endParaRPr lang="de-DE" sz="1600" dirty="0">
                        <a:effectLst/>
                      </a:endParaRPr>
                    </a:p>
                    <a:p>
                      <a:pPr rtl="0" fontAlgn="t">
                        <a:spcBef>
                          <a:spcPts val="0"/>
                        </a:spcBef>
                        <a:spcAft>
                          <a:spcPts val="0"/>
                        </a:spcAft>
                      </a:pPr>
                      <a:br>
                        <a:rPr lang="de-DE" sz="1600" dirty="0">
                          <a:effectLst/>
                        </a:rPr>
                      </a:br>
                      <a:r>
                        <a:rPr lang="de-DE" sz="1600" b="0" u="none" strike="noStrike" dirty="0">
                          <a:solidFill>
                            <a:srgbClr val="000000"/>
                          </a:solidFill>
                          <a:effectLst/>
                        </a:rPr>
                        <a:t>Architekturell</a:t>
                      </a:r>
                      <a:endParaRPr lang="de-DE" sz="1600" dirty="0">
                        <a:effectLst/>
                      </a:endParaRPr>
                    </a:p>
                  </a:txBody>
                  <a:tcPr marL="33166" marR="33166" marT="33166" marB="33166"/>
                </a:tc>
                <a:tc>
                  <a:txBody>
                    <a:bodyPr/>
                    <a:lstStyle/>
                    <a:p>
                      <a:pPr rtl="0" fontAlgn="t">
                        <a:spcBef>
                          <a:spcPts val="0"/>
                        </a:spcBef>
                        <a:spcAft>
                          <a:spcPts val="0"/>
                        </a:spcAft>
                      </a:pPr>
                      <a:r>
                        <a:rPr lang="de-DE" sz="1600" b="0" u="none" strike="noStrike" dirty="0">
                          <a:solidFill>
                            <a:srgbClr val="000000"/>
                          </a:solidFill>
                          <a:effectLst/>
                        </a:rPr>
                        <a:t>Eingabe nicht in Datenbank verfügbar</a:t>
                      </a:r>
                      <a:endParaRPr lang="de-DE" sz="1600" dirty="0">
                        <a:effectLst/>
                      </a:endParaRPr>
                    </a:p>
                    <a:p>
                      <a:pPr rtl="0" fontAlgn="t">
                        <a:spcBef>
                          <a:spcPts val="0"/>
                        </a:spcBef>
                        <a:spcAft>
                          <a:spcPts val="0"/>
                        </a:spcAft>
                      </a:pPr>
                      <a:br>
                        <a:rPr lang="de-DE" sz="1600" dirty="0">
                          <a:effectLst/>
                        </a:rPr>
                      </a:br>
                      <a:r>
                        <a:rPr lang="de-DE" sz="1600" b="0" u="none" strike="noStrike" dirty="0">
                          <a:solidFill>
                            <a:srgbClr val="000000"/>
                          </a:solidFill>
                          <a:effectLst/>
                        </a:rPr>
                        <a:t>Informationen aus Datenbank nicht abrufbar</a:t>
                      </a:r>
                      <a:endParaRPr lang="de-DE" sz="1600" dirty="0">
                        <a:effectLst/>
                      </a:endParaRPr>
                    </a:p>
                    <a:p>
                      <a:pPr rtl="0" fontAlgn="t">
                        <a:spcBef>
                          <a:spcPts val="0"/>
                        </a:spcBef>
                        <a:spcAft>
                          <a:spcPts val="0"/>
                        </a:spcAft>
                      </a:pPr>
                      <a:br>
                        <a:rPr lang="de-DE" sz="1600" dirty="0">
                          <a:effectLst/>
                        </a:rPr>
                      </a:br>
                      <a:r>
                        <a:rPr lang="de-DE" sz="1600" b="0" u="none" strike="noStrike" dirty="0">
                          <a:solidFill>
                            <a:srgbClr val="000000"/>
                          </a:solidFill>
                          <a:effectLst/>
                        </a:rPr>
                        <a:t>Karten API nicht ansprechbar</a:t>
                      </a:r>
                      <a:endParaRPr lang="de-DE" sz="1600" dirty="0">
                        <a:effectLst/>
                      </a:endParaRPr>
                    </a:p>
                  </a:txBody>
                  <a:tcPr marL="33166" marR="33166" marT="33166" marB="33166"/>
                </a:tc>
                <a:extLst>
                  <a:ext uri="{0D108BD9-81ED-4DB2-BD59-A6C34878D82A}">
                    <a16:rowId xmlns:a16="http://schemas.microsoft.com/office/drawing/2014/main" val="2247776450"/>
                  </a:ext>
                </a:extLst>
              </a:tr>
              <a:tr h="517988">
                <a:tc>
                  <a:txBody>
                    <a:bodyPr/>
                    <a:lstStyle/>
                    <a:p>
                      <a:pPr rtl="0" fontAlgn="t">
                        <a:spcBef>
                          <a:spcPts val="0"/>
                        </a:spcBef>
                        <a:spcAft>
                          <a:spcPts val="0"/>
                        </a:spcAft>
                      </a:pPr>
                      <a:r>
                        <a:rPr lang="de-DE" sz="1600" b="0" u="none" strike="noStrike" dirty="0">
                          <a:solidFill>
                            <a:srgbClr val="000000"/>
                          </a:solidFill>
                          <a:effectLst/>
                        </a:rPr>
                        <a:t>mehrere Herkunftsländer nicht visualisierbar </a:t>
                      </a:r>
                      <a:endParaRPr lang="de-DE" sz="1600" dirty="0">
                        <a:effectLst/>
                      </a:endParaRPr>
                    </a:p>
                  </a:txBody>
                  <a:tcPr marL="33166" marR="33166" marT="33166" marB="33166"/>
                </a:tc>
                <a:tc>
                  <a:txBody>
                    <a:bodyPr/>
                    <a:lstStyle/>
                    <a:p>
                      <a:pPr rtl="0" fontAlgn="t">
                        <a:spcBef>
                          <a:spcPts val="0"/>
                        </a:spcBef>
                        <a:spcAft>
                          <a:spcPts val="0"/>
                        </a:spcAft>
                      </a:pPr>
                      <a:r>
                        <a:rPr lang="de-DE" sz="1600" b="0" u="none" strike="noStrike">
                          <a:solidFill>
                            <a:srgbClr val="000000"/>
                          </a:solidFill>
                          <a:effectLst/>
                        </a:rPr>
                        <a:t>Architekturell</a:t>
                      </a:r>
                      <a:endParaRPr lang="de-DE" sz="1600">
                        <a:effectLst/>
                      </a:endParaRPr>
                    </a:p>
                  </a:txBody>
                  <a:tcPr marL="33166" marR="33166" marT="33166" marB="33166"/>
                </a:tc>
                <a:tc>
                  <a:txBody>
                    <a:bodyPr/>
                    <a:lstStyle/>
                    <a:p>
                      <a:pPr rtl="0" fontAlgn="t">
                        <a:spcBef>
                          <a:spcPts val="0"/>
                        </a:spcBef>
                        <a:spcAft>
                          <a:spcPts val="0"/>
                        </a:spcAft>
                      </a:pPr>
                      <a:r>
                        <a:rPr lang="de-DE" sz="1600" b="0" u="none" strike="noStrike">
                          <a:solidFill>
                            <a:srgbClr val="000000"/>
                          </a:solidFill>
                          <a:effectLst/>
                        </a:rPr>
                        <a:t>Karten API nicht erreichbar</a:t>
                      </a:r>
                      <a:endParaRPr lang="de-DE" sz="1600">
                        <a:effectLst/>
                      </a:endParaRPr>
                    </a:p>
                  </a:txBody>
                  <a:tcPr marL="33166" marR="33166" marT="33166" marB="33166"/>
                </a:tc>
                <a:extLst>
                  <a:ext uri="{0D108BD9-81ED-4DB2-BD59-A6C34878D82A}">
                    <a16:rowId xmlns:a16="http://schemas.microsoft.com/office/drawing/2014/main" val="3377277894"/>
                  </a:ext>
                </a:extLst>
              </a:tr>
              <a:tr h="667407">
                <a:tc>
                  <a:txBody>
                    <a:bodyPr/>
                    <a:lstStyle/>
                    <a:p>
                      <a:pPr rtl="0" fontAlgn="t">
                        <a:spcBef>
                          <a:spcPts val="0"/>
                        </a:spcBef>
                        <a:spcAft>
                          <a:spcPts val="0"/>
                        </a:spcAft>
                      </a:pPr>
                      <a:r>
                        <a:rPr lang="de-DE" sz="1600" b="0" u="none" strike="noStrike" dirty="0" err="1">
                          <a:solidFill>
                            <a:srgbClr val="000000"/>
                          </a:solidFill>
                          <a:effectLst/>
                        </a:rPr>
                        <a:t>Anbauart</a:t>
                      </a:r>
                      <a:r>
                        <a:rPr lang="de-DE" sz="1600" b="0" u="none" strike="noStrike" dirty="0">
                          <a:solidFill>
                            <a:srgbClr val="000000"/>
                          </a:solidFill>
                          <a:effectLst/>
                        </a:rPr>
                        <a:t> nicht visualisierbar</a:t>
                      </a:r>
                      <a:endParaRPr lang="de-DE" sz="1600" dirty="0">
                        <a:effectLst/>
                      </a:endParaRPr>
                    </a:p>
                  </a:txBody>
                  <a:tcPr marL="33166" marR="33166" marT="33166" marB="33166"/>
                </a:tc>
                <a:tc>
                  <a:txBody>
                    <a:bodyPr/>
                    <a:lstStyle/>
                    <a:p>
                      <a:pPr rtl="0" fontAlgn="t">
                        <a:spcBef>
                          <a:spcPts val="0"/>
                        </a:spcBef>
                        <a:spcAft>
                          <a:spcPts val="0"/>
                        </a:spcAft>
                      </a:pPr>
                      <a:r>
                        <a:rPr lang="de-DE" sz="1600" b="0" u="none" strike="noStrike">
                          <a:solidFill>
                            <a:srgbClr val="000000"/>
                          </a:solidFill>
                          <a:effectLst/>
                        </a:rPr>
                        <a:t>Architekturell</a:t>
                      </a:r>
                      <a:endParaRPr lang="de-DE" sz="1600">
                        <a:effectLst/>
                      </a:endParaRPr>
                    </a:p>
                    <a:p>
                      <a:pPr rtl="0" fontAlgn="t">
                        <a:spcBef>
                          <a:spcPts val="0"/>
                        </a:spcBef>
                        <a:spcAft>
                          <a:spcPts val="0"/>
                        </a:spcAft>
                      </a:pPr>
                      <a:br>
                        <a:rPr lang="de-DE" sz="1600">
                          <a:effectLst/>
                        </a:rPr>
                      </a:br>
                      <a:r>
                        <a:rPr lang="de-DE" sz="1600" b="0" u="none" strike="noStrike">
                          <a:solidFill>
                            <a:srgbClr val="000000"/>
                          </a:solidFill>
                          <a:effectLst/>
                        </a:rPr>
                        <a:t>Kommunikation zwischen Anwendungsobjekten</a:t>
                      </a:r>
                      <a:endParaRPr lang="de-DE" sz="1600">
                        <a:effectLst/>
                      </a:endParaRPr>
                    </a:p>
                  </a:txBody>
                  <a:tcPr marL="33166" marR="33166" marT="33166" marB="33166"/>
                </a:tc>
                <a:tc>
                  <a:txBody>
                    <a:bodyPr/>
                    <a:lstStyle/>
                    <a:p>
                      <a:pPr rtl="0" fontAlgn="t">
                        <a:spcBef>
                          <a:spcPts val="0"/>
                        </a:spcBef>
                        <a:spcAft>
                          <a:spcPts val="0"/>
                        </a:spcAft>
                      </a:pPr>
                      <a:r>
                        <a:rPr lang="de-DE" sz="1600" b="0" u="none" strike="noStrike">
                          <a:solidFill>
                            <a:srgbClr val="000000"/>
                          </a:solidFill>
                          <a:effectLst/>
                        </a:rPr>
                        <a:t>Kalender nicht erreichbar</a:t>
                      </a:r>
                      <a:endParaRPr lang="de-DE" sz="1600">
                        <a:effectLst/>
                      </a:endParaRPr>
                    </a:p>
                    <a:p>
                      <a:pPr rtl="0" fontAlgn="t">
                        <a:spcBef>
                          <a:spcPts val="0"/>
                        </a:spcBef>
                        <a:spcAft>
                          <a:spcPts val="0"/>
                        </a:spcAft>
                      </a:pPr>
                      <a:br>
                        <a:rPr lang="de-DE" sz="1600">
                          <a:effectLst/>
                        </a:rPr>
                      </a:br>
                      <a:r>
                        <a:rPr lang="de-DE" sz="1600" b="0" u="none" strike="noStrike">
                          <a:solidFill>
                            <a:srgbClr val="000000"/>
                          </a:solidFill>
                          <a:effectLst/>
                        </a:rPr>
                        <a:t>Informationen aus Datenbank nicht an Karten API übermittelbar</a:t>
                      </a:r>
                      <a:endParaRPr lang="de-DE" sz="1600">
                        <a:effectLst/>
                      </a:endParaRPr>
                    </a:p>
                  </a:txBody>
                  <a:tcPr marL="33166" marR="33166" marT="33166" marB="33166"/>
                </a:tc>
                <a:extLst>
                  <a:ext uri="{0D108BD9-81ED-4DB2-BD59-A6C34878D82A}">
                    <a16:rowId xmlns:a16="http://schemas.microsoft.com/office/drawing/2014/main" val="3204883172"/>
                  </a:ext>
                </a:extLst>
              </a:tr>
              <a:tr h="858991">
                <a:tc>
                  <a:txBody>
                    <a:bodyPr/>
                    <a:lstStyle/>
                    <a:p>
                      <a:pPr rtl="0" fontAlgn="t">
                        <a:spcBef>
                          <a:spcPts val="0"/>
                        </a:spcBef>
                        <a:spcAft>
                          <a:spcPts val="0"/>
                        </a:spcAft>
                      </a:pPr>
                      <a:r>
                        <a:rPr lang="de-DE" sz="1600" b="0" u="none" strike="noStrike" dirty="0">
                          <a:solidFill>
                            <a:srgbClr val="000000"/>
                          </a:solidFill>
                          <a:effectLst/>
                        </a:rPr>
                        <a:t>Länge der Route nicht berechenbar</a:t>
                      </a:r>
                      <a:endParaRPr lang="de-DE" sz="1600" dirty="0">
                        <a:effectLst/>
                      </a:endParaRPr>
                    </a:p>
                  </a:txBody>
                  <a:tcPr marL="33166" marR="33166" marT="33166" marB="33166"/>
                </a:tc>
                <a:tc>
                  <a:txBody>
                    <a:bodyPr/>
                    <a:lstStyle/>
                    <a:p>
                      <a:pPr rtl="0" fontAlgn="t">
                        <a:spcBef>
                          <a:spcPts val="0"/>
                        </a:spcBef>
                        <a:spcAft>
                          <a:spcPts val="0"/>
                        </a:spcAft>
                      </a:pPr>
                      <a:r>
                        <a:rPr lang="de-DE" sz="1600" b="0" u="none" strike="noStrike" dirty="0">
                          <a:solidFill>
                            <a:srgbClr val="000000"/>
                          </a:solidFill>
                          <a:effectLst/>
                        </a:rPr>
                        <a:t>Kommunikation zwischen Anwendungsobjekten</a:t>
                      </a:r>
                      <a:endParaRPr lang="de-DE" sz="1600" dirty="0">
                        <a:effectLst/>
                      </a:endParaRPr>
                    </a:p>
                    <a:p>
                      <a:pPr rtl="0" fontAlgn="t">
                        <a:spcBef>
                          <a:spcPts val="0"/>
                        </a:spcBef>
                        <a:spcAft>
                          <a:spcPts val="0"/>
                        </a:spcAft>
                      </a:pPr>
                      <a:br>
                        <a:rPr lang="de-DE" sz="1600" dirty="0">
                          <a:effectLst/>
                        </a:rPr>
                      </a:br>
                      <a:br>
                        <a:rPr lang="de-DE" sz="1600" dirty="0">
                          <a:effectLst/>
                        </a:rPr>
                      </a:br>
                      <a:r>
                        <a:rPr lang="de-DE" sz="1600" b="0" u="none" strike="noStrike" dirty="0">
                          <a:solidFill>
                            <a:srgbClr val="000000"/>
                          </a:solidFill>
                          <a:effectLst/>
                        </a:rPr>
                        <a:t>Architekturell</a:t>
                      </a:r>
                      <a:endParaRPr lang="de-DE" sz="1600" dirty="0">
                        <a:effectLst/>
                      </a:endParaRPr>
                    </a:p>
                  </a:txBody>
                  <a:tcPr marL="33166" marR="33166" marT="33166" marB="33166"/>
                </a:tc>
                <a:tc>
                  <a:txBody>
                    <a:bodyPr/>
                    <a:lstStyle/>
                    <a:p>
                      <a:pPr rtl="0" fontAlgn="t">
                        <a:spcBef>
                          <a:spcPts val="0"/>
                        </a:spcBef>
                        <a:spcAft>
                          <a:spcPts val="0"/>
                        </a:spcAft>
                      </a:pPr>
                      <a:r>
                        <a:rPr lang="de-DE" sz="1600" b="0" u="none" strike="noStrike" dirty="0">
                          <a:solidFill>
                            <a:srgbClr val="000000"/>
                          </a:solidFill>
                          <a:effectLst/>
                        </a:rPr>
                        <a:t>Informationen aus Datenbank nicht an Karten API übermittelbar</a:t>
                      </a:r>
                      <a:endParaRPr lang="de-DE" sz="1600" dirty="0">
                        <a:effectLst/>
                      </a:endParaRPr>
                    </a:p>
                    <a:p>
                      <a:pPr rtl="0" fontAlgn="t">
                        <a:spcBef>
                          <a:spcPts val="0"/>
                        </a:spcBef>
                        <a:spcAft>
                          <a:spcPts val="0"/>
                        </a:spcAft>
                      </a:pPr>
                      <a:br>
                        <a:rPr lang="de-DE" sz="1600" dirty="0">
                          <a:effectLst/>
                        </a:rPr>
                      </a:br>
                      <a:r>
                        <a:rPr lang="de-DE" sz="1600" b="0" u="none" strike="noStrike" dirty="0">
                          <a:solidFill>
                            <a:srgbClr val="000000"/>
                          </a:solidFill>
                          <a:effectLst/>
                        </a:rPr>
                        <a:t>Karten API nicht erreichbar</a:t>
                      </a:r>
                      <a:endParaRPr lang="de-DE" sz="1600" dirty="0">
                        <a:effectLst/>
                      </a:endParaRPr>
                    </a:p>
                  </a:txBody>
                  <a:tcPr marL="33166" marR="33166" marT="33166" marB="33166"/>
                </a:tc>
                <a:extLst>
                  <a:ext uri="{0D108BD9-81ED-4DB2-BD59-A6C34878D82A}">
                    <a16:rowId xmlns:a16="http://schemas.microsoft.com/office/drawing/2014/main" val="2254544779"/>
                  </a:ext>
                </a:extLst>
              </a:tr>
            </a:tbl>
          </a:graphicData>
        </a:graphic>
      </p:graphicFrame>
      <p:sp>
        <p:nvSpPr>
          <p:cNvPr id="4" name="Textplatzhalter 3">
            <a:extLst>
              <a:ext uri="{FF2B5EF4-FFF2-40B4-BE49-F238E27FC236}">
                <a16:creationId xmlns:a16="http://schemas.microsoft.com/office/drawing/2014/main" id="{406F1868-09AC-4004-B953-3D89860639FC}"/>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C48B73A6-D11E-46C4-88C2-C4303FA516FC}"/>
              </a:ext>
            </a:extLst>
          </p:cNvPr>
          <p:cNvSpPr>
            <a:spLocks noGrp="1"/>
          </p:cNvSpPr>
          <p:nvPr>
            <p:ph type="dt" sz="half" idx="14"/>
          </p:nvPr>
        </p:nvSpPr>
        <p:spPr/>
        <p:txBody>
          <a:bodyPr/>
          <a:lstStyle/>
          <a:p>
            <a:pPr>
              <a:defRPr/>
            </a:pPr>
            <a:fld id="{EEB36982-DFDB-46D3-B7A3-EB8965E21BD5}" type="datetime1">
              <a:rPr lang="de-DE" smtClean="0"/>
              <a:pPr>
                <a:defRPr/>
              </a:pPr>
              <a:t>13.12.2020</a:t>
            </a:fld>
            <a:endParaRPr lang="de-DE" dirty="0"/>
          </a:p>
        </p:txBody>
      </p:sp>
      <p:sp>
        <p:nvSpPr>
          <p:cNvPr id="6" name="Foliennummernplatzhalter 5">
            <a:extLst>
              <a:ext uri="{FF2B5EF4-FFF2-40B4-BE49-F238E27FC236}">
                <a16:creationId xmlns:a16="http://schemas.microsoft.com/office/drawing/2014/main" id="{6BC42DBE-9FBA-4108-B56D-979CBB3B04E7}"/>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9</a:t>
            </a:fld>
            <a:endParaRPr lang="de-DE" altLang="de-DE"/>
          </a:p>
        </p:txBody>
      </p:sp>
    </p:spTree>
    <p:extLst>
      <p:ext uri="{BB962C8B-B14F-4D97-AF65-F5344CB8AC3E}">
        <p14:creationId xmlns:p14="http://schemas.microsoft.com/office/powerpoint/2010/main" val="102074954"/>
      </p:ext>
    </p:extLst>
  </p:cSld>
  <p:clrMapOvr>
    <a:masterClrMapping/>
  </p:clrMapOvr>
</p:sld>
</file>

<file path=ppt/theme/theme1.xml><?xml version="1.0" encoding="utf-8"?>
<a:theme xmlns:a="http://schemas.openxmlformats.org/drawingml/2006/main" name="TH Corporate Design">
  <a:themeElements>
    <a:clrScheme name="TH Köln Spektrum">
      <a:dk1>
        <a:srgbClr val="000000"/>
      </a:dk1>
      <a:lt1>
        <a:srgbClr val="FFFFFF"/>
      </a:lt1>
      <a:dk2>
        <a:srgbClr val="808080"/>
      </a:dk2>
      <a:lt2>
        <a:srgbClr val="BFBFBF"/>
      </a:lt2>
      <a:accent1>
        <a:srgbClr val="C00009"/>
      </a:accent1>
      <a:accent2>
        <a:srgbClr val="E24300"/>
      </a:accent2>
      <a:accent3>
        <a:srgbClr val="9D167A"/>
      </a:accent3>
      <a:accent4>
        <a:srgbClr val="00CC00"/>
      </a:accent4>
      <a:accent5>
        <a:srgbClr val="FFFF00"/>
      </a:accent5>
      <a:accent6>
        <a:srgbClr val="259EFF"/>
      </a:accent6>
      <a:hlink>
        <a:srgbClr val="005294"/>
      </a:hlink>
      <a:folHlink>
        <a:srgbClr val="6783B4"/>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
          <a:solidFill>
            <a:schemeClr val="tx1"/>
          </a:solidFill>
        </a:ln>
        <a:effectLst/>
      </a:spPr>
      <a:bodyPr rtlCol="0" anchor="ctr"/>
      <a:lstStyle>
        <a:defPPr algn="ctr">
          <a:defRPr/>
        </a:defPPr>
      </a:lstStyle>
      <a:style>
        <a:lnRef idx="1">
          <a:schemeClr val="dk1"/>
        </a:lnRef>
        <a:fillRef idx="2">
          <a:schemeClr val="dk1"/>
        </a:fillRef>
        <a:effectRef idx="1">
          <a:schemeClr val="dk1"/>
        </a:effectRef>
        <a:fontRef idx="minor">
          <a:schemeClr val="dk1"/>
        </a:fontRef>
      </a:style>
    </a:spDef>
    <a:lnDef>
      <a:spPr>
        <a:ln w="12700">
          <a:solidFill>
            <a:schemeClr val="tx1"/>
          </a:solidFill>
          <a:tailEnd type="triangle" w="med" len="lg"/>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000" dirty="0" err="1"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H Corporate Design" id="{F9BC080C-3A95-4BB9-8DC5-47D1C7B4448D}" vid="{D7247C67-9D18-48B2-AC86-BA3B4C69F4D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3CA41F1252234B966D7276D0B4AFCB" ma:contentTypeVersion="2" ma:contentTypeDescription="Create a new document." ma:contentTypeScope="" ma:versionID="661abc4f5f5b890461643ebb9bc84756">
  <xsd:schema xmlns:xsd="http://www.w3.org/2001/XMLSchema" xmlns:xs="http://www.w3.org/2001/XMLSchema" xmlns:p="http://schemas.microsoft.com/office/2006/metadata/properties" xmlns:ns3="d0383999-4dca-4c19-bc7f-5bfd2091257d" targetNamespace="http://schemas.microsoft.com/office/2006/metadata/properties" ma:root="true" ma:fieldsID="490e3eb7f04f0d76759c6c8a6fe9921b" ns3:_="">
    <xsd:import namespace="d0383999-4dca-4c19-bc7f-5bfd2091257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383999-4dca-4c19-bc7f-5bfd209125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1F5D52-E151-4DA9-828B-67AC70C80A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383999-4dca-4c19-bc7f-5bfd209125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AE2341-834F-4164-995F-32C01D4EB46F}">
  <ds:schemaRefs>
    <ds:schemaRef ds:uri="http://schemas.microsoft.com/sharepoint/v3/contenttype/forms"/>
  </ds:schemaRefs>
</ds:datastoreItem>
</file>

<file path=customXml/itemProps3.xml><?xml version="1.0" encoding="utf-8"?>
<ds:datastoreItem xmlns:ds="http://schemas.openxmlformats.org/officeDocument/2006/customXml" ds:itemID="{790990F2-5276-43E0-9926-DCD502910E3E}">
  <ds:schemaRefs>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d0383999-4dca-4c19-bc7f-5bfd2091257d"/>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1004</Words>
  <Application>Microsoft Office PowerPoint</Application>
  <PresentationFormat>Bildschirmpräsentation (4:3)</PresentationFormat>
  <Paragraphs>130</Paragraphs>
  <Slides>9</Slides>
  <Notes>9</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9</vt:i4>
      </vt:variant>
    </vt:vector>
  </HeadingPairs>
  <TitlesOfParts>
    <vt:vector size="15" baseType="lpstr">
      <vt:lpstr>Arial</vt:lpstr>
      <vt:lpstr>Calibri</vt:lpstr>
      <vt:lpstr>Calibri Light</vt:lpstr>
      <vt:lpstr>Symbol</vt:lpstr>
      <vt:lpstr>Wingdings</vt:lpstr>
      <vt:lpstr>TH Corporate Design</vt:lpstr>
      <vt:lpstr>Audit 2 zu JetSet Food</vt:lpstr>
      <vt:lpstr>Inhalt</vt:lpstr>
      <vt:lpstr> Domänenmodell Iteration 6.0</vt:lpstr>
      <vt:lpstr>Domänenmodell Iteration 6.0 – Problemraum</vt:lpstr>
      <vt:lpstr>Projektvorhaben</vt:lpstr>
      <vt:lpstr>Zielhierarchie</vt:lpstr>
      <vt:lpstr>Anforderungen – Produkt auf Deutschland</vt:lpstr>
      <vt:lpstr> Risken </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 2 zu JetSet Food</dc:title>
  <dc:creator>Sophia Johannsen</dc:creator>
  <cp:lastModifiedBy>Sophia Johannsen</cp:lastModifiedBy>
  <cp:revision>5</cp:revision>
  <dcterms:created xsi:type="dcterms:W3CDTF">2020-12-13T20:27:15Z</dcterms:created>
  <dcterms:modified xsi:type="dcterms:W3CDTF">2020-12-13T21:03:25Z</dcterms:modified>
</cp:coreProperties>
</file>