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8" r:id="rId4"/>
    <p:sldId id="259" r:id="rId5"/>
    <p:sldId id="266" r:id="rId6"/>
    <p:sldId id="260" r:id="rId7"/>
    <p:sldId id="268" r:id="rId8"/>
    <p:sldId id="261" r:id="rId9"/>
    <p:sldId id="262" r:id="rId10"/>
    <p:sldId id="267" r:id="rId11"/>
    <p:sldId id="263" r:id="rId12"/>
    <p:sldId id="264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1743D-7E28-469A-A3C6-69F9F64D34E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6C75D-EBEA-464E-AAEA-CB6DE3C3B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91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929c8801-c207-4f5b-b816-120bbece91a2.4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5E601-68EE-4D70-8C1F-120723FB1A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0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6C75D-EBEA-464E-AAEA-CB6DE3C3BD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6C75D-EBEA-464E-AAEA-CB6DE3C3BD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69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6C75D-EBEA-464E-AAEA-CB6DE3C3BD4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7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4CE3D-0331-2511-F2D9-E50FAB405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6A08BB-6C2F-1032-4E2D-9A074760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2E391-1CCF-6BAB-E3BA-E7AAE405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118-9C78-4FB9-B6E9-73909D6D3911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BD03C-55C7-3E79-FE49-A29FF683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DBC32-BB90-5822-8E71-0940DD5A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581A-92FA-4905-9CA7-C969548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76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4607A-1831-4A90-4584-DE079982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F99CB3-50C5-B2C5-5958-CE5274FC7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E3711-2E91-9A5D-813F-8A8DE23C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118-9C78-4FB9-B6E9-73909D6D3911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13B62-D4EF-3BB0-9F2B-80DB49FB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2DEDA-468C-C333-E619-BFC466CF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581A-92FA-4905-9CA7-C969548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5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DDDD1F-BB88-D6E1-9795-D2C82798C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B2CAD-D577-E2FA-BCC7-5922668A6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86B0D-DBF7-C0E0-9F01-14530A88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118-9C78-4FB9-B6E9-73909D6D3911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7AB9D-79DD-3049-1F2A-52EA10E2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EC7D8-B5E5-3094-8A05-100C2D9C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581A-92FA-4905-9CA7-C969548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71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-1" y="-17020"/>
            <a:ext cx="12282709" cy="7114295"/>
            <a:chOff x="-1" y="-17020"/>
            <a:chExt cx="12282709" cy="7114295"/>
          </a:xfrm>
        </p:grpSpPr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0" y="-17020"/>
              <a:ext cx="12192000" cy="6885026"/>
            </a:xfrm>
            <a:prstGeom prst="rect">
              <a:avLst/>
            </a:prstGeom>
            <a:blipFill dpi="0" rotWithShape="1">
              <a:blip r:embed="rId2" cstate="email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 amt="12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dk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-1" y="0"/>
              <a:ext cx="3147681" cy="4030093"/>
              <a:chOff x="-1" y="0"/>
              <a:chExt cx="3147681" cy="4030093"/>
            </a:xfrm>
          </p:grpSpPr>
          <p:sp>
            <p:nvSpPr>
              <p:cNvPr id="11" name="任意多边形: 形状 10"/>
              <p:cNvSpPr/>
              <p:nvPr/>
            </p:nvSpPr>
            <p:spPr>
              <a:xfrm>
                <a:off x="0" y="302187"/>
                <a:ext cx="576058" cy="576058"/>
              </a:xfrm>
              <a:custGeom>
                <a:avLst/>
                <a:gdLst>
                  <a:gd name="connsiteX0" fmla="*/ 0 w 238029"/>
                  <a:gd name="connsiteY0" fmla="*/ 238030 h 238029"/>
                  <a:gd name="connsiteX1" fmla="*/ 238030 w 238029"/>
                  <a:gd name="connsiteY1" fmla="*/ 0 h 238029"/>
                  <a:gd name="connsiteX2" fmla="*/ 0 w 238029"/>
                  <a:gd name="connsiteY2" fmla="*/ 0 h 238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029" h="238029">
                    <a:moveTo>
                      <a:pt x="0" y="238030"/>
                    </a:moveTo>
                    <a:lnTo>
                      <a:pt x="2380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0" y="336303"/>
                <a:ext cx="381502" cy="1052076"/>
              </a:xfrm>
              <a:custGeom>
                <a:avLst/>
                <a:gdLst>
                  <a:gd name="connsiteX0" fmla="*/ 0 w 157638"/>
                  <a:gd name="connsiteY0" fmla="*/ 434721 h 434721"/>
                  <a:gd name="connsiteX1" fmla="*/ 157639 w 157638"/>
                  <a:gd name="connsiteY1" fmla="*/ 277178 h 434721"/>
                  <a:gd name="connsiteX2" fmla="*/ 157544 w 157638"/>
                  <a:gd name="connsiteY2" fmla="*/ 0 h 434721"/>
                  <a:gd name="connsiteX3" fmla="*/ 0 w 157638"/>
                  <a:gd name="connsiteY3" fmla="*/ 157544 h 43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38" h="434721">
                    <a:moveTo>
                      <a:pt x="0" y="434721"/>
                    </a:moveTo>
                    <a:lnTo>
                      <a:pt x="157639" y="277178"/>
                    </a:lnTo>
                    <a:lnTo>
                      <a:pt x="157544" y="0"/>
                    </a:lnTo>
                    <a:lnTo>
                      <a:pt x="0" y="15754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75839" y="661792"/>
                <a:ext cx="251954" cy="251954"/>
              </a:xfrm>
              <a:custGeom>
                <a:avLst/>
                <a:gdLst>
                  <a:gd name="connsiteX0" fmla="*/ 38291 w 104108"/>
                  <a:gd name="connsiteY0" fmla="*/ 104108 h 104108"/>
                  <a:gd name="connsiteX1" fmla="*/ 104108 w 104108"/>
                  <a:gd name="connsiteY1" fmla="*/ 38291 h 104108"/>
                  <a:gd name="connsiteX2" fmla="*/ 104108 w 104108"/>
                  <a:gd name="connsiteY2" fmla="*/ 0 h 104108"/>
                  <a:gd name="connsiteX3" fmla="*/ 0 w 104108"/>
                  <a:gd name="connsiteY3" fmla="*/ 104108 h 10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108" h="104108">
                    <a:moveTo>
                      <a:pt x="38291" y="104108"/>
                    </a:moveTo>
                    <a:lnTo>
                      <a:pt x="104108" y="38291"/>
                    </a:lnTo>
                    <a:lnTo>
                      <a:pt x="104108" y="0"/>
                    </a:lnTo>
                    <a:lnTo>
                      <a:pt x="0" y="10410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0" y="1879840"/>
                <a:ext cx="645905" cy="2150253"/>
              </a:xfrm>
              <a:custGeom>
                <a:avLst/>
                <a:gdLst>
                  <a:gd name="connsiteX0" fmla="*/ 0 w 266890"/>
                  <a:gd name="connsiteY0" fmla="*/ 888492 h 888491"/>
                  <a:gd name="connsiteX1" fmla="*/ 266891 w 266890"/>
                  <a:gd name="connsiteY1" fmla="*/ 621602 h 888491"/>
                  <a:gd name="connsiteX2" fmla="*/ 266891 w 266890"/>
                  <a:gd name="connsiteY2" fmla="*/ 0 h 888491"/>
                  <a:gd name="connsiteX3" fmla="*/ 0 w 266890"/>
                  <a:gd name="connsiteY3" fmla="*/ 266890 h 88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90" h="888491">
                    <a:moveTo>
                      <a:pt x="0" y="888492"/>
                    </a:moveTo>
                    <a:lnTo>
                      <a:pt x="266891" y="621602"/>
                    </a:lnTo>
                    <a:lnTo>
                      <a:pt x="266891" y="0"/>
                    </a:lnTo>
                    <a:lnTo>
                      <a:pt x="0" y="26689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270165" y="42165"/>
                <a:ext cx="222677" cy="222677"/>
              </a:xfrm>
              <a:custGeom>
                <a:avLst/>
                <a:gdLst>
                  <a:gd name="connsiteX0" fmla="*/ 33814 w 92011"/>
                  <a:gd name="connsiteY0" fmla="*/ 92012 h 92011"/>
                  <a:gd name="connsiteX1" fmla="*/ 92011 w 92011"/>
                  <a:gd name="connsiteY1" fmla="*/ 33909 h 92011"/>
                  <a:gd name="connsiteX2" fmla="*/ 92011 w 92011"/>
                  <a:gd name="connsiteY2" fmla="*/ 0 h 92011"/>
                  <a:gd name="connsiteX3" fmla="*/ 0 w 92011"/>
                  <a:gd name="connsiteY3" fmla="*/ 92012 h 92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011" h="92011">
                    <a:moveTo>
                      <a:pt x="33814" y="92012"/>
                    </a:moveTo>
                    <a:lnTo>
                      <a:pt x="92011" y="33909"/>
                    </a:lnTo>
                    <a:lnTo>
                      <a:pt x="92011" y="0"/>
                    </a:lnTo>
                    <a:lnTo>
                      <a:pt x="0" y="92012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1" y="194535"/>
                <a:ext cx="1718037" cy="2994864"/>
              </a:xfrm>
              <a:custGeom>
                <a:avLst/>
                <a:gdLst>
                  <a:gd name="connsiteX0" fmla="*/ 0 w 671512"/>
                  <a:gd name="connsiteY0" fmla="*/ 1237488 h 1237487"/>
                  <a:gd name="connsiteX1" fmla="*/ 671513 w 671512"/>
                  <a:gd name="connsiteY1" fmla="*/ 565976 h 1237487"/>
                  <a:gd name="connsiteX2" fmla="*/ 671513 w 671512"/>
                  <a:gd name="connsiteY2" fmla="*/ 0 h 1237487"/>
                  <a:gd name="connsiteX3" fmla="*/ 0 w 671512"/>
                  <a:gd name="connsiteY3" fmla="*/ 671608 h 1237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1512" h="1237487">
                    <a:moveTo>
                      <a:pt x="0" y="1237488"/>
                    </a:moveTo>
                    <a:lnTo>
                      <a:pt x="671513" y="565976"/>
                    </a:lnTo>
                    <a:lnTo>
                      <a:pt x="671513" y="0"/>
                    </a:lnTo>
                    <a:lnTo>
                      <a:pt x="0" y="67160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0" y="1208577"/>
                <a:ext cx="1508728" cy="1508728"/>
              </a:xfrm>
              <a:custGeom>
                <a:avLst/>
                <a:gdLst>
                  <a:gd name="connsiteX0" fmla="*/ 0 w 623411"/>
                  <a:gd name="connsiteY0" fmla="*/ 623411 h 623411"/>
                  <a:gd name="connsiteX1" fmla="*/ 623411 w 623411"/>
                  <a:gd name="connsiteY1" fmla="*/ 0 h 623411"/>
                  <a:gd name="connsiteX2" fmla="*/ 211550 w 623411"/>
                  <a:gd name="connsiteY2" fmla="*/ 0 h 623411"/>
                  <a:gd name="connsiteX3" fmla="*/ 0 w 623411"/>
                  <a:gd name="connsiteY3" fmla="*/ 211550 h 62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3411" h="623411">
                    <a:moveTo>
                      <a:pt x="0" y="623411"/>
                    </a:moveTo>
                    <a:lnTo>
                      <a:pt x="623411" y="0"/>
                    </a:lnTo>
                    <a:lnTo>
                      <a:pt x="211550" y="0"/>
                    </a:lnTo>
                    <a:lnTo>
                      <a:pt x="0" y="21155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0" y="2286"/>
                <a:ext cx="2160627" cy="2160395"/>
              </a:xfrm>
              <a:custGeom>
                <a:avLst/>
                <a:gdLst>
                  <a:gd name="connsiteX0" fmla="*/ 272320 w 892778"/>
                  <a:gd name="connsiteY0" fmla="*/ 0 h 892682"/>
                  <a:gd name="connsiteX1" fmla="*/ 0 w 892778"/>
                  <a:gd name="connsiteY1" fmla="*/ 272320 h 892682"/>
                  <a:gd name="connsiteX2" fmla="*/ 0 w 892778"/>
                  <a:gd name="connsiteY2" fmla="*/ 892683 h 892682"/>
                  <a:gd name="connsiteX3" fmla="*/ 892778 w 892778"/>
                  <a:gd name="connsiteY3" fmla="*/ 0 h 892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778" h="892682">
                    <a:moveTo>
                      <a:pt x="272320" y="0"/>
                    </a:moveTo>
                    <a:lnTo>
                      <a:pt x="0" y="272320"/>
                    </a:lnTo>
                    <a:lnTo>
                      <a:pt x="0" y="892683"/>
                    </a:lnTo>
                    <a:lnTo>
                      <a:pt x="892778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1953625" y="302417"/>
                <a:ext cx="597728" cy="597728"/>
              </a:xfrm>
              <a:custGeom>
                <a:avLst/>
                <a:gdLst>
                  <a:gd name="connsiteX0" fmla="*/ 156115 w 246983"/>
                  <a:gd name="connsiteY0" fmla="*/ 0 h 246983"/>
                  <a:gd name="connsiteX1" fmla="*/ 0 w 246983"/>
                  <a:gd name="connsiteY1" fmla="*/ 156210 h 246983"/>
                  <a:gd name="connsiteX2" fmla="*/ 0 w 246983"/>
                  <a:gd name="connsiteY2" fmla="*/ 246983 h 246983"/>
                  <a:gd name="connsiteX3" fmla="*/ 246983 w 246983"/>
                  <a:gd name="connsiteY3" fmla="*/ 0 h 24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983" h="246983">
                    <a:moveTo>
                      <a:pt x="156115" y="0"/>
                    </a:moveTo>
                    <a:lnTo>
                      <a:pt x="0" y="156210"/>
                    </a:lnTo>
                    <a:lnTo>
                      <a:pt x="0" y="246983"/>
                    </a:lnTo>
                    <a:lnTo>
                      <a:pt x="246983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1415829" y="28794"/>
                <a:ext cx="156519" cy="156289"/>
              </a:xfrm>
              <a:custGeom>
                <a:avLst/>
                <a:gdLst>
                  <a:gd name="connsiteX0" fmla="*/ 40958 w 64674"/>
                  <a:gd name="connsiteY0" fmla="*/ 0 h 64579"/>
                  <a:gd name="connsiteX1" fmla="*/ 0 w 64674"/>
                  <a:gd name="connsiteY1" fmla="*/ 40862 h 64579"/>
                  <a:gd name="connsiteX2" fmla="*/ 0 w 64674"/>
                  <a:gd name="connsiteY2" fmla="*/ 64580 h 64579"/>
                  <a:gd name="connsiteX3" fmla="*/ 64675 w 64674"/>
                  <a:gd name="connsiteY3" fmla="*/ 0 h 64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674" h="64579">
                    <a:moveTo>
                      <a:pt x="40958" y="0"/>
                    </a:moveTo>
                    <a:lnTo>
                      <a:pt x="0" y="40862"/>
                    </a:lnTo>
                    <a:lnTo>
                      <a:pt x="0" y="64580"/>
                    </a:lnTo>
                    <a:lnTo>
                      <a:pt x="64675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0" y="2286"/>
                <a:ext cx="577672" cy="2371551"/>
              </a:xfrm>
              <a:custGeom>
                <a:avLst/>
                <a:gdLst>
                  <a:gd name="connsiteX0" fmla="*/ 95441 w 238696"/>
                  <a:gd name="connsiteY0" fmla="*/ 0 h 979932"/>
                  <a:gd name="connsiteX1" fmla="*/ 0 w 238696"/>
                  <a:gd name="connsiteY1" fmla="*/ 95345 h 979932"/>
                  <a:gd name="connsiteX2" fmla="*/ 0 w 238696"/>
                  <a:gd name="connsiteY2" fmla="*/ 979932 h 979932"/>
                  <a:gd name="connsiteX3" fmla="*/ 238697 w 238696"/>
                  <a:gd name="connsiteY3" fmla="*/ 741236 h 979932"/>
                  <a:gd name="connsiteX4" fmla="*/ 238697 w 238696"/>
                  <a:gd name="connsiteY4" fmla="*/ 0 h 979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696" h="979932">
                    <a:moveTo>
                      <a:pt x="95441" y="0"/>
                    </a:moveTo>
                    <a:lnTo>
                      <a:pt x="0" y="95345"/>
                    </a:lnTo>
                    <a:lnTo>
                      <a:pt x="0" y="979932"/>
                    </a:lnTo>
                    <a:lnTo>
                      <a:pt x="238697" y="741236"/>
                    </a:lnTo>
                    <a:lnTo>
                      <a:pt x="238697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23282" y="2286"/>
                <a:ext cx="372974" cy="82294"/>
              </a:xfrm>
              <a:custGeom>
                <a:avLst/>
                <a:gdLst>
                  <a:gd name="connsiteX0" fmla="*/ 34004 w 154114"/>
                  <a:gd name="connsiteY0" fmla="*/ 0 h 34004"/>
                  <a:gd name="connsiteX1" fmla="*/ 0 w 154114"/>
                  <a:gd name="connsiteY1" fmla="*/ 34004 h 34004"/>
                  <a:gd name="connsiteX2" fmla="*/ 120110 w 154114"/>
                  <a:gd name="connsiteY2" fmla="*/ 34004 h 34004"/>
                  <a:gd name="connsiteX3" fmla="*/ 154115 w 154114"/>
                  <a:gd name="connsiteY3" fmla="*/ 0 h 34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114" h="34004">
                    <a:moveTo>
                      <a:pt x="34004" y="0"/>
                    </a:moveTo>
                    <a:lnTo>
                      <a:pt x="0" y="34004"/>
                    </a:lnTo>
                    <a:lnTo>
                      <a:pt x="120110" y="34004"/>
                    </a:lnTo>
                    <a:lnTo>
                      <a:pt x="154115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288606" y="2286"/>
                <a:ext cx="1330537" cy="425532"/>
              </a:xfrm>
              <a:custGeom>
                <a:avLst/>
                <a:gdLst>
                  <a:gd name="connsiteX0" fmla="*/ 175927 w 549782"/>
                  <a:gd name="connsiteY0" fmla="*/ 0 h 175831"/>
                  <a:gd name="connsiteX1" fmla="*/ 0 w 549782"/>
                  <a:gd name="connsiteY1" fmla="*/ 175832 h 175831"/>
                  <a:gd name="connsiteX2" fmla="*/ 373856 w 549782"/>
                  <a:gd name="connsiteY2" fmla="*/ 175832 h 175831"/>
                  <a:gd name="connsiteX3" fmla="*/ 549783 w 549782"/>
                  <a:gd name="connsiteY3" fmla="*/ 0 h 175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9782" h="175831">
                    <a:moveTo>
                      <a:pt x="175927" y="0"/>
                    </a:moveTo>
                    <a:lnTo>
                      <a:pt x="0" y="175832"/>
                    </a:lnTo>
                    <a:lnTo>
                      <a:pt x="373856" y="175832"/>
                    </a:lnTo>
                    <a:lnTo>
                      <a:pt x="549783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2348499" y="2286"/>
                <a:ext cx="675181" cy="675181"/>
              </a:xfrm>
              <a:custGeom>
                <a:avLst/>
                <a:gdLst>
                  <a:gd name="connsiteX0" fmla="*/ 0 w 278987"/>
                  <a:gd name="connsiteY0" fmla="*/ 0 h 278987"/>
                  <a:gd name="connsiteX1" fmla="*/ 0 w 278987"/>
                  <a:gd name="connsiteY1" fmla="*/ 278987 h 278987"/>
                  <a:gd name="connsiteX2" fmla="*/ 278987 w 278987"/>
                  <a:gd name="connsiteY2" fmla="*/ 0 h 278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987" h="278987">
                    <a:moveTo>
                      <a:pt x="0" y="0"/>
                    </a:moveTo>
                    <a:lnTo>
                      <a:pt x="0" y="278987"/>
                    </a:lnTo>
                    <a:lnTo>
                      <a:pt x="278987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0" y="306105"/>
                <a:ext cx="777068" cy="776838"/>
              </a:xfrm>
              <a:custGeom>
                <a:avLst/>
                <a:gdLst>
                  <a:gd name="connsiteX0" fmla="*/ 0 w 321087"/>
                  <a:gd name="connsiteY0" fmla="*/ 320993 h 320992"/>
                  <a:gd name="connsiteX1" fmla="*/ 321088 w 321087"/>
                  <a:gd name="connsiteY1" fmla="*/ 0 h 320992"/>
                  <a:gd name="connsiteX2" fmla="*/ 200692 w 321087"/>
                  <a:gd name="connsiteY2" fmla="*/ 0 h 320992"/>
                  <a:gd name="connsiteX3" fmla="*/ 0 w 321087"/>
                  <a:gd name="connsiteY3" fmla="*/ 200692 h 320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087" h="320992">
                    <a:moveTo>
                      <a:pt x="0" y="320993"/>
                    </a:moveTo>
                    <a:lnTo>
                      <a:pt x="321088" y="0"/>
                    </a:lnTo>
                    <a:lnTo>
                      <a:pt x="200692" y="0"/>
                    </a:lnTo>
                    <a:lnTo>
                      <a:pt x="0" y="200692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207235" y="2286"/>
                <a:ext cx="1385863" cy="1385631"/>
              </a:xfrm>
              <a:custGeom>
                <a:avLst/>
                <a:gdLst>
                  <a:gd name="connsiteX0" fmla="*/ 312420 w 572643"/>
                  <a:gd name="connsiteY0" fmla="*/ 0 h 572547"/>
                  <a:gd name="connsiteX1" fmla="*/ 0 w 572643"/>
                  <a:gd name="connsiteY1" fmla="*/ 312325 h 572547"/>
                  <a:gd name="connsiteX2" fmla="*/ 0 w 572643"/>
                  <a:gd name="connsiteY2" fmla="*/ 572548 h 572547"/>
                  <a:gd name="connsiteX3" fmla="*/ 572643 w 572643"/>
                  <a:gd name="connsiteY3" fmla="*/ 0 h 57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2643" h="572547">
                    <a:moveTo>
                      <a:pt x="312420" y="0"/>
                    </a:moveTo>
                    <a:lnTo>
                      <a:pt x="0" y="312325"/>
                    </a:lnTo>
                    <a:lnTo>
                      <a:pt x="0" y="572548"/>
                    </a:lnTo>
                    <a:lnTo>
                      <a:pt x="572643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2665230" y="0"/>
                <a:ext cx="482450" cy="482450"/>
              </a:xfrm>
              <a:custGeom>
                <a:avLst/>
                <a:gdLst>
                  <a:gd name="connsiteX0" fmla="*/ 144052 w 482450"/>
                  <a:gd name="connsiteY0" fmla="*/ 0 h 482450"/>
                  <a:gd name="connsiteX1" fmla="*/ 482450 w 482450"/>
                  <a:gd name="connsiteY1" fmla="*/ 0 h 482450"/>
                  <a:gd name="connsiteX2" fmla="*/ 0 w 482450"/>
                  <a:gd name="connsiteY2" fmla="*/ 482450 h 482450"/>
                  <a:gd name="connsiteX3" fmla="*/ 0 w 482450"/>
                  <a:gd name="connsiteY3" fmla="*/ 144052 h 48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2450" h="482450">
                    <a:moveTo>
                      <a:pt x="144052" y="0"/>
                    </a:moveTo>
                    <a:lnTo>
                      <a:pt x="482450" y="0"/>
                    </a:lnTo>
                    <a:lnTo>
                      <a:pt x="0" y="482450"/>
                    </a:lnTo>
                    <a:lnTo>
                      <a:pt x="0" y="144052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5983508" y="1"/>
              <a:ext cx="6299200" cy="7097274"/>
              <a:chOff x="5983508" y="1"/>
              <a:chExt cx="6299200" cy="7097274"/>
            </a:xfrm>
          </p:grpSpPr>
          <p:sp>
            <p:nvSpPr>
              <p:cNvPr id="28" name="任意多边形: 形状 27"/>
              <p:cNvSpPr/>
              <p:nvPr/>
            </p:nvSpPr>
            <p:spPr>
              <a:xfrm>
                <a:off x="11160080" y="5220347"/>
                <a:ext cx="1122623" cy="1122284"/>
              </a:xfrm>
              <a:custGeom>
                <a:avLst/>
                <a:gdLst>
                  <a:gd name="connsiteX0" fmla="*/ 314992 w 314991"/>
                  <a:gd name="connsiteY0" fmla="*/ 0 h 314896"/>
                  <a:gd name="connsiteX1" fmla="*/ 0 w 314991"/>
                  <a:gd name="connsiteY1" fmla="*/ 314896 h 314896"/>
                  <a:gd name="connsiteX2" fmla="*/ 314992 w 314991"/>
                  <a:gd name="connsiteY2" fmla="*/ 314896 h 31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4991" h="314896">
                    <a:moveTo>
                      <a:pt x="314992" y="0"/>
                    </a:moveTo>
                    <a:lnTo>
                      <a:pt x="0" y="314896"/>
                    </a:lnTo>
                    <a:lnTo>
                      <a:pt x="314992" y="314896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11539609" y="4226042"/>
                <a:ext cx="743098" cy="2050394"/>
              </a:xfrm>
              <a:custGeom>
                <a:avLst/>
                <a:gdLst>
                  <a:gd name="connsiteX0" fmla="*/ 208502 w 208502"/>
                  <a:gd name="connsiteY0" fmla="*/ 0 h 575309"/>
                  <a:gd name="connsiteX1" fmla="*/ 0 w 208502"/>
                  <a:gd name="connsiteY1" fmla="*/ 208502 h 575309"/>
                  <a:gd name="connsiteX2" fmla="*/ 0 w 208502"/>
                  <a:gd name="connsiteY2" fmla="*/ 575310 h 575309"/>
                  <a:gd name="connsiteX3" fmla="*/ 208502 w 208502"/>
                  <a:gd name="connsiteY3" fmla="*/ 366808 h 575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02" h="575309">
                    <a:moveTo>
                      <a:pt x="208502" y="0"/>
                    </a:moveTo>
                    <a:lnTo>
                      <a:pt x="0" y="208502"/>
                    </a:lnTo>
                    <a:lnTo>
                      <a:pt x="0" y="575310"/>
                    </a:lnTo>
                    <a:lnTo>
                      <a:pt x="208502" y="36680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11643824" y="5151096"/>
                <a:ext cx="491548" cy="491210"/>
              </a:xfrm>
              <a:custGeom>
                <a:avLst/>
                <a:gdLst>
                  <a:gd name="connsiteX0" fmla="*/ 87249 w 137921"/>
                  <a:gd name="connsiteY0" fmla="*/ 0 h 137826"/>
                  <a:gd name="connsiteX1" fmla="*/ 0 w 137921"/>
                  <a:gd name="connsiteY1" fmla="*/ 87154 h 137826"/>
                  <a:gd name="connsiteX2" fmla="*/ 0 w 137921"/>
                  <a:gd name="connsiteY2" fmla="*/ 137827 h 137826"/>
                  <a:gd name="connsiteX3" fmla="*/ 137922 w 137921"/>
                  <a:gd name="connsiteY3" fmla="*/ 0 h 137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921" h="137826">
                    <a:moveTo>
                      <a:pt x="87249" y="0"/>
                    </a:moveTo>
                    <a:lnTo>
                      <a:pt x="0" y="87154"/>
                    </a:lnTo>
                    <a:lnTo>
                      <a:pt x="0" y="137827"/>
                    </a:lnTo>
                    <a:lnTo>
                      <a:pt x="137922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11023953" y="1"/>
                <a:ext cx="1168047" cy="3268399"/>
              </a:xfrm>
              <a:custGeom>
                <a:avLst/>
                <a:gdLst>
                  <a:gd name="connsiteX0" fmla="*/ 337076 w 1168047"/>
                  <a:gd name="connsiteY0" fmla="*/ 0 h 3268399"/>
                  <a:gd name="connsiteX1" fmla="*/ 1168047 w 1168047"/>
                  <a:gd name="connsiteY1" fmla="*/ 0 h 3268399"/>
                  <a:gd name="connsiteX2" fmla="*/ 1168047 w 1168047"/>
                  <a:gd name="connsiteY2" fmla="*/ 2100351 h 3268399"/>
                  <a:gd name="connsiteX3" fmla="*/ 0 w 1168047"/>
                  <a:gd name="connsiteY3" fmla="*/ 3268399 h 3268399"/>
                  <a:gd name="connsiteX4" fmla="*/ 0 w 1168047"/>
                  <a:gd name="connsiteY4" fmla="*/ 337077 h 3268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047" h="3268399">
                    <a:moveTo>
                      <a:pt x="337076" y="0"/>
                    </a:moveTo>
                    <a:lnTo>
                      <a:pt x="1168047" y="0"/>
                    </a:lnTo>
                    <a:lnTo>
                      <a:pt x="1168047" y="2100351"/>
                    </a:lnTo>
                    <a:lnTo>
                      <a:pt x="0" y="3268399"/>
                    </a:lnTo>
                    <a:lnTo>
                      <a:pt x="0" y="337077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22344" y="6415621"/>
                <a:ext cx="433840" cy="433841"/>
              </a:xfrm>
              <a:custGeom>
                <a:avLst/>
                <a:gdLst>
                  <a:gd name="connsiteX0" fmla="*/ 76962 w 121729"/>
                  <a:gd name="connsiteY0" fmla="*/ 0 h 121729"/>
                  <a:gd name="connsiteX1" fmla="*/ 0 w 121729"/>
                  <a:gd name="connsiteY1" fmla="*/ 76962 h 121729"/>
                  <a:gd name="connsiteX2" fmla="*/ 0 w 121729"/>
                  <a:gd name="connsiteY2" fmla="*/ 121729 h 121729"/>
                  <a:gd name="connsiteX3" fmla="*/ 121729 w 121729"/>
                  <a:gd name="connsiteY3" fmla="*/ 0 h 121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729" h="121729">
                    <a:moveTo>
                      <a:pt x="76962" y="0"/>
                    </a:moveTo>
                    <a:lnTo>
                      <a:pt x="0" y="76962"/>
                    </a:lnTo>
                    <a:lnTo>
                      <a:pt x="0" y="121729"/>
                    </a:lnTo>
                    <a:lnTo>
                      <a:pt x="121729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9012254" y="3273831"/>
                <a:ext cx="398875" cy="398875"/>
              </a:xfrm>
              <a:custGeom>
                <a:avLst/>
                <a:gdLst>
                  <a:gd name="connsiteX0" fmla="*/ 70771 w 111918"/>
                  <a:gd name="connsiteY0" fmla="*/ 0 h 111918"/>
                  <a:gd name="connsiteX1" fmla="*/ 0 w 111918"/>
                  <a:gd name="connsiteY1" fmla="*/ 70771 h 111918"/>
                  <a:gd name="connsiteX2" fmla="*/ 0 w 111918"/>
                  <a:gd name="connsiteY2" fmla="*/ 111919 h 111918"/>
                  <a:gd name="connsiteX3" fmla="*/ 111919 w 111918"/>
                  <a:gd name="connsiteY3" fmla="*/ 0 h 111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918" h="111918">
                    <a:moveTo>
                      <a:pt x="70771" y="0"/>
                    </a:moveTo>
                    <a:lnTo>
                      <a:pt x="0" y="70771"/>
                    </a:lnTo>
                    <a:lnTo>
                      <a:pt x="0" y="111919"/>
                    </a:lnTo>
                    <a:lnTo>
                      <a:pt x="111919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9115795" y="716602"/>
                <a:ext cx="3166912" cy="5835822"/>
              </a:xfrm>
              <a:custGeom>
                <a:avLst/>
                <a:gdLst>
                  <a:gd name="connsiteX0" fmla="*/ 888587 w 888587"/>
                  <a:gd name="connsiteY0" fmla="*/ 0 h 1637442"/>
                  <a:gd name="connsiteX1" fmla="*/ 0 w 888587"/>
                  <a:gd name="connsiteY1" fmla="*/ 888587 h 1637442"/>
                  <a:gd name="connsiteX2" fmla="*/ 0 w 888587"/>
                  <a:gd name="connsiteY2" fmla="*/ 1637443 h 1637442"/>
                  <a:gd name="connsiteX3" fmla="*/ 888587 w 888587"/>
                  <a:gd name="connsiteY3" fmla="*/ 748855 h 1637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8587" h="1637442">
                    <a:moveTo>
                      <a:pt x="888587" y="0"/>
                    </a:moveTo>
                    <a:lnTo>
                      <a:pt x="0" y="888587"/>
                    </a:lnTo>
                    <a:lnTo>
                      <a:pt x="0" y="1637443"/>
                    </a:lnTo>
                    <a:lnTo>
                      <a:pt x="888587" y="748855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10280855" y="1283181"/>
                <a:ext cx="2001851" cy="2001853"/>
              </a:xfrm>
              <a:custGeom>
                <a:avLst/>
                <a:gdLst>
                  <a:gd name="connsiteX0" fmla="*/ 561689 w 561689"/>
                  <a:gd name="connsiteY0" fmla="*/ 0 h 561689"/>
                  <a:gd name="connsiteX1" fmla="*/ 0 w 561689"/>
                  <a:gd name="connsiteY1" fmla="*/ 561689 h 561689"/>
                  <a:gd name="connsiteX2" fmla="*/ 458534 w 561689"/>
                  <a:gd name="connsiteY2" fmla="*/ 561689 h 561689"/>
                  <a:gd name="connsiteX3" fmla="*/ 561689 w 561689"/>
                  <a:gd name="connsiteY3" fmla="*/ 458438 h 561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689" h="561689">
                    <a:moveTo>
                      <a:pt x="561689" y="0"/>
                    </a:moveTo>
                    <a:lnTo>
                      <a:pt x="0" y="561689"/>
                    </a:lnTo>
                    <a:lnTo>
                      <a:pt x="458534" y="561689"/>
                    </a:lnTo>
                    <a:lnTo>
                      <a:pt x="561689" y="45843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9342561" y="1636225"/>
                <a:ext cx="2940146" cy="2940146"/>
              </a:xfrm>
              <a:custGeom>
                <a:avLst/>
                <a:gdLst>
                  <a:gd name="connsiteX0" fmla="*/ 824960 w 824960"/>
                  <a:gd name="connsiteY0" fmla="*/ 0 h 824960"/>
                  <a:gd name="connsiteX1" fmla="*/ 0 w 824960"/>
                  <a:gd name="connsiteY1" fmla="*/ 824960 h 824960"/>
                  <a:gd name="connsiteX2" fmla="*/ 545021 w 824960"/>
                  <a:gd name="connsiteY2" fmla="*/ 824960 h 824960"/>
                  <a:gd name="connsiteX3" fmla="*/ 824960 w 824960"/>
                  <a:gd name="connsiteY3" fmla="*/ 545021 h 824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960" h="824960">
                    <a:moveTo>
                      <a:pt x="824960" y="0"/>
                    </a:moveTo>
                    <a:lnTo>
                      <a:pt x="0" y="824960"/>
                    </a:lnTo>
                    <a:lnTo>
                      <a:pt x="545021" y="824960"/>
                    </a:lnTo>
                    <a:lnTo>
                      <a:pt x="824960" y="545021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8072602" y="2717439"/>
                <a:ext cx="4210102" cy="4210102"/>
              </a:xfrm>
              <a:custGeom>
                <a:avLst/>
                <a:gdLst>
                  <a:gd name="connsiteX0" fmla="*/ 820960 w 1181290"/>
                  <a:gd name="connsiteY0" fmla="*/ 1181290 h 1181290"/>
                  <a:gd name="connsiteX1" fmla="*/ 1181291 w 1181290"/>
                  <a:gd name="connsiteY1" fmla="*/ 820864 h 1181290"/>
                  <a:gd name="connsiteX2" fmla="*/ 1181291 w 1181290"/>
                  <a:gd name="connsiteY2" fmla="*/ 0 h 1181290"/>
                  <a:gd name="connsiteX3" fmla="*/ 0 w 1181290"/>
                  <a:gd name="connsiteY3" fmla="*/ 1181290 h 1181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1290" h="1181290">
                    <a:moveTo>
                      <a:pt x="820960" y="1181290"/>
                    </a:moveTo>
                    <a:lnTo>
                      <a:pt x="1181291" y="820864"/>
                    </a:lnTo>
                    <a:lnTo>
                      <a:pt x="1181291" y="0"/>
                    </a:lnTo>
                    <a:lnTo>
                      <a:pt x="0" y="118129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7311171" y="5177577"/>
                <a:ext cx="1164717" cy="1164717"/>
              </a:xfrm>
              <a:custGeom>
                <a:avLst/>
                <a:gdLst>
                  <a:gd name="connsiteX0" fmla="*/ 120205 w 326802"/>
                  <a:gd name="connsiteY0" fmla="*/ 326803 h 326802"/>
                  <a:gd name="connsiteX1" fmla="*/ 326803 w 326802"/>
                  <a:gd name="connsiteY1" fmla="*/ 120205 h 326802"/>
                  <a:gd name="connsiteX2" fmla="*/ 326803 w 326802"/>
                  <a:gd name="connsiteY2" fmla="*/ 0 h 326802"/>
                  <a:gd name="connsiteX3" fmla="*/ 0 w 326802"/>
                  <a:gd name="connsiteY3" fmla="*/ 326803 h 32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802" h="326802">
                    <a:moveTo>
                      <a:pt x="120205" y="326803"/>
                    </a:moveTo>
                    <a:lnTo>
                      <a:pt x="326803" y="120205"/>
                    </a:lnTo>
                    <a:lnTo>
                      <a:pt x="326803" y="0"/>
                    </a:lnTo>
                    <a:lnTo>
                      <a:pt x="0" y="32680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9218652" y="6570757"/>
                <a:ext cx="305180" cy="305180"/>
              </a:xfrm>
              <a:custGeom>
                <a:avLst/>
                <a:gdLst>
                  <a:gd name="connsiteX0" fmla="*/ 31432 w 85629"/>
                  <a:gd name="connsiteY0" fmla="*/ 85630 h 85629"/>
                  <a:gd name="connsiteX1" fmla="*/ 85630 w 85629"/>
                  <a:gd name="connsiteY1" fmla="*/ 31528 h 85629"/>
                  <a:gd name="connsiteX2" fmla="*/ 85630 w 85629"/>
                  <a:gd name="connsiteY2" fmla="*/ 0 h 85629"/>
                  <a:gd name="connsiteX3" fmla="*/ 0 w 85629"/>
                  <a:gd name="connsiteY3" fmla="*/ 85630 h 85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629" h="85629">
                    <a:moveTo>
                      <a:pt x="31432" y="85630"/>
                    </a:moveTo>
                    <a:lnTo>
                      <a:pt x="85630" y="31528"/>
                    </a:lnTo>
                    <a:lnTo>
                      <a:pt x="85630" y="0"/>
                    </a:lnTo>
                    <a:lnTo>
                      <a:pt x="0" y="8563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11157026" y="2306001"/>
                <a:ext cx="1125682" cy="4621540"/>
              </a:xfrm>
              <a:custGeom>
                <a:avLst/>
                <a:gdLst>
                  <a:gd name="connsiteX0" fmla="*/ 189643 w 315849"/>
                  <a:gd name="connsiteY0" fmla="*/ 1296733 h 1296733"/>
                  <a:gd name="connsiteX1" fmla="*/ 315849 w 315849"/>
                  <a:gd name="connsiteY1" fmla="*/ 1170432 h 1296733"/>
                  <a:gd name="connsiteX2" fmla="*/ 315849 w 315849"/>
                  <a:gd name="connsiteY2" fmla="*/ 0 h 1296733"/>
                  <a:gd name="connsiteX3" fmla="*/ 0 w 315849"/>
                  <a:gd name="connsiteY3" fmla="*/ 315849 h 1296733"/>
                  <a:gd name="connsiteX4" fmla="*/ 0 w 315849"/>
                  <a:gd name="connsiteY4" fmla="*/ 1296733 h 129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849" h="1296733">
                    <a:moveTo>
                      <a:pt x="189643" y="1296733"/>
                    </a:moveTo>
                    <a:lnTo>
                      <a:pt x="315849" y="1170432"/>
                    </a:lnTo>
                    <a:lnTo>
                      <a:pt x="315849" y="0"/>
                    </a:lnTo>
                    <a:lnTo>
                      <a:pt x="0" y="315849"/>
                    </a:lnTo>
                    <a:lnTo>
                      <a:pt x="0" y="129673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5983508" y="4227061"/>
                <a:ext cx="6299200" cy="2870214"/>
                <a:chOff x="5216937" y="3751707"/>
                <a:chExt cx="1767459" cy="805338"/>
              </a:xfrm>
              <a:solidFill>
                <a:schemeClr val="accent1">
                  <a:alpha val="50000"/>
                </a:schemeClr>
              </a:solidFill>
            </p:grpSpPr>
            <p:sp>
              <p:nvSpPr>
                <p:cNvPr id="42" name="任意多边形: 形状 41"/>
                <p:cNvSpPr/>
                <p:nvPr/>
              </p:nvSpPr>
              <p:spPr>
                <a:xfrm>
                  <a:off x="6767797" y="4464367"/>
                  <a:ext cx="203930" cy="45053"/>
                </a:xfrm>
                <a:custGeom>
                  <a:avLst/>
                  <a:gdLst>
                    <a:gd name="connsiteX0" fmla="*/ 158877 w 203930"/>
                    <a:gd name="connsiteY0" fmla="*/ 45053 h 45053"/>
                    <a:gd name="connsiteX1" fmla="*/ 203930 w 203930"/>
                    <a:gd name="connsiteY1" fmla="*/ 0 h 45053"/>
                    <a:gd name="connsiteX2" fmla="*/ 44958 w 203930"/>
                    <a:gd name="connsiteY2" fmla="*/ 0 h 45053"/>
                    <a:gd name="connsiteX3" fmla="*/ 0 w 203930"/>
                    <a:gd name="connsiteY3" fmla="*/ 45053 h 45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3930" h="45053">
                      <a:moveTo>
                        <a:pt x="158877" y="45053"/>
                      </a:moveTo>
                      <a:lnTo>
                        <a:pt x="203930" y="0"/>
                      </a:lnTo>
                      <a:lnTo>
                        <a:pt x="44958" y="0"/>
                      </a:lnTo>
                      <a:lnTo>
                        <a:pt x="0" y="450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" name="任意多边形: 形状 42"/>
                <p:cNvSpPr/>
                <p:nvPr/>
              </p:nvSpPr>
              <p:spPr>
                <a:xfrm>
                  <a:off x="6099142" y="4276629"/>
                  <a:ext cx="727519" cy="232790"/>
                </a:xfrm>
                <a:custGeom>
                  <a:avLst/>
                  <a:gdLst>
                    <a:gd name="connsiteX0" fmla="*/ 494729 w 727519"/>
                    <a:gd name="connsiteY0" fmla="*/ 232791 h 232790"/>
                    <a:gd name="connsiteX1" fmla="*/ 727520 w 727519"/>
                    <a:gd name="connsiteY1" fmla="*/ 0 h 232790"/>
                    <a:gd name="connsiteX2" fmla="*/ 232696 w 727519"/>
                    <a:gd name="connsiteY2" fmla="*/ 0 h 232790"/>
                    <a:gd name="connsiteX3" fmla="*/ 0 w 727519"/>
                    <a:gd name="connsiteY3" fmla="*/ 232791 h 232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7519" h="232790">
                      <a:moveTo>
                        <a:pt x="494729" y="232791"/>
                      </a:moveTo>
                      <a:lnTo>
                        <a:pt x="727520" y="0"/>
                      </a:lnTo>
                      <a:lnTo>
                        <a:pt x="232696" y="0"/>
                      </a:lnTo>
                      <a:lnTo>
                        <a:pt x="0" y="23279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" name="任意多边形: 形状 43"/>
                <p:cNvSpPr/>
                <p:nvPr/>
              </p:nvSpPr>
              <p:spPr>
                <a:xfrm>
                  <a:off x="5331141" y="4140231"/>
                  <a:ext cx="369188" cy="369188"/>
                </a:xfrm>
                <a:custGeom>
                  <a:avLst/>
                  <a:gdLst>
                    <a:gd name="connsiteX0" fmla="*/ 369189 w 369188"/>
                    <a:gd name="connsiteY0" fmla="*/ 369189 h 369188"/>
                    <a:gd name="connsiteX1" fmla="*/ 369189 w 369188"/>
                    <a:gd name="connsiteY1" fmla="*/ 0 h 369188"/>
                    <a:gd name="connsiteX2" fmla="*/ 0 w 369188"/>
                    <a:gd name="connsiteY2" fmla="*/ 369189 h 369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9188" h="369188">
                      <a:moveTo>
                        <a:pt x="369189" y="369189"/>
                      </a:moveTo>
                      <a:lnTo>
                        <a:pt x="369189" y="0"/>
                      </a:lnTo>
                      <a:lnTo>
                        <a:pt x="0" y="36918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" name="任意多边形: 形状 44"/>
                <p:cNvSpPr/>
                <p:nvPr/>
              </p:nvSpPr>
              <p:spPr>
                <a:xfrm>
                  <a:off x="6559581" y="3918489"/>
                  <a:ext cx="424815" cy="424815"/>
                </a:xfrm>
                <a:custGeom>
                  <a:avLst/>
                  <a:gdLst>
                    <a:gd name="connsiteX0" fmla="*/ 424815 w 424815"/>
                    <a:gd name="connsiteY0" fmla="*/ 0 h 424815"/>
                    <a:gd name="connsiteX1" fmla="*/ 0 w 424815"/>
                    <a:gd name="connsiteY1" fmla="*/ 424815 h 424815"/>
                    <a:gd name="connsiteX2" fmla="*/ 159258 w 424815"/>
                    <a:gd name="connsiteY2" fmla="*/ 424815 h 424815"/>
                    <a:gd name="connsiteX3" fmla="*/ 424815 w 424815"/>
                    <a:gd name="connsiteY3" fmla="*/ 159258 h 42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4815" h="424815">
                      <a:moveTo>
                        <a:pt x="424815" y="0"/>
                      </a:moveTo>
                      <a:lnTo>
                        <a:pt x="0" y="424815"/>
                      </a:lnTo>
                      <a:lnTo>
                        <a:pt x="159258" y="424815"/>
                      </a:lnTo>
                      <a:lnTo>
                        <a:pt x="424815" y="15925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" name="任意多边形: 形状 45"/>
                <p:cNvSpPr/>
                <p:nvPr/>
              </p:nvSpPr>
              <p:spPr>
                <a:xfrm>
                  <a:off x="6113334" y="3751707"/>
                  <a:ext cx="757713" cy="757713"/>
                </a:xfrm>
                <a:custGeom>
                  <a:avLst/>
                  <a:gdLst>
                    <a:gd name="connsiteX0" fmla="*/ 344329 w 757713"/>
                    <a:gd name="connsiteY0" fmla="*/ 757714 h 757713"/>
                    <a:gd name="connsiteX1" fmla="*/ 757714 w 757713"/>
                    <a:gd name="connsiteY1" fmla="*/ 344329 h 757713"/>
                    <a:gd name="connsiteX2" fmla="*/ 757714 w 757713"/>
                    <a:gd name="connsiteY2" fmla="*/ 0 h 757713"/>
                    <a:gd name="connsiteX3" fmla="*/ 0 w 757713"/>
                    <a:gd name="connsiteY3" fmla="*/ 757714 h 757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7713" h="757713">
                      <a:moveTo>
                        <a:pt x="344329" y="757714"/>
                      </a:moveTo>
                      <a:lnTo>
                        <a:pt x="757714" y="344329"/>
                      </a:lnTo>
                      <a:lnTo>
                        <a:pt x="757714" y="0"/>
                      </a:lnTo>
                      <a:lnTo>
                        <a:pt x="0" y="75771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" name="任意多边形: 形状 46"/>
                <p:cNvSpPr/>
                <p:nvPr/>
              </p:nvSpPr>
              <p:spPr>
                <a:xfrm>
                  <a:off x="5216937" y="4246816"/>
                  <a:ext cx="310229" cy="310229"/>
                </a:xfrm>
                <a:custGeom>
                  <a:avLst/>
                  <a:gdLst>
                    <a:gd name="connsiteX0" fmla="*/ 184975 w 310229"/>
                    <a:gd name="connsiteY0" fmla="*/ 310229 h 310229"/>
                    <a:gd name="connsiteX1" fmla="*/ 310229 w 310229"/>
                    <a:gd name="connsiteY1" fmla="*/ 184975 h 310229"/>
                    <a:gd name="connsiteX2" fmla="*/ 310229 w 310229"/>
                    <a:gd name="connsiteY2" fmla="*/ 0 h 310229"/>
                    <a:gd name="connsiteX3" fmla="*/ 0 w 310229"/>
                    <a:gd name="connsiteY3" fmla="*/ 310229 h 310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0229" h="310229">
                      <a:moveTo>
                        <a:pt x="184975" y="310229"/>
                      </a:moveTo>
                      <a:lnTo>
                        <a:pt x="310229" y="184975"/>
                      </a:lnTo>
                      <a:lnTo>
                        <a:pt x="310229" y="0"/>
                      </a:lnTo>
                      <a:lnTo>
                        <a:pt x="0" y="31022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53843" y="1226707"/>
            <a:ext cx="8055158" cy="228267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68674" y="3636116"/>
            <a:ext cx="8055158" cy="508703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1449653" y="5586374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1449651" y="5859780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549724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>
            <a:extLst>
              <a:ext uri="{FF2B5EF4-FFF2-40B4-BE49-F238E27FC236}">
                <a16:creationId xmlns:a16="http://schemas.microsoft.com/office/drawing/2014/main" id="{F0E4F44D-168F-DEF2-2714-0EA8FBDB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769F37F-F039-4515-9EED-6D56F38677E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E7179FA6-D323-FB74-41CB-6DBC744D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1E6A0177-EC76-F67A-7BD4-34823717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F92F16F-7B7D-4161-852D-B88A1125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70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9">
            <a:extLst>
              <a:ext uri="{FF2B5EF4-FFF2-40B4-BE49-F238E27FC236}">
                <a16:creationId xmlns:a16="http://schemas.microsoft.com/office/drawing/2014/main" id="{447BD936-3FF3-9762-C9C6-FBD0CABD9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545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0">
            <a:extLst>
              <a:ext uri="{FF2B5EF4-FFF2-40B4-BE49-F238E27FC236}">
                <a16:creationId xmlns:a16="http://schemas.microsoft.com/office/drawing/2014/main" id="{FBD8FDF7-F04A-5512-CA42-BEE7D2369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6661" y="34290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05CE2123-4F45-21AF-3C72-0E6707544933}"/>
              </a:ext>
            </a:extLst>
          </p:cNvPr>
          <p:cNvSpPr/>
          <p:nvPr userDrawn="1"/>
        </p:nvSpPr>
        <p:spPr>
          <a:xfrm>
            <a:off x="1414675" y="2100991"/>
            <a:ext cx="2989780" cy="2989780"/>
          </a:xfrm>
          <a:prstGeom prst="arc">
            <a:avLst>
              <a:gd name="adj1" fmla="val 9804578"/>
              <a:gd name="adj2" fmla="val 15293855"/>
            </a:avLst>
          </a:prstGeom>
          <a:ln w="38100">
            <a:solidFill>
              <a:srgbClr val="CFDB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777B8286-EADC-213A-D9FC-0CC0D0974142}"/>
              </a:ext>
            </a:extLst>
          </p:cNvPr>
          <p:cNvSpPr/>
          <p:nvPr userDrawn="1"/>
        </p:nvSpPr>
        <p:spPr>
          <a:xfrm>
            <a:off x="1685424" y="2137203"/>
            <a:ext cx="2989780" cy="2989780"/>
          </a:xfrm>
          <a:prstGeom prst="arc">
            <a:avLst>
              <a:gd name="adj1" fmla="val 21010098"/>
              <a:gd name="adj2" fmla="val 5263071"/>
            </a:avLst>
          </a:prstGeom>
          <a:ln w="38100">
            <a:solidFill>
              <a:srgbClr val="CFDB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3FFA9E6-B40D-B0C1-CD05-D809CC7B8179}"/>
              </a:ext>
            </a:extLst>
          </p:cNvPr>
          <p:cNvSpPr/>
          <p:nvPr userDrawn="1"/>
        </p:nvSpPr>
        <p:spPr>
          <a:xfrm>
            <a:off x="1685424" y="2355424"/>
            <a:ext cx="2719031" cy="2495040"/>
          </a:xfrm>
          <a:prstGeom prst="roundRect">
            <a:avLst>
              <a:gd name="adj" fmla="val 47673"/>
            </a:avLst>
          </a:prstGeom>
          <a:solidFill>
            <a:srgbClr val="E8E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854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40707F6-262F-B926-D793-9AA8079A9008}"/>
              </a:ext>
            </a:extLst>
          </p:cNvPr>
          <p:cNvGrpSpPr/>
          <p:nvPr userDrawn="1"/>
        </p:nvGrpSpPr>
        <p:grpSpPr>
          <a:xfrm flipH="1">
            <a:off x="-1" y="-17020"/>
            <a:ext cx="12282709" cy="7114295"/>
            <a:chOff x="-1" y="-17020"/>
            <a:chExt cx="12282709" cy="71142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4F50306-2EDA-4034-609B-50689BA0D6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-17020"/>
              <a:ext cx="12192000" cy="6885026"/>
            </a:xfrm>
            <a:prstGeom prst="rect">
              <a:avLst/>
            </a:prstGeom>
            <a:blipFill dpi="0" rotWithShape="1">
              <a:blip r:embed="rId2" cstate="email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 amt="12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dk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C303DF2-B294-F1E0-25D4-FFA420E46156}"/>
                </a:ext>
              </a:extLst>
            </p:cNvPr>
            <p:cNvGrpSpPr/>
            <p:nvPr/>
          </p:nvGrpSpPr>
          <p:grpSpPr>
            <a:xfrm>
              <a:off x="-1" y="0"/>
              <a:ext cx="3147681" cy="4030093"/>
              <a:chOff x="-1" y="0"/>
              <a:chExt cx="3147681" cy="4030093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838772EF-9B67-A6B9-16B8-D8CFF1D951FD}"/>
                  </a:ext>
                </a:extLst>
              </p:cNvPr>
              <p:cNvSpPr/>
              <p:nvPr/>
            </p:nvSpPr>
            <p:spPr>
              <a:xfrm>
                <a:off x="0" y="302187"/>
                <a:ext cx="576058" cy="576058"/>
              </a:xfrm>
              <a:custGeom>
                <a:avLst/>
                <a:gdLst>
                  <a:gd name="connsiteX0" fmla="*/ 0 w 238029"/>
                  <a:gd name="connsiteY0" fmla="*/ 238030 h 238029"/>
                  <a:gd name="connsiteX1" fmla="*/ 238030 w 238029"/>
                  <a:gd name="connsiteY1" fmla="*/ 0 h 238029"/>
                  <a:gd name="connsiteX2" fmla="*/ 0 w 238029"/>
                  <a:gd name="connsiteY2" fmla="*/ 0 h 238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029" h="238029">
                    <a:moveTo>
                      <a:pt x="0" y="238030"/>
                    </a:moveTo>
                    <a:lnTo>
                      <a:pt x="2380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FD45983-5C82-1A9D-5D94-0F5166969CEE}"/>
                  </a:ext>
                </a:extLst>
              </p:cNvPr>
              <p:cNvSpPr/>
              <p:nvPr/>
            </p:nvSpPr>
            <p:spPr>
              <a:xfrm>
                <a:off x="0" y="336303"/>
                <a:ext cx="381502" cy="1052076"/>
              </a:xfrm>
              <a:custGeom>
                <a:avLst/>
                <a:gdLst>
                  <a:gd name="connsiteX0" fmla="*/ 0 w 157638"/>
                  <a:gd name="connsiteY0" fmla="*/ 434721 h 434721"/>
                  <a:gd name="connsiteX1" fmla="*/ 157639 w 157638"/>
                  <a:gd name="connsiteY1" fmla="*/ 277178 h 434721"/>
                  <a:gd name="connsiteX2" fmla="*/ 157544 w 157638"/>
                  <a:gd name="connsiteY2" fmla="*/ 0 h 434721"/>
                  <a:gd name="connsiteX3" fmla="*/ 0 w 157638"/>
                  <a:gd name="connsiteY3" fmla="*/ 157544 h 43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38" h="434721">
                    <a:moveTo>
                      <a:pt x="0" y="434721"/>
                    </a:moveTo>
                    <a:lnTo>
                      <a:pt x="157639" y="277178"/>
                    </a:lnTo>
                    <a:lnTo>
                      <a:pt x="157544" y="0"/>
                    </a:lnTo>
                    <a:lnTo>
                      <a:pt x="0" y="15754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BF8FEA70-054B-3CB9-0BB3-A14DA9D609F0}"/>
                  </a:ext>
                </a:extLst>
              </p:cNvPr>
              <p:cNvSpPr/>
              <p:nvPr/>
            </p:nvSpPr>
            <p:spPr>
              <a:xfrm>
                <a:off x="75839" y="661792"/>
                <a:ext cx="251954" cy="251954"/>
              </a:xfrm>
              <a:custGeom>
                <a:avLst/>
                <a:gdLst>
                  <a:gd name="connsiteX0" fmla="*/ 38291 w 104108"/>
                  <a:gd name="connsiteY0" fmla="*/ 104108 h 104108"/>
                  <a:gd name="connsiteX1" fmla="*/ 104108 w 104108"/>
                  <a:gd name="connsiteY1" fmla="*/ 38291 h 104108"/>
                  <a:gd name="connsiteX2" fmla="*/ 104108 w 104108"/>
                  <a:gd name="connsiteY2" fmla="*/ 0 h 104108"/>
                  <a:gd name="connsiteX3" fmla="*/ 0 w 104108"/>
                  <a:gd name="connsiteY3" fmla="*/ 104108 h 10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108" h="104108">
                    <a:moveTo>
                      <a:pt x="38291" y="104108"/>
                    </a:moveTo>
                    <a:lnTo>
                      <a:pt x="104108" y="38291"/>
                    </a:lnTo>
                    <a:lnTo>
                      <a:pt x="104108" y="0"/>
                    </a:lnTo>
                    <a:lnTo>
                      <a:pt x="0" y="10410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D07E0836-9FA3-0278-888D-7DBE176B21D6}"/>
                  </a:ext>
                </a:extLst>
              </p:cNvPr>
              <p:cNvSpPr/>
              <p:nvPr/>
            </p:nvSpPr>
            <p:spPr>
              <a:xfrm>
                <a:off x="0" y="1879840"/>
                <a:ext cx="645905" cy="2150253"/>
              </a:xfrm>
              <a:custGeom>
                <a:avLst/>
                <a:gdLst>
                  <a:gd name="connsiteX0" fmla="*/ 0 w 266890"/>
                  <a:gd name="connsiteY0" fmla="*/ 888492 h 888491"/>
                  <a:gd name="connsiteX1" fmla="*/ 266891 w 266890"/>
                  <a:gd name="connsiteY1" fmla="*/ 621602 h 888491"/>
                  <a:gd name="connsiteX2" fmla="*/ 266891 w 266890"/>
                  <a:gd name="connsiteY2" fmla="*/ 0 h 888491"/>
                  <a:gd name="connsiteX3" fmla="*/ 0 w 266890"/>
                  <a:gd name="connsiteY3" fmla="*/ 266890 h 88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90" h="888491">
                    <a:moveTo>
                      <a:pt x="0" y="888492"/>
                    </a:moveTo>
                    <a:lnTo>
                      <a:pt x="266891" y="621602"/>
                    </a:lnTo>
                    <a:lnTo>
                      <a:pt x="266891" y="0"/>
                    </a:lnTo>
                    <a:lnTo>
                      <a:pt x="0" y="26689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D59BFA0-B26D-3782-8402-A354AFAD64EE}"/>
                  </a:ext>
                </a:extLst>
              </p:cNvPr>
              <p:cNvSpPr/>
              <p:nvPr/>
            </p:nvSpPr>
            <p:spPr>
              <a:xfrm>
                <a:off x="270165" y="42165"/>
                <a:ext cx="222677" cy="222677"/>
              </a:xfrm>
              <a:custGeom>
                <a:avLst/>
                <a:gdLst>
                  <a:gd name="connsiteX0" fmla="*/ 33814 w 92011"/>
                  <a:gd name="connsiteY0" fmla="*/ 92012 h 92011"/>
                  <a:gd name="connsiteX1" fmla="*/ 92011 w 92011"/>
                  <a:gd name="connsiteY1" fmla="*/ 33909 h 92011"/>
                  <a:gd name="connsiteX2" fmla="*/ 92011 w 92011"/>
                  <a:gd name="connsiteY2" fmla="*/ 0 h 92011"/>
                  <a:gd name="connsiteX3" fmla="*/ 0 w 92011"/>
                  <a:gd name="connsiteY3" fmla="*/ 92012 h 92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011" h="92011">
                    <a:moveTo>
                      <a:pt x="33814" y="92012"/>
                    </a:moveTo>
                    <a:lnTo>
                      <a:pt x="92011" y="33909"/>
                    </a:lnTo>
                    <a:lnTo>
                      <a:pt x="92011" y="0"/>
                    </a:lnTo>
                    <a:lnTo>
                      <a:pt x="0" y="92012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DBEEF079-A6BE-E91F-33CC-80300836D41A}"/>
                  </a:ext>
                </a:extLst>
              </p:cNvPr>
              <p:cNvSpPr/>
              <p:nvPr/>
            </p:nvSpPr>
            <p:spPr>
              <a:xfrm>
                <a:off x="-1" y="194535"/>
                <a:ext cx="1718037" cy="2994864"/>
              </a:xfrm>
              <a:custGeom>
                <a:avLst/>
                <a:gdLst>
                  <a:gd name="connsiteX0" fmla="*/ 0 w 671512"/>
                  <a:gd name="connsiteY0" fmla="*/ 1237488 h 1237487"/>
                  <a:gd name="connsiteX1" fmla="*/ 671513 w 671512"/>
                  <a:gd name="connsiteY1" fmla="*/ 565976 h 1237487"/>
                  <a:gd name="connsiteX2" fmla="*/ 671513 w 671512"/>
                  <a:gd name="connsiteY2" fmla="*/ 0 h 1237487"/>
                  <a:gd name="connsiteX3" fmla="*/ 0 w 671512"/>
                  <a:gd name="connsiteY3" fmla="*/ 671608 h 1237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1512" h="1237487">
                    <a:moveTo>
                      <a:pt x="0" y="1237488"/>
                    </a:moveTo>
                    <a:lnTo>
                      <a:pt x="671513" y="565976"/>
                    </a:lnTo>
                    <a:lnTo>
                      <a:pt x="671513" y="0"/>
                    </a:lnTo>
                    <a:lnTo>
                      <a:pt x="0" y="67160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2FFEA4EE-209D-1C30-1F7C-81482A2B252A}"/>
                  </a:ext>
                </a:extLst>
              </p:cNvPr>
              <p:cNvSpPr/>
              <p:nvPr/>
            </p:nvSpPr>
            <p:spPr>
              <a:xfrm>
                <a:off x="0" y="1208577"/>
                <a:ext cx="1508728" cy="1508728"/>
              </a:xfrm>
              <a:custGeom>
                <a:avLst/>
                <a:gdLst>
                  <a:gd name="connsiteX0" fmla="*/ 0 w 623411"/>
                  <a:gd name="connsiteY0" fmla="*/ 623411 h 623411"/>
                  <a:gd name="connsiteX1" fmla="*/ 623411 w 623411"/>
                  <a:gd name="connsiteY1" fmla="*/ 0 h 623411"/>
                  <a:gd name="connsiteX2" fmla="*/ 211550 w 623411"/>
                  <a:gd name="connsiteY2" fmla="*/ 0 h 623411"/>
                  <a:gd name="connsiteX3" fmla="*/ 0 w 623411"/>
                  <a:gd name="connsiteY3" fmla="*/ 211550 h 62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3411" h="623411">
                    <a:moveTo>
                      <a:pt x="0" y="623411"/>
                    </a:moveTo>
                    <a:lnTo>
                      <a:pt x="623411" y="0"/>
                    </a:lnTo>
                    <a:lnTo>
                      <a:pt x="211550" y="0"/>
                    </a:lnTo>
                    <a:lnTo>
                      <a:pt x="0" y="21155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BE1E7E7-5350-84CC-D8A3-450EBB019545}"/>
                  </a:ext>
                </a:extLst>
              </p:cNvPr>
              <p:cNvSpPr/>
              <p:nvPr/>
            </p:nvSpPr>
            <p:spPr>
              <a:xfrm>
                <a:off x="0" y="2286"/>
                <a:ext cx="2160627" cy="2160395"/>
              </a:xfrm>
              <a:custGeom>
                <a:avLst/>
                <a:gdLst>
                  <a:gd name="connsiteX0" fmla="*/ 272320 w 892778"/>
                  <a:gd name="connsiteY0" fmla="*/ 0 h 892682"/>
                  <a:gd name="connsiteX1" fmla="*/ 0 w 892778"/>
                  <a:gd name="connsiteY1" fmla="*/ 272320 h 892682"/>
                  <a:gd name="connsiteX2" fmla="*/ 0 w 892778"/>
                  <a:gd name="connsiteY2" fmla="*/ 892683 h 892682"/>
                  <a:gd name="connsiteX3" fmla="*/ 892778 w 892778"/>
                  <a:gd name="connsiteY3" fmla="*/ 0 h 892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778" h="892682">
                    <a:moveTo>
                      <a:pt x="272320" y="0"/>
                    </a:moveTo>
                    <a:lnTo>
                      <a:pt x="0" y="272320"/>
                    </a:lnTo>
                    <a:lnTo>
                      <a:pt x="0" y="892683"/>
                    </a:lnTo>
                    <a:lnTo>
                      <a:pt x="892778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74517755-0178-C06F-A680-625F41C587EF}"/>
                  </a:ext>
                </a:extLst>
              </p:cNvPr>
              <p:cNvSpPr/>
              <p:nvPr/>
            </p:nvSpPr>
            <p:spPr>
              <a:xfrm>
                <a:off x="1953625" y="302417"/>
                <a:ext cx="597728" cy="597728"/>
              </a:xfrm>
              <a:custGeom>
                <a:avLst/>
                <a:gdLst>
                  <a:gd name="connsiteX0" fmla="*/ 156115 w 246983"/>
                  <a:gd name="connsiteY0" fmla="*/ 0 h 246983"/>
                  <a:gd name="connsiteX1" fmla="*/ 0 w 246983"/>
                  <a:gd name="connsiteY1" fmla="*/ 156210 h 246983"/>
                  <a:gd name="connsiteX2" fmla="*/ 0 w 246983"/>
                  <a:gd name="connsiteY2" fmla="*/ 246983 h 246983"/>
                  <a:gd name="connsiteX3" fmla="*/ 246983 w 246983"/>
                  <a:gd name="connsiteY3" fmla="*/ 0 h 24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983" h="246983">
                    <a:moveTo>
                      <a:pt x="156115" y="0"/>
                    </a:moveTo>
                    <a:lnTo>
                      <a:pt x="0" y="156210"/>
                    </a:lnTo>
                    <a:lnTo>
                      <a:pt x="0" y="246983"/>
                    </a:lnTo>
                    <a:lnTo>
                      <a:pt x="246983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5A14B6D3-6767-4ECE-7282-112C4C647567}"/>
                  </a:ext>
                </a:extLst>
              </p:cNvPr>
              <p:cNvSpPr/>
              <p:nvPr/>
            </p:nvSpPr>
            <p:spPr>
              <a:xfrm>
                <a:off x="1415829" y="28794"/>
                <a:ext cx="156519" cy="156289"/>
              </a:xfrm>
              <a:custGeom>
                <a:avLst/>
                <a:gdLst>
                  <a:gd name="connsiteX0" fmla="*/ 40958 w 64674"/>
                  <a:gd name="connsiteY0" fmla="*/ 0 h 64579"/>
                  <a:gd name="connsiteX1" fmla="*/ 0 w 64674"/>
                  <a:gd name="connsiteY1" fmla="*/ 40862 h 64579"/>
                  <a:gd name="connsiteX2" fmla="*/ 0 w 64674"/>
                  <a:gd name="connsiteY2" fmla="*/ 64580 h 64579"/>
                  <a:gd name="connsiteX3" fmla="*/ 64675 w 64674"/>
                  <a:gd name="connsiteY3" fmla="*/ 0 h 64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674" h="64579">
                    <a:moveTo>
                      <a:pt x="40958" y="0"/>
                    </a:moveTo>
                    <a:lnTo>
                      <a:pt x="0" y="40862"/>
                    </a:lnTo>
                    <a:lnTo>
                      <a:pt x="0" y="64580"/>
                    </a:lnTo>
                    <a:lnTo>
                      <a:pt x="64675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0D7D9659-B419-BC07-2D68-F84A7D1EE95E}"/>
                  </a:ext>
                </a:extLst>
              </p:cNvPr>
              <p:cNvSpPr/>
              <p:nvPr/>
            </p:nvSpPr>
            <p:spPr>
              <a:xfrm>
                <a:off x="0" y="2286"/>
                <a:ext cx="577672" cy="2371551"/>
              </a:xfrm>
              <a:custGeom>
                <a:avLst/>
                <a:gdLst>
                  <a:gd name="connsiteX0" fmla="*/ 95441 w 238696"/>
                  <a:gd name="connsiteY0" fmla="*/ 0 h 979932"/>
                  <a:gd name="connsiteX1" fmla="*/ 0 w 238696"/>
                  <a:gd name="connsiteY1" fmla="*/ 95345 h 979932"/>
                  <a:gd name="connsiteX2" fmla="*/ 0 w 238696"/>
                  <a:gd name="connsiteY2" fmla="*/ 979932 h 979932"/>
                  <a:gd name="connsiteX3" fmla="*/ 238697 w 238696"/>
                  <a:gd name="connsiteY3" fmla="*/ 741236 h 979932"/>
                  <a:gd name="connsiteX4" fmla="*/ 238697 w 238696"/>
                  <a:gd name="connsiteY4" fmla="*/ 0 h 979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696" h="979932">
                    <a:moveTo>
                      <a:pt x="95441" y="0"/>
                    </a:moveTo>
                    <a:lnTo>
                      <a:pt x="0" y="95345"/>
                    </a:lnTo>
                    <a:lnTo>
                      <a:pt x="0" y="979932"/>
                    </a:lnTo>
                    <a:lnTo>
                      <a:pt x="238697" y="741236"/>
                    </a:lnTo>
                    <a:lnTo>
                      <a:pt x="238697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5912565-BE17-0F49-EA09-82B5417CB14A}"/>
                  </a:ext>
                </a:extLst>
              </p:cNvPr>
              <p:cNvSpPr/>
              <p:nvPr/>
            </p:nvSpPr>
            <p:spPr>
              <a:xfrm>
                <a:off x="23282" y="2286"/>
                <a:ext cx="372974" cy="82294"/>
              </a:xfrm>
              <a:custGeom>
                <a:avLst/>
                <a:gdLst>
                  <a:gd name="connsiteX0" fmla="*/ 34004 w 154114"/>
                  <a:gd name="connsiteY0" fmla="*/ 0 h 34004"/>
                  <a:gd name="connsiteX1" fmla="*/ 0 w 154114"/>
                  <a:gd name="connsiteY1" fmla="*/ 34004 h 34004"/>
                  <a:gd name="connsiteX2" fmla="*/ 120110 w 154114"/>
                  <a:gd name="connsiteY2" fmla="*/ 34004 h 34004"/>
                  <a:gd name="connsiteX3" fmla="*/ 154115 w 154114"/>
                  <a:gd name="connsiteY3" fmla="*/ 0 h 34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114" h="34004">
                    <a:moveTo>
                      <a:pt x="34004" y="0"/>
                    </a:moveTo>
                    <a:lnTo>
                      <a:pt x="0" y="34004"/>
                    </a:lnTo>
                    <a:lnTo>
                      <a:pt x="120110" y="34004"/>
                    </a:lnTo>
                    <a:lnTo>
                      <a:pt x="154115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941A614D-1957-4F99-8C2B-DCBC4CFFB291}"/>
                  </a:ext>
                </a:extLst>
              </p:cNvPr>
              <p:cNvSpPr/>
              <p:nvPr/>
            </p:nvSpPr>
            <p:spPr>
              <a:xfrm>
                <a:off x="288606" y="2286"/>
                <a:ext cx="1330537" cy="425532"/>
              </a:xfrm>
              <a:custGeom>
                <a:avLst/>
                <a:gdLst>
                  <a:gd name="connsiteX0" fmla="*/ 175927 w 549782"/>
                  <a:gd name="connsiteY0" fmla="*/ 0 h 175831"/>
                  <a:gd name="connsiteX1" fmla="*/ 0 w 549782"/>
                  <a:gd name="connsiteY1" fmla="*/ 175832 h 175831"/>
                  <a:gd name="connsiteX2" fmla="*/ 373856 w 549782"/>
                  <a:gd name="connsiteY2" fmla="*/ 175832 h 175831"/>
                  <a:gd name="connsiteX3" fmla="*/ 549783 w 549782"/>
                  <a:gd name="connsiteY3" fmla="*/ 0 h 175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9782" h="175831">
                    <a:moveTo>
                      <a:pt x="175927" y="0"/>
                    </a:moveTo>
                    <a:lnTo>
                      <a:pt x="0" y="175832"/>
                    </a:lnTo>
                    <a:lnTo>
                      <a:pt x="373856" y="175832"/>
                    </a:lnTo>
                    <a:lnTo>
                      <a:pt x="549783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2A27E1EC-7F00-FBBE-26D5-1789522157AC}"/>
                  </a:ext>
                </a:extLst>
              </p:cNvPr>
              <p:cNvSpPr/>
              <p:nvPr/>
            </p:nvSpPr>
            <p:spPr>
              <a:xfrm>
                <a:off x="2348499" y="2286"/>
                <a:ext cx="675181" cy="675181"/>
              </a:xfrm>
              <a:custGeom>
                <a:avLst/>
                <a:gdLst>
                  <a:gd name="connsiteX0" fmla="*/ 0 w 278987"/>
                  <a:gd name="connsiteY0" fmla="*/ 0 h 278987"/>
                  <a:gd name="connsiteX1" fmla="*/ 0 w 278987"/>
                  <a:gd name="connsiteY1" fmla="*/ 278987 h 278987"/>
                  <a:gd name="connsiteX2" fmla="*/ 278987 w 278987"/>
                  <a:gd name="connsiteY2" fmla="*/ 0 h 278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987" h="278987">
                    <a:moveTo>
                      <a:pt x="0" y="0"/>
                    </a:moveTo>
                    <a:lnTo>
                      <a:pt x="0" y="278987"/>
                    </a:lnTo>
                    <a:lnTo>
                      <a:pt x="278987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B01C2E2-8CCF-5337-EA2D-CD79A1C97533}"/>
                  </a:ext>
                </a:extLst>
              </p:cNvPr>
              <p:cNvSpPr/>
              <p:nvPr/>
            </p:nvSpPr>
            <p:spPr>
              <a:xfrm>
                <a:off x="0" y="306105"/>
                <a:ext cx="777068" cy="776838"/>
              </a:xfrm>
              <a:custGeom>
                <a:avLst/>
                <a:gdLst>
                  <a:gd name="connsiteX0" fmla="*/ 0 w 321087"/>
                  <a:gd name="connsiteY0" fmla="*/ 320993 h 320992"/>
                  <a:gd name="connsiteX1" fmla="*/ 321088 w 321087"/>
                  <a:gd name="connsiteY1" fmla="*/ 0 h 320992"/>
                  <a:gd name="connsiteX2" fmla="*/ 200692 w 321087"/>
                  <a:gd name="connsiteY2" fmla="*/ 0 h 320992"/>
                  <a:gd name="connsiteX3" fmla="*/ 0 w 321087"/>
                  <a:gd name="connsiteY3" fmla="*/ 200692 h 320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087" h="320992">
                    <a:moveTo>
                      <a:pt x="0" y="320993"/>
                    </a:moveTo>
                    <a:lnTo>
                      <a:pt x="321088" y="0"/>
                    </a:lnTo>
                    <a:lnTo>
                      <a:pt x="200692" y="0"/>
                    </a:lnTo>
                    <a:lnTo>
                      <a:pt x="0" y="200692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8011650E-4623-2A96-13C8-88E423601B8C}"/>
                  </a:ext>
                </a:extLst>
              </p:cNvPr>
              <p:cNvSpPr/>
              <p:nvPr/>
            </p:nvSpPr>
            <p:spPr>
              <a:xfrm>
                <a:off x="207235" y="2286"/>
                <a:ext cx="1385863" cy="1385631"/>
              </a:xfrm>
              <a:custGeom>
                <a:avLst/>
                <a:gdLst>
                  <a:gd name="connsiteX0" fmla="*/ 312420 w 572643"/>
                  <a:gd name="connsiteY0" fmla="*/ 0 h 572547"/>
                  <a:gd name="connsiteX1" fmla="*/ 0 w 572643"/>
                  <a:gd name="connsiteY1" fmla="*/ 312325 h 572547"/>
                  <a:gd name="connsiteX2" fmla="*/ 0 w 572643"/>
                  <a:gd name="connsiteY2" fmla="*/ 572548 h 572547"/>
                  <a:gd name="connsiteX3" fmla="*/ 572643 w 572643"/>
                  <a:gd name="connsiteY3" fmla="*/ 0 h 57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2643" h="572547">
                    <a:moveTo>
                      <a:pt x="312420" y="0"/>
                    </a:moveTo>
                    <a:lnTo>
                      <a:pt x="0" y="312325"/>
                    </a:lnTo>
                    <a:lnTo>
                      <a:pt x="0" y="572548"/>
                    </a:lnTo>
                    <a:lnTo>
                      <a:pt x="572643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005A856D-A77C-FDE5-0A34-40AEF3C1954B}"/>
                  </a:ext>
                </a:extLst>
              </p:cNvPr>
              <p:cNvSpPr/>
              <p:nvPr/>
            </p:nvSpPr>
            <p:spPr>
              <a:xfrm>
                <a:off x="2665230" y="0"/>
                <a:ext cx="482450" cy="482450"/>
              </a:xfrm>
              <a:custGeom>
                <a:avLst/>
                <a:gdLst>
                  <a:gd name="connsiteX0" fmla="*/ 144052 w 482450"/>
                  <a:gd name="connsiteY0" fmla="*/ 0 h 482450"/>
                  <a:gd name="connsiteX1" fmla="*/ 482450 w 482450"/>
                  <a:gd name="connsiteY1" fmla="*/ 0 h 482450"/>
                  <a:gd name="connsiteX2" fmla="*/ 0 w 482450"/>
                  <a:gd name="connsiteY2" fmla="*/ 482450 h 482450"/>
                  <a:gd name="connsiteX3" fmla="*/ 0 w 482450"/>
                  <a:gd name="connsiteY3" fmla="*/ 144052 h 48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2450" h="482450">
                    <a:moveTo>
                      <a:pt x="144052" y="0"/>
                    </a:moveTo>
                    <a:lnTo>
                      <a:pt x="482450" y="0"/>
                    </a:lnTo>
                    <a:lnTo>
                      <a:pt x="0" y="482450"/>
                    </a:lnTo>
                    <a:lnTo>
                      <a:pt x="0" y="144052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C1E4B24-FEE5-6DCD-7777-A177C1393C34}"/>
                </a:ext>
              </a:extLst>
            </p:cNvPr>
            <p:cNvGrpSpPr/>
            <p:nvPr/>
          </p:nvGrpSpPr>
          <p:grpSpPr>
            <a:xfrm>
              <a:off x="5983508" y="1"/>
              <a:ext cx="6299200" cy="7097274"/>
              <a:chOff x="5983508" y="1"/>
              <a:chExt cx="6299200" cy="7097274"/>
            </a:xfrm>
          </p:grpSpPr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810A94CF-1F21-5889-4EAE-425F6C3EFED5}"/>
                  </a:ext>
                </a:extLst>
              </p:cNvPr>
              <p:cNvSpPr/>
              <p:nvPr/>
            </p:nvSpPr>
            <p:spPr>
              <a:xfrm>
                <a:off x="11160080" y="5220347"/>
                <a:ext cx="1122623" cy="1122284"/>
              </a:xfrm>
              <a:custGeom>
                <a:avLst/>
                <a:gdLst>
                  <a:gd name="connsiteX0" fmla="*/ 314992 w 314991"/>
                  <a:gd name="connsiteY0" fmla="*/ 0 h 314896"/>
                  <a:gd name="connsiteX1" fmla="*/ 0 w 314991"/>
                  <a:gd name="connsiteY1" fmla="*/ 314896 h 314896"/>
                  <a:gd name="connsiteX2" fmla="*/ 314992 w 314991"/>
                  <a:gd name="connsiteY2" fmla="*/ 314896 h 31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4991" h="314896">
                    <a:moveTo>
                      <a:pt x="314992" y="0"/>
                    </a:moveTo>
                    <a:lnTo>
                      <a:pt x="0" y="314896"/>
                    </a:lnTo>
                    <a:lnTo>
                      <a:pt x="314992" y="314896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0A538BB4-E582-6582-7165-3A4F5EB3148E}"/>
                  </a:ext>
                </a:extLst>
              </p:cNvPr>
              <p:cNvSpPr/>
              <p:nvPr/>
            </p:nvSpPr>
            <p:spPr>
              <a:xfrm>
                <a:off x="11539609" y="4226042"/>
                <a:ext cx="743098" cy="2050394"/>
              </a:xfrm>
              <a:custGeom>
                <a:avLst/>
                <a:gdLst>
                  <a:gd name="connsiteX0" fmla="*/ 208502 w 208502"/>
                  <a:gd name="connsiteY0" fmla="*/ 0 h 575309"/>
                  <a:gd name="connsiteX1" fmla="*/ 0 w 208502"/>
                  <a:gd name="connsiteY1" fmla="*/ 208502 h 575309"/>
                  <a:gd name="connsiteX2" fmla="*/ 0 w 208502"/>
                  <a:gd name="connsiteY2" fmla="*/ 575310 h 575309"/>
                  <a:gd name="connsiteX3" fmla="*/ 208502 w 208502"/>
                  <a:gd name="connsiteY3" fmla="*/ 366808 h 575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02" h="575309">
                    <a:moveTo>
                      <a:pt x="208502" y="0"/>
                    </a:moveTo>
                    <a:lnTo>
                      <a:pt x="0" y="208502"/>
                    </a:lnTo>
                    <a:lnTo>
                      <a:pt x="0" y="575310"/>
                    </a:lnTo>
                    <a:lnTo>
                      <a:pt x="208502" y="36680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F3D69568-C13A-71D1-0E0E-2F6E3E78C17F}"/>
                  </a:ext>
                </a:extLst>
              </p:cNvPr>
              <p:cNvSpPr/>
              <p:nvPr/>
            </p:nvSpPr>
            <p:spPr>
              <a:xfrm>
                <a:off x="11643824" y="5151096"/>
                <a:ext cx="491548" cy="491210"/>
              </a:xfrm>
              <a:custGeom>
                <a:avLst/>
                <a:gdLst>
                  <a:gd name="connsiteX0" fmla="*/ 87249 w 137921"/>
                  <a:gd name="connsiteY0" fmla="*/ 0 h 137826"/>
                  <a:gd name="connsiteX1" fmla="*/ 0 w 137921"/>
                  <a:gd name="connsiteY1" fmla="*/ 87154 h 137826"/>
                  <a:gd name="connsiteX2" fmla="*/ 0 w 137921"/>
                  <a:gd name="connsiteY2" fmla="*/ 137827 h 137826"/>
                  <a:gd name="connsiteX3" fmla="*/ 137922 w 137921"/>
                  <a:gd name="connsiteY3" fmla="*/ 0 h 137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921" h="137826">
                    <a:moveTo>
                      <a:pt x="87249" y="0"/>
                    </a:moveTo>
                    <a:lnTo>
                      <a:pt x="0" y="87154"/>
                    </a:lnTo>
                    <a:lnTo>
                      <a:pt x="0" y="137827"/>
                    </a:lnTo>
                    <a:lnTo>
                      <a:pt x="137922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E7452CD1-B94F-9258-383C-801CE911560A}"/>
                  </a:ext>
                </a:extLst>
              </p:cNvPr>
              <p:cNvSpPr/>
              <p:nvPr/>
            </p:nvSpPr>
            <p:spPr>
              <a:xfrm>
                <a:off x="11023953" y="1"/>
                <a:ext cx="1168047" cy="3268399"/>
              </a:xfrm>
              <a:custGeom>
                <a:avLst/>
                <a:gdLst>
                  <a:gd name="connsiteX0" fmla="*/ 337076 w 1168047"/>
                  <a:gd name="connsiteY0" fmla="*/ 0 h 3268399"/>
                  <a:gd name="connsiteX1" fmla="*/ 1168047 w 1168047"/>
                  <a:gd name="connsiteY1" fmla="*/ 0 h 3268399"/>
                  <a:gd name="connsiteX2" fmla="*/ 1168047 w 1168047"/>
                  <a:gd name="connsiteY2" fmla="*/ 2100351 h 3268399"/>
                  <a:gd name="connsiteX3" fmla="*/ 0 w 1168047"/>
                  <a:gd name="connsiteY3" fmla="*/ 3268399 h 3268399"/>
                  <a:gd name="connsiteX4" fmla="*/ 0 w 1168047"/>
                  <a:gd name="connsiteY4" fmla="*/ 337077 h 3268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047" h="3268399">
                    <a:moveTo>
                      <a:pt x="337076" y="0"/>
                    </a:moveTo>
                    <a:lnTo>
                      <a:pt x="1168047" y="0"/>
                    </a:lnTo>
                    <a:lnTo>
                      <a:pt x="1168047" y="2100351"/>
                    </a:lnTo>
                    <a:lnTo>
                      <a:pt x="0" y="3268399"/>
                    </a:lnTo>
                    <a:lnTo>
                      <a:pt x="0" y="337077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ED80110A-1E1E-4A99-C882-C018CDCE3FFE}"/>
                  </a:ext>
                </a:extLst>
              </p:cNvPr>
              <p:cNvSpPr/>
              <p:nvPr/>
            </p:nvSpPr>
            <p:spPr>
              <a:xfrm>
                <a:off x="11322344" y="6415621"/>
                <a:ext cx="433840" cy="433841"/>
              </a:xfrm>
              <a:custGeom>
                <a:avLst/>
                <a:gdLst>
                  <a:gd name="connsiteX0" fmla="*/ 76962 w 121729"/>
                  <a:gd name="connsiteY0" fmla="*/ 0 h 121729"/>
                  <a:gd name="connsiteX1" fmla="*/ 0 w 121729"/>
                  <a:gd name="connsiteY1" fmla="*/ 76962 h 121729"/>
                  <a:gd name="connsiteX2" fmla="*/ 0 w 121729"/>
                  <a:gd name="connsiteY2" fmla="*/ 121729 h 121729"/>
                  <a:gd name="connsiteX3" fmla="*/ 121729 w 121729"/>
                  <a:gd name="connsiteY3" fmla="*/ 0 h 121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729" h="121729">
                    <a:moveTo>
                      <a:pt x="76962" y="0"/>
                    </a:moveTo>
                    <a:lnTo>
                      <a:pt x="0" y="76962"/>
                    </a:lnTo>
                    <a:lnTo>
                      <a:pt x="0" y="121729"/>
                    </a:lnTo>
                    <a:lnTo>
                      <a:pt x="121729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912C264A-4C2A-00FC-BDCA-70D7C6C02D7C}"/>
                  </a:ext>
                </a:extLst>
              </p:cNvPr>
              <p:cNvSpPr/>
              <p:nvPr/>
            </p:nvSpPr>
            <p:spPr>
              <a:xfrm>
                <a:off x="9012254" y="3273831"/>
                <a:ext cx="398875" cy="398875"/>
              </a:xfrm>
              <a:custGeom>
                <a:avLst/>
                <a:gdLst>
                  <a:gd name="connsiteX0" fmla="*/ 70771 w 111918"/>
                  <a:gd name="connsiteY0" fmla="*/ 0 h 111918"/>
                  <a:gd name="connsiteX1" fmla="*/ 0 w 111918"/>
                  <a:gd name="connsiteY1" fmla="*/ 70771 h 111918"/>
                  <a:gd name="connsiteX2" fmla="*/ 0 w 111918"/>
                  <a:gd name="connsiteY2" fmla="*/ 111919 h 111918"/>
                  <a:gd name="connsiteX3" fmla="*/ 111919 w 111918"/>
                  <a:gd name="connsiteY3" fmla="*/ 0 h 111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918" h="111918">
                    <a:moveTo>
                      <a:pt x="70771" y="0"/>
                    </a:moveTo>
                    <a:lnTo>
                      <a:pt x="0" y="70771"/>
                    </a:lnTo>
                    <a:lnTo>
                      <a:pt x="0" y="111919"/>
                    </a:lnTo>
                    <a:lnTo>
                      <a:pt x="111919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EDB2F9F-A86D-A78F-91FD-A5D9E69EDA80}"/>
                  </a:ext>
                </a:extLst>
              </p:cNvPr>
              <p:cNvSpPr/>
              <p:nvPr/>
            </p:nvSpPr>
            <p:spPr>
              <a:xfrm>
                <a:off x="9115795" y="716602"/>
                <a:ext cx="3166912" cy="5835822"/>
              </a:xfrm>
              <a:custGeom>
                <a:avLst/>
                <a:gdLst>
                  <a:gd name="connsiteX0" fmla="*/ 888587 w 888587"/>
                  <a:gd name="connsiteY0" fmla="*/ 0 h 1637442"/>
                  <a:gd name="connsiteX1" fmla="*/ 0 w 888587"/>
                  <a:gd name="connsiteY1" fmla="*/ 888587 h 1637442"/>
                  <a:gd name="connsiteX2" fmla="*/ 0 w 888587"/>
                  <a:gd name="connsiteY2" fmla="*/ 1637443 h 1637442"/>
                  <a:gd name="connsiteX3" fmla="*/ 888587 w 888587"/>
                  <a:gd name="connsiteY3" fmla="*/ 748855 h 1637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8587" h="1637442">
                    <a:moveTo>
                      <a:pt x="888587" y="0"/>
                    </a:moveTo>
                    <a:lnTo>
                      <a:pt x="0" y="888587"/>
                    </a:lnTo>
                    <a:lnTo>
                      <a:pt x="0" y="1637443"/>
                    </a:lnTo>
                    <a:lnTo>
                      <a:pt x="888587" y="748855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004B0743-9D8D-84C8-C0A8-5920F40D2353}"/>
                  </a:ext>
                </a:extLst>
              </p:cNvPr>
              <p:cNvSpPr/>
              <p:nvPr/>
            </p:nvSpPr>
            <p:spPr>
              <a:xfrm>
                <a:off x="10280855" y="1283181"/>
                <a:ext cx="2001851" cy="2001853"/>
              </a:xfrm>
              <a:custGeom>
                <a:avLst/>
                <a:gdLst>
                  <a:gd name="connsiteX0" fmla="*/ 561689 w 561689"/>
                  <a:gd name="connsiteY0" fmla="*/ 0 h 561689"/>
                  <a:gd name="connsiteX1" fmla="*/ 0 w 561689"/>
                  <a:gd name="connsiteY1" fmla="*/ 561689 h 561689"/>
                  <a:gd name="connsiteX2" fmla="*/ 458534 w 561689"/>
                  <a:gd name="connsiteY2" fmla="*/ 561689 h 561689"/>
                  <a:gd name="connsiteX3" fmla="*/ 561689 w 561689"/>
                  <a:gd name="connsiteY3" fmla="*/ 458438 h 561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689" h="561689">
                    <a:moveTo>
                      <a:pt x="561689" y="0"/>
                    </a:moveTo>
                    <a:lnTo>
                      <a:pt x="0" y="561689"/>
                    </a:lnTo>
                    <a:lnTo>
                      <a:pt x="458534" y="561689"/>
                    </a:lnTo>
                    <a:lnTo>
                      <a:pt x="561689" y="45843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DC6D686C-1707-409B-EC44-5851A0ED6B60}"/>
                  </a:ext>
                </a:extLst>
              </p:cNvPr>
              <p:cNvSpPr/>
              <p:nvPr/>
            </p:nvSpPr>
            <p:spPr>
              <a:xfrm>
                <a:off x="9342561" y="1636225"/>
                <a:ext cx="2940146" cy="2940146"/>
              </a:xfrm>
              <a:custGeom>
                <a:avLst/>
                <a:gdLst>
                  <a:gd name="connsiteX0" fmla="*/ 824960 w 824960"/>
                  <a:gd name="connsiteY0" fmla="*/ 0 h 824960"/>
                  <a:gd name="connsiteX1" fmla="*/ 0 w 824960"/>
                  <a:gd name="connsiteY1" fmla="*/ 824960 h 824960"/>
                  <a:gd name="connsiteX2" fmla="*/ 545021 w 824960"/>
                  <a:gd name="connsiteY2" fmla="*/ 824960 h 824960"/>
                  <a:gd name="connsiteX3" fmla="*/ 824960 w 824960"/>
                  <a:gd name="connsiteY3" fmla="*/ 545021 h 824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960" h="824960">
                    <a:moveTo>
                      <a:pt x="824960" y="0"/>
                    </a:moveTo>
                    <a:lnTo>
                      <a:pt x="0" y="824960"/>
                    </a:lnTo>
                    <a:lnTo>
                      <a:pt x="545021" y="824960"/>
                    </a:lnTo>
                    <a:lnTo>
                      <a:pt x="824960" y="545021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0A3A2241-3E16-DF6E-62DC-A0986121A578}"/>
                  </a:ext>
                </a:extLst>
              </p:cNvPr>
              <p:cNvSpPr/>
              <p:nvPr/>
            </p:nvSpPr>
            <p:spPr>
              <a:xfrm>
                <a:off x="8072602" y="2717439"/>
                <a:ext cx="4210102" cy="4210102"/>
              </a:xfrm>
              <a:custGeom>
                <a:avLst/>
                <a:gdLst>
                  <a:gd name="connsiteX0" fmla="*/ 820960 w 1181290"/>
                  <a:gd name="connsiteY0" fmla="*/ 1181290 h 1181290"/>
                  <a:gd name="connsiteX1" fmla="*/ 1181291 w 1181290"/>
                  <a:gd name="connsiteY1" fmla="*/ 820864 h 1181290"/>
                  <a:gd name="connsiteX2" fmla="*/ 1181291 w 1181290"/>
                  <a:gd name="connsiteY2" fmla="*/ 0 h 1181290"/>
                  <a:gd name="connsiteX3" fmla="*/ 0 w 1181290"/>
                  <a:gd name="connsiteY3" fmla="*/ 1181290 h 1181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1290" h="1181290">
                    <a:moveTo>
                      <a:pt x="820960" y="1181290"/>
                    </a:moveTo>
                    <a:lnTo>
                      <a:pt x="1181291" y="820864"/>
                    </a:lnTo>
                    <a:lnTo>
                      <a:pt x="1181291" y="0"/>
                    </a:lnTo>
                    <a:lnTo>
                      <a:pt x="0" y="118129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7D5B2DBA-C834-862D-5067-AF6A374EE58F}"/>
                  </a:ext>
                </a:extLst>
              </p:cNvPr>
              <p:cNvSpPr/>
              <p:nvPr/>
            </p:nvSpPr>
            <p:spPr>
              <a:xfrm>
                <a:off x="7311171" y="5177577"/>
                <a:ext cx="1164717" cy="1164717"/>
              </a:xfrm>
              <a:custGeom>
                <a:avLst/>
                <a:gdLst>
                  <a:gd name="connsiteX0" fmla="*/ 120205 w 326802"/>
                  <a:gd name="connsiteY0" fmla="*/ 326803 h 326802"/>
                  <a:gd name="connsiteX1" fmla="*/ 326803 w 326802"/>
                  <a:gd name="connsiteY1" fmla="*/ 120205 h 326802"/>
                  <a:gd name="connsiteX2" fmla="*/ 326803 w 326802"/>
                  <a:gd name="connsiteY2" fmla="*/ 0 h 326802"/>
                  <a:gd name="connsiteX3" fmla="*/ 0 w 326802"/>
                  <a:gd name="connsiteY3" fmla="*/ 326803 h 32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802" h="326802">
                    <a:moveTo>
                      <a:pt x="120205" y="326803"/>
                    </a:moveTo>
                    <a:lnTo>
                      <a:pt x="326803" y="120205"/>
                    </a:lnTo>
                    <a:lnTo>
                      <a:pt x="326803" y="0"/>
                    </a:lnTo>
                    <a:lnTo>
                      <a:pt x="0" y="32680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CCAF8B3-E4FF-B3AB-E1BC-0A326DA72C07}"/>
                  </a:ext>
                </a:extLst>
              </p:cNvPr>
              <p:cNvSpPr/>
              <p:nvPr/>
            </p:nvSpPr>
            <p:spPr>
              <a:xfrm>
                <a:off x="9218652" y="6570757"/>
                <a:ext cx="305180" cy="305180"/>
              </a:xfrm>
              <a:custGeom>
                <a:avLst/>
                <a:gdLst>
                  <a:gd name="connsiteX0" fmla="*/ 31432 w 85629"/>
                  <a:gd name="connsiteY0" fmla="*/ 85630 h 85629"/>
                  <a:gd name="connsiteX1" fmla="*/ 85630 w 85629"/>
                  <a:gd name="connsiteY1" fmla="*/ 31528 h 85629"/>
                  <a:gd name="connsiteX2" fmla="*/ 85630 w 85629"/>
                  <a:gd name="connsiteY2" fmla="*/ 0 h 85629"/>
                  <a:gd name="connsiteX3" fmla="*/ 0 w 85629"/>
                  <a:gd name="connsiteY3" fmla="*/ 85630 h 85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629" h="85629">
                    <a:moveTo>
                      <a:pt x="31432" y="85630"/>
                    </a:moveTo>
                    <a:lnTo>
                      <a:pt x="85630" y="31528"/>
                    </a:lnTo>
                    <a:lnTo>
                      <a:pt x="85630" y="0"/>
                    </a:lnTo>
                    <a:lnTo>
                      <a:pt x="0" y="8563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2C54B1AE-F6BF-1DD6-3D0A-2C80A2EC7A2F}"/>
                  </a:ext>
                </a:extLst>
              </p:cNvPr>
              <p:cNvSpPr/>
              <p:nvPr/>
            </p:nvSpPr>
            <p:spPr>
              <a:xfrm>
                <a:off x="11157026" y="2306001"/>
                <a:ext cx="1125682" cy="4621540"/>
              </a:xfrm>
              <a:custGeom>
                <a:avLst/>
                <a:gdLst>
                  <a:gd name="connsiteX0" fmla="*/ 189643 w 315849"/>
                  <a:gd name="connsiteY0" fmla="*/ 1296733 h 1296733"/>
                  <a:gd name="connsiteX1" fmla="*/ 315849 w 315849"/>
                  <a:gd name="connsiteY1" fmla="*/ 1170432 h 1296733"/>
                  <a:gd name="connsiteX2" fmla="*/ 315849 w 315849"/>
                  <a:gd name="connsiteY2" fmla="*/ 0 h 1296733"/>
                  <a:gd name="connsiteX3" fmla="*/ 0 w 315849"/>
                  <a:gd name="connsiteY3" fmla="*/ 315849 h 1296733"/>
                  <a:gd name="connsiteX4" fmla="*/ 0 w 315849"/>
                  <a:gd name="connsiteY4" fmla="*/ 1296733 h 129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849" h="1296733">
                    <a:moveTo>
                      <a:pt x="189643" y="1296733"/>
                    </a:moveTo>
                    <a:lnTo>
                      <a:pt x="315849" y="1170432"/>
                    </a:lnTo>
                    <a:lnTo>
                      <a:pt x="315849" y="0"/>
                    </a:lnTo>
                    <a:lnTo>
                      <a:pt x="0" y="315849"/>
                    </a:lnTo>
                    <a:lnTo>
                      <a:pt x="0" y="129673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0D7CF450-F162-82A1-057D-1E8B192188EF}"/>
                  </a:ext>
                </a:extLst>
              </p:cNvPr>
              <p:cNvGrpSpPr/>
              <p:nvPr/>
            </p:nvGrpSpPr>
            <p:grpSpPr>
              <a:xfrm>
                <a:off x="5983508" y="4227061"/>
                <a:ext cx="6299200" cy="2870214"/>
                <a:chOff x="5216937" y="3751707"/>
                <a:chExt cx="1767459" cy="805338"/>
              </a:xfrm>
              <a:solidFill>
                <a:schemeClr val="accent1">
                  <a:alpha val="50000"/>
                </a:schemeClr>
              </a:solidFill>
            </p:grpSpPr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CBB2BB12-7480-B585-93BE-AC4EC0A30E3C}"/>
                    </a:ext>
                  </a:extLst>
                </p:cNvPr>
                <p:cNvSpPr/>
                <p:nvPr/>
              </p:nvSpPr>
              <p:spPr>
                <a:xfrm>
                  <a:off x="6767797" y="4464367"/>
                  <a:ext cx="203930" cy="45053"/>
                </a:xfrm>
                <a:custGeom>
                  <a:avLst/>
                  <a:gdLst>
                    <a:gd name="connsiteX0" fmla="*/ 158877 w 203930"/>
                    <a:gd name="connsiteY0" fmla="*/ 45053 h 45053"/>
                    <a:gd name="connsiteX1" fmla="*/ 203930 w 203930"/>
                    <a:gd name="connsiteY1" fmla="*/ 0 h 45053"/>
                    <a:gd name="connsiteX2" fmla="*/ 44958 w 203930"/>
                    <a:gd name="connsiteY2" fmla="*/ 0 h 45053"/>
                    <a:gd name="connsiteX3" fmla="*/ 0 w 203930"/>
                    <a:gd name="connsiteY3" fmla="*/ 45053 h 45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3930" h="45053">
                      <a:moveTo>
                        <a:pt x="158877" y="45053"/>
                      </a:moveTo>
                      <a:lnTo>
                        <a:pt x="203930" y="0"/>
                      </a:lnTo>
                      <a:lnTo>
                        <a:pt x="44958" y="0"/>
                      </a:lnTo>
                      <a:lnTo>
                        <a:pt x="0" y="450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BFC65EA2-7F82-B50B-AF4D-22EA19C42904}"/>
                    </a:ext>
                  </a:extLst>
                </p:cNvPr>
                <p:cNvSpPr/>
                <p:nvPr/>
              </p:nvSpPr>
              <p:spPr>
                <a:xfrm>
                  <a:off x="6099142" y="4276629"/>
                  <a:ext cx="727519" cy="232790"/>
                </a:xfrm>
                <a:custGeom>
                  <a:avLst/>
                  <a:gdLst>
                    <a:gd name="connsiteX0" fmla="*/ 494729 w 727519"/>
                    <a:gd name="connsiteY0" fmla="*/ 232791 h 232790"/>
                    <a:gd name="connsiteX1" fmla="*/ 727520 w 727519"/>
                    <a:gd name="connsiteY1" fmla="*/ 0 h 232790"/>
                    <a:gd name="connsiteX2" fmla="*/ 232696 w 727519"/>
                    <a:gd name="connsiteY2" fmla="*/ 0 h 232790"/>
                    <a:gd name="connsiteX3" fmla="*/ 0 w 727519"/>
                    <a:gd name="connsiteY3" fmla="*/ 232791 h 232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7519" h="232790">
                      <a:moveTo>
                        <a:pt x="494729" y="232791"/>
                      </a:moveTo>
                      <a:lnTo>
                        <a:pt x="727520" y="0"/>
                      </a:lnTo>
                      <a:lnTo>
                        <a:pt x="232696" y="0"/>
                      </a:lnTo>
                      <a:lnTo>
                        <a:pt x="0" y="23279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CC5DBEDD-DE7C-BED0-9E50-B81AA25E6E1F}"/>
                    </a:ext>
                  </a:extLst>
                </p:cNvPr>
                <p:cNvSpPr/>
                <p:nvPr/>
              </p:nvSpPr>
              <p:spPr>
                <a:xfrm>
                  <a:off x="5331141" y="4140231"/>
                  <a:ext cx="369188" cy="369188"/>
                </a:xfrm>
                <a:custGeom>
                  <a:avLst/>
                  <a:gdLst>
                    <a:gd name="connsiteX0" fmla="*/ 369189 w 369188"/>
                    <a:gd name="connsiteY0" fmla="*/ 369189 h 369188"/>
                    <a:gd name="connsiteX1" fmla="*/ 369189 w 369188"/>
                    <a:gd name="connsiteY1" fmla="*/ 0 h 369188"/>
                    <a:gd name="connsiteX2" fmla="*/ 0 w 369188"/>
                    <a:gd name="connsiteY2" fmla="*/ 369189 h 369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9188" h="369188">
                      <a:moveTo>
                        <a:pt x="369189" y="369189"/>
                      </a:moveTo>
                      <a:lnTo>
                        <a:pt x="369189" y="0"/>
                      </a:lnTo>
                      <a:lnTo>
                        <a:pt x="0" y="36918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D818FD8E-35D1-E2BA-FA8C-C9F158C9E7E5}"/>
                    </a:ext>
                  </a:extLst>
                </p:cNvPr>
                <p:cNvSpPr/>
                <p:nvPr/>
              </p:nvSpPr>
              <p:spPr>
                <a:xfrm>
                  <a:off x="6559581" y="3918489"/>
                  <a:ext cx="424815" cy="424815"/>
                </a:xfrm>
                <a:custGeom>
                  <a:avLst/>
                  <a:gdLst>
                    <a:gd name="connsiteX0" fmla="*/ 424815 w 424815"/>
                    <a:gd name="connsiteY0" fmla="*/ 0 h 424815"/>
                    <a:gd name="connsiteX1" fmla="*/ 0 w 424815"/>
                    <a:gd name="connsiteY1" fmla="*/ 424815 h 424815"/>
                    <a:gd name="connsiteX2" fmla="*/ 159258 w 424815"/>
                    <a:gd name="connsiteY2" fmla="*/ 424815 h 424815"/>
                    <a:gd name="connsiteX3" fmla="*/ 424815 w 424815"/>
                    <a:gd name="connsiteY3" fmla="*/ 159258 h 42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4815" h="424815">
                      <a:moveTo>
                        <a:pt x="424815" y="0"/>
                      </a:moveTo>
                      <a:lnTo>
                        <a:pt x="0" y="424815"/>
                      </a:lnTo>
                      <a:lnTo>
                        <a:pt x="159258" y="424815"/>
                      </a:lnTo>
                      <a:lnTo>
                        <a:pt x="424815" y="15925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8C1DD478-3809-B75D-FD22-AAE989830B58}"/>
                    </a:ext>
                  </a:extLst>
                </p:cNvPr>
                <p:cNvSpPr/>
                <p:nvPr/>
              </p:nvSpPr>
              <p:spPr>
                <a:xfrm>
                  <a:off x="6113334" y="3751707"/>
                  <a:ext cx="757713" cy="757713"/>
                </a:xfrm>
                <a:custGeom>
                  <a:avLst/>
                  <a:gdLst>
                    <a:gd name="connsiteX0" fmla="*/ 344329 w 757713"/>
                    <a:gd name="connsiteY0" fmla="*/ 757714 h 757713"/>
                    <a:gd name="connsiteX1" fmla="*/ 757714 w 757713"/>
                    <a:gd name="connsiteY1" fmla="*/ 344329 h 757713"/>
                    <a:gd name="connsiteX2" fmla="*/ 757714 w 757713"/>
                    <a:gd name="connsiteY2" fmla="*/ 0 h 757713"/>
                    <a:gd name="connsiteX3" fmla="*/ 0 w 757713"/>
                    <a:gd name="connsiteY3" fmla="*/ 757714 h 757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7713" h="757713">
                      <a:moveTo>
                        <a:pt x="344329" y="757714"/>
                      </a:moveTo>
                      <a:lnTo>
                        <a:pt x="757714" y="344329"/>
                      </a:lnTo>
                      <a:lnTo>
                        <a:pt x="757714" y="0"/>
                      </a:lnTo>
                      <a:lnTo>
                        <a:pt x="0" y="75771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4DF3657D-4580-4EC6-F455-4AE076134B07}"/>
                    </a:ext>
                  </a:extLst>
                </p:cNvPr>
                <p:cNvSpPr/>
                <p:nvPr/>
              </p:nvSpPr>
              <p:spPr>
                <a:xfrm>
                  <a:off x="5216937" y="4246816"/>
                  <a:ext cx="310229" cy="310229"/>
                </a:xfrm>
                <a:custGeom>
                  <a:avLst/>
                  <a:gdLst>
                    <a:gd name="connsiteX0" fmla="*/ 184975 w 310229"/>
                    <a:gd name="connsiteY0" fmla="*/ 310229 h 310229"/>
                    <a:gd name="connsiteX1" fmla="*/ 310229 w 310229"/>
                    <a:gd name="connsiteY1" fmla="*/ 184975 h 310229"/>
                    <a:gd name="connsiteX2" fmla="*/ 310229 w 310229"/>
                    <a:gd name="connsiteY2" fmla="*/ 0 h 310229"/>
                    <a:gd name="connsiteX3" fmla="*/ 0 w 310229"/>
                    <a:gd name="connsiteY3" fmla="*/ 310229 h 310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0229" h="310229">
                      <a:moveTo>
                        <a:pt x="184975" y="310229"/>
                      </a:moveTo>
                      <a:lnTo>
                        <a:pt x="310229" y="184975"/>
                      </a:lnTo>
                      <a:lnTo>
                        <a:pt x="310229" y="0"/>
                      </a:lnTo>
                      <a:lnTo>
                        <a:pt x="0" y="31022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47" name="标题 1">
            <a:extLst>
              <a:ext uri="{FF2B5EF4-FFF2-40B4-BE49-F238E27FC236}">
                <a16:creationId xmlns:a16="http://schemas.microsoft.com/office/drawing/2014/main" id="{7E5DFDED-67C6-2FF4-FB83-5AE11AAE4B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1242" y="2550083"/>
            <a:ext cx="5435600" cy="98739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8" name="文本占位符 2">
            <a:extLst>
              <a:ext uri="{FF2B5EF4-FFF2-40B4-BE49-F238E27FC236}">
                <a16:creationId xmlns:a16="http://schemas.microsoft.com/office/drawing/2014/main" id="{38E4BC22-3302-6AFE-FEC5-63526C39C97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27592" y="3537482"/>
            <a:ext cx="5435600" cy="239460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9" name="日期占位符 3">
            <a:extLst>
              <a:ext uri="{FF2B5EF4-FFF2-40B4-BE49-F238E27FC236}">
                <a16:creationId xmlns:a16="http://schemas.microsoft.com/office/drawing/2014/main" id="{8602966E-D394-F4C1-DD1D-C5255C57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/>
          <a:lstStyle/>
          <a:p>
            <a:fld id="{43A25592-9C3F-48AB-9A3F-F2A64B129A6F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0" name="页脚占位符 4">
            <a:extLst>
              <a:ext uri="{FF2B5EF4-FFF2-40B4-BE49-F238E27FC236}">
                <a16:creationId xmlns:a16="http://schemas.microsoft.com/office/drawing/2014/main" id="{FAAAC8D7-3770-9622-5F70-071CE43E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750733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灯片编号占位符 5">
            <a:extLst>
              <a:ext uri="{FF2B5EF4-FFF2-40B4-BE49-F238E27FC236}">
                <a16:creationId xmlns:a16="http://schemas.microsoft.com/office/drawing/2014/main" id="{D131552B-18DF-4A27-7B2F-F83EEEC3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8168" y="6409690"/>
            <a:ext cx="3750732" cy="274320"/>
          </a:xfrm>
        </p:spPr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91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" y="-17020"/>
            <a:ext cx="12282709" cy="7114295"/>
            <a:chOff x="-1" y="-17020"/>
            <a:chExt cx="12282709" cy="7114295"/>
          </a:xfrm>
        </p:grpSpPr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0" y="-17020"/>
              <a:ext cx="12192000" cy="6885026"/>
            </a:xfrm>
            <a:prstGeom prst="rect">
              <a:avLst/>
            </a:prstGeom>
            <a:blipFill dpi="0" rotWithShape="1">
              <a:blip r:embed="rId2" cstate="email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 amt="12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dk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-1" y="0"/>
              <a:ext cx="3147681" cy="4030093"/>
              <a:chOff x="-1" y="0"/>
              <a:chExt cx="3147681" cy="4030093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0" y="302187"/>
                <a:ext cx="576058" cy="576058"/>
              </a:xfrm>
              <a:custGeom>
                <a:avLst/>
                <a:gdLst>
                  <a:gd name="connsiteX0" fmla="*/ 0 w 238029"/>
                  <a:gd name="connsiteY0" fmla="*/ 238030 h 238029"/>
                  <a:gd name="connsiteX1" fmla="*/ 238030 w 238029"/>
                  <a:gd name="connsiteY1" fmla="*/ 0 h 238029"/>
                  <a:gd name="connsiteX2" fmla="*/ 0 w 238029"/>
                  <a:gd name="connsiteY2" fmla="*/ 0 h 238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029" h="238029">
                    <a:moveTo>
                      <a:pt x="0" y="238030"/>
                    </a:moveTo>
                    <a:lnTo>
                      <a:pt x="2380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0" y="336303"/>
                <a:ext cx="381502" cy="1052076"/>
              </a:xfrm>
              <a:custGeom>
                <a:avLst/>
                <a:gdLst>
                  <a:gd name="connsiteX0" fmla="*/ 0 w 157638"/>
                  <a:gd name="connsiteY0" fmla="*/ 434721 h 434721"/>
                  <a:gd name="connsiteX1" fmla="*/ 157639 w 157638"/>
                  <a:gd name="connsiteY1" fmla="*/ 277178 h 434721"/>
                  <a:gd name="connsiteX2" fmla="*/ 157544 w 157638"/>
                  <a:gd name="connsiteY2" fmla="*/ 0 h 434721"/>
                  <a:gd name="connsiteX3" fmla="*/ 0 w 157638"/>
                  <a:gd name="connsiteY3" fmla="*/ 157544 h 43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38" h="434721">
                    <a:moveTo>
                      <a:pt x="0" y="434721"/>
                    </a:moveTo>
                    <a:lnTo>
                      <a:pt x="157639" y="277178"/>
                    </a:lnTo>
                    <a:lnTo>
                      <a:pt x="157544" y="0"/>
                    </a:lnTo>
                    <a:lnTo>
                      <a:pt x="0" y="15754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75839" y="661792"/>
                <a:ext cx="251954" cy="251954"/>
              </a:xfrm>
              <a:custGeom>
                <a:avLst/>
                <a:gdLst>
                  <a:gd name="connsiteX0" fmla="*/ 38291 w 104108"/>
                  <a:gd name="connsiteY0" fmla="*/ 104108 h 104108"/>
                  <a:gd name="connsiteX1" fmla="*/ 104108 w 104108"/>
                  <a:gd name="connsiteY1" fmla="*/ 38291 h 104108"/>
                  <a:gd name="connsiteX2" fmla="*/ 104108 w 104108"/>
                  <a:gd name="connsiteY2" fmla="*/ 0 h 104108"/>
                  <a:gd name="connsiteX3" fmla="*/ 0 w 104108"/>
                  <a:gd name="connsiteY3" fmla="*/ 104108 h 10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108" h="104108">
                    <a:moveTo>
                      <a:pt x="38291" y="104108"/>
                    </a:moveTo>
                    <a:lnTo>
                      <a:pt x="104108" y="38291"/>
                    </a:lnTo>
                    <a:lnTo>
                      <a:pt x="104108" y="0"/>
                    </a:lnTo>
                    <a:lnTo>
                      <a:pt x="0" y="10410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0" y="1879840"/>
                <a:ext cx="645905" cy="2150253"/>
              </a:xfrm>
              <a:custGeom>
                <a:avLst/>
                <a:gdLst>
                  <a:gd name="connsiteX0" fmla="*/ 0 w 266890"/>
                  <a:gd name="connsiteY0" fmla="*/ 888492 h 888491"/>
                  <a:gd name="connsiteX1" fmla="*/ 266891 w 266890"/>
                  <a:gd name="connsiteY1" fmla="*/ 621602 h 888491"/>
                  <a:gd name="connsiteX2" fmla="*/ 266891 w 266890"/>
                  <a:gd name="connsiteY2" fmla="*/ 0 h 888491"/>
                  <a:gd name="connsiteX3" fmla="*/ 0 w 266890"/>
                  <a:gd name="connsiteY3" fmla="*/ 266890 h 88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90" h="888491">
                    <a:moveTo>
                      <a:pt x="0" y="888492"/>
                    </a:moveTo>
                    <a:lnTo>
                      <a:pt x="266891" y="621602"/>
                    </a:lnTo>
                    <a:lnTo>
                      <a:pt x="266891" y="0"/>
                    </a:lnTo>
                    <a:lnTo>
                      <a:pt x="0" y="26689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270165" y="42165"/>
                <a:ext cx="222677" cy="222677"/>
              </a:xfrm>
              <a:custGeom>
                <a:avLst/>
                <a:gdLst>
                  <a:gd name="connsiteX0" fmla="*/ 33814 w 92011"/>
                  <a:gd name="connsiteY0" fmla="*/ 92012 h 92011"/>
                  <a:gd name="connsiteX1" fmla="*/ 92011 w 92011"/>
                  <a:gd name="connsiteY1" fmla="*/ 33909 h 92011"/>
                  <a:gd name="connsiteX2" fmla="*/ 92011 w 92011"/>
                  <a:gd name="connsiteY2" fmla="*/ 0 h 92011"/>
                  <a:gd name="connsiteX3" fmla="*/ 0 w 92011"/>
                  <a:gd name="connsiteY3" fmla="*/ 92012 h 92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011" h="92011">
                    <a:moveTo>
                      <a:pt x="33814" y="92012"/>
                    </a:moveTo>
                    <a:lnTo>
                      <a:pt x="92011" y="33909"/>
                    </a:lnTo>
                    <a:lnTo>
                      <a:pt x="92011" y="0"/>
                    </a:lnTo>
                    <a:lnTo>
                      <a:pt x="0" y="92012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" y="194535"/>
                <a:ext cx="1718037" cy="2994864"/>
              </a:xfrm>
              <a:custGeom>
                <a:avLst/>
                <a:gdLst>
                  <a:gd name="connsiteX0" fmla="*/ 0 w 671512"/>
                  <a:gd name="connsiteY0" fmla="*/ 1237488 h 1237487"/>
                  <a:gd name="connsiteX1" fmla="*/ 671513 w 671512"/>
                  <a:gd name="connsiteY1" fmla="*/ 565976 h 1237487"/>
                  <a:gd name="connsiteX2" fmla="*/ 671513 w 671512"/>
                  <a:gd name="connsiteY2" fmla="*/ 0 h 1237487"/>
                  <a:gd name="connsiteX3" fmla="*/ 0 w 671512"/>
                  <a:gd name="connsiteY3" fmla="*/ 671608 h 1237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1512" h="1237487">
                    <a:moveTo>
                      <a:pt x="0" y="1237488"/>
                    </a:moveTo>
                    <a:lnTo>
                      <a:pt x="671513" y="565976"/>
                    </a:lnTo>
                    <a:lnTo>
                      <a:pt x="671513" y="0"/>
                    </a:lnTo>
                    <a:lnTo>
                      <a:pt x="0" y="67160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0" y="1208577"/>
                <a:ext cx="1508728" cy="1508728"/>
              </a:xfrm>
              <a:custGeom>
                <a:avLst/>
                <a:gdLst>
                  <a:gd name="connsiteX0" fmla="*/ 0 w 623411"/>
                  <a:gd name="connsiteY0" fmla="*/ 623411 h 623411"/>
                  <a:gd name="connsiteX1" fmla="*/ 623411 w 623411"/>
                  <a:gd name="connsiteY1" fmla="*/ 0 h 623411"/>
                  <a:gd name="connsiteX2" fmla="*/ 211550 w 623411"/>
                  <a:gd name="connsiteY2" fmla="*/ 0 h 623411"/>
                  <a:gd name="connsiteX3" fmla="*/ 0 w 623411"/>
                  <a:gd name="connsiteY3" fmla="*/ 211550 h 62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3411" h="623411">
                    <a:moveTo>
                      <a:pt x="0" y="623411"/>
                    </a:moveTo>
                    <a:lnTo>
                      <a:pt x="623411" y="0"/>
                    </a:lnTo>
                    <a:lnTo>
                      <a:pt x="211550" y="0"/>
                    </a:lnTo>
                    <a:lnTo>
                      <a:pt x="0" y="21155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0" y="2286"/>
                <a:ext cx="2160627" cy="2160395"/>
              </a:xfrm>
              <a:custGeom>
                <a:avLst/>
                <a:gdLst>
                  <a:gd name="connsiteX0" fmla="*/ 272320 w 892778"/>
                  <a:gd name="connsiteY0" fmla="*/ 0 h 892682"/>
                  <a:gd name="connsiteX1" fmla="*/ 0 w 892778"/>
                  <a:gd name="connsiteY1" fmla="*/ 272320 h 892682"/>
                  <a:gd name="connsiteX2" fmla="*/ 0 w 892778"/>
                  <a:gd name="connsiteY2" fmla="*/ 892683 h 892682"/>
                  <a:gd name="connsiteX3" fmla="*/ 892778 w 892778"/>
                  <a:gd name="connsiteY3" fmla="*/ 0 h 892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778" h="892682">
                    <a:moveTo>
                      <a:pt x="272320" y="0"/>
                    </a:moveTo>
                    <a:lnTo>
                      <a:pt x="0" y="272320"/>
                    </a:lnTo>
                    <a:lnTo>
                      <a:pt x="0" y="892683"/>
                    </a:lnTo>
                    <a:lnTo>
                      <a:pt x="892778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1953625" y="302417"/>
                <a:ext cx="597728" cy="597728"/>
              </a:xfrm>
              <a:custGeom>
                <a:avLst/>
                <a:gdLst>
                  <a:gd name="connsiteX0" fmla="*/ 156115 w 246983"/>
                  <a:gd name="connsiteY0" fmla="*/ 0 h 246983"/>
                  <a:gd name="connsiteX1" fmla="*/ 0 w 246983"/>
                  <a:gd name="connsiteY1" fmla="*/ 156210 h 246983"/>
                  <a:gd name="connsiteX2" fmla="*/ 0 w 246983"/>
                  <a:gd name="connsiteY2" fmla="*/ 246983 h 246983"/>
                  <a:gd name="connsiteX3" fmla="*/ 246983 w 246983"/>
                  <a:gd name="connsiteY3" fmla="*/ 0 h 24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983" h="246983">
                    <a:moveTo>
                      <a:pt x="156115" y="0"/>
                    </a:moveTo>
                    <a:lnTo>
                      <a:pt x="0" y="156210"/>
                    </a:lnTo>
                    <a:lnTo>
                      <a:pt x="0" y="246983"/>
                    </a:lnTo>
                    <a:lnTo>
                      <a:pt x="246983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1415829" y="28794"/>
                <a:ext cx="156519" cy="156289"/>
              </a:xfrm>
              <a:custGeom>
                <a:avLst/>
                <a:gdLst>
                  <a:gd name="connsiteX0" fmla="*/ 40958 w 64674"/>
                  <a:gd name="connsiteY0" fmla="*/ 0 h 64579"/>
                  <a:gd name="connsiteX1" fmla="*/ 0 w 64674"/>
                  <a:gd name="connsiteY1" fmla="*/ 40862 h 64579"/>
                  <a:gd name="connsiteX2" fmla="*/ 0 w 64674"/>
                  <a:gd name="connsiteY2" fmla="*/ 64580 h 64579"/>
                  <a:gd name="connsiteX3" fmla="*/ 64675 w 64674"/>
                  <a:gd name="connsiteY3" fmla="*/ 0 h 64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674" h="64579">
                    <a:moveTo>
                      <a:pt x="40958" y="0"/>
                    </a:moveTo>
                    <a:lnTo>
                      <a:pt x="0" y="40862"/>
                    </a:lnTo>
                    <a:lnTo>
                      <a:pt x="0" y="64580"/>
                    </a:lnTo>
                    <a:lnTo>
                      <a:pt x="64675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0" y="2286"/>
                <a:ext cx="577672" cy="2371551"/>
              </a:xfrm>
              <a:custGeom>
                <a:avLst/>
                <a:gdLst>
                  <a:gd name="connsiteX0" fmla="*/ 95441 w 238696"/>
                  <a:gd name="connsiteY0" fmla="*/ 0 h 979932"/>
                  <a:gd name="connsiteX1" fmla="*/ 0 w 238696"/>
                  <a:gd name="connsiteY1" fmla="*/ 95345 h 979932"/>
                  <a:gd name="connsiteX2" fmla="*/ 0 w 238696"/>
                  <a:gd name="connsiteY2" fmla="*/ 979932 h 979932"/>
                  <a:gd name="connsiteX3" fmla="*/ 238697 w 238696"/>
                  <a:gd name="connsiteY3" fmla="*/ 741236 h 979932"/>
                  <a:gd name="connsiteX4" fmla="*/ 238697 w 238696"/>
                  <a:gd name="connsiteY4" fmla="*/ 0 h 979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696" h="979932">
                    <a:moveTo>
                      <a:pt x="95441" y="0"/>
                    </a:moveTo>
                    <a:lnTo>
                      <a:pt x="0" y="95345"/>
                    </a:lnTo>
                    <a:lnTo>
                      <a:pt x="0" y="979932"/>
                    </a:lnTo>
                    <a:lnTo>
                      <a:pt x="238697" y="741236"/>
                    </a:lnTo>
                    <a:lnTo>
                      <a:pt x="238697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23282" y="2286"/>
                <a:ext cx="372974" cy="82294"/>
              </a:xfrm>
              <a:custGeom>
                <a:avLst/>
                <a:gdLst>
                  <a:gd name="connsiteX0" fmla="*/ 34004 w 154114"/>
                  <a:gd name="connsiteY0" fmla="*/ 0 h 34004"/>
                  <a:gd name="connsiteX1" fmla="*/ 0 w 154114"/>
                  <a:gd name="connsiteY1" fmla="*/ 34004 h 34004"/>
                  <a:gd name="connsiteX2" fmla="*/ 120110 w 154114"/>
                  <a:gd name="connsiteY2" fmla="*/ 34004 h 34004"/>
                  <a:gd name="connsiteX3" fmla="*/ 154115 w 154114"/>
                  <a:gd name="connsiteY3" fmla="*/ 0 h 34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114" h="34004">
                    <a:moveTo>
                      <a:pt x="34004" y="0"/>
                    </a:moveTo>
                    <a:lnTo>
                      <a:pt x="0" y="34004"/>
                    </a:lnTo>
                    <a:lnTo>
                      <a:pt x="120110" y="34004"/>
                    </a:lnTo>
                    <a:lnTo>
                      <a:pt x="154115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288606" y="2286"/>
                <a:ext cx="1330537" cy="425532"/>
              </a:xfrm>
              <a:custGeom>
                <a:avLst/>
                <a:gdLst>
                  <a:gd name="connsiteX0" fmla="*/ 175927 w 549782"/>
                  <a:gd name="connsiteY0" fmla="*/ 0 h 175831"/>
                  <a:gd name="connsiteX1" fmla="*/ 0 w 549782"/>
                  <a:gd name="connsiteY1" fmla="*/ 175832 h 175831"/>
                  <a:gd name="connsiteX2" fmla="*/ 373856 w 549782"/>
                  <a:gd name="connsiteY2" fmla="*/ 175832 h 175831"/>
                  <a:gd name="connsiteX3" fmla="*/ 549783 w 549782"/>
                  <a:gd name="connsiteY3" fmla="*/ 0 h 175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9782" h="175831">
                    <a:moveTo>
                      <a:pt x="175927" y="0"/>
                    </a:moveTo>
                    <a:lnTo>
                      <a:pt x="0" y="175832"/>
                    </a:lnTo>
                    <a:lnTo>
                      <a:pt x="373856" y="175832"/>
                    </a:lnTo>
                    <a:lnTo>
                      <a:pt x="549783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2348499" y="2286"/>
                <a:ext cx="675181" cy="675181"/>
              </a:xfrm>
              <a:custGeom>
                <a:avLst/>
                <a:gdLst>
                  <a:gd name="connsiteX0" fmla="*/ 0 w 278987"/>
                  <a:gd name="connsiteY0" fmla="*/ 0 h 278987"/>
                  <a:gd name="connsiteX1" fmla="*/ 0 w 278987"/>
                  <a:gd name="connsiteY1" fmla="*/ 278987 h 278987"/>
                  <a:gd name="connsiteX2" fmla="*/ 278987 w 278987"/>
                  <a:gd name="connsiteY2" fmla="*/ 0 h 278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987" h="278987">
                    <a:moveTo>
                      <a:pt x="0" y="0"/>
                    </a:moveTo>
                    <a:lnTo>
                      <a:pt x="0" y="278987"/>
                    </a:lnTo>
                    <a:lnTo>
                      <a:pt x="278987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0" y="306105"/>
                <a:ext cx="777068" cy="776838"/>
              </a:xfrm>
              <a:custGeom>
                <a:avLst/>
                <a:gdLst>
                  <a:gd name="connsiteX0" fmla="*/ 0 w 321087"/>
                  <a:gd name="connsiteY0" fmla="*/ 320993 h 320992"/>
                  <a:gd name="connsiteX1" fmla="*/ 321088 w 321087"/>
                  <a:gd name="connsiteY1" fmla="*/ 0 h 320992"/>
                  <a:gd name="connsiteX2" fmla="*/ 200692 w 321087"/>
                  <a:gd name="connsiteY2" fmla="*/ 0 h 320992"/>
                  <a:gd name="connsiteX3" fmla="*/ 0 w 321087"/>
                  <a:gd name="connsiteY3" fmla="*/ 200692 h 320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087" h="320992">
                    <a:moveTo>
                      <a:pt x="0" y="320993"/>
                    </a:moveTo>
                    <a:lnTo>
                      <a:pt x="321088" y="0"/>
                    </a:lnTo>
                    <a:lnTo>
                      <a:pt x="200692" y="0"/>
                    </a:lnTo>
                    <a:lnTo>
                      <a:pt x="0" y="200692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207235" y="2286"/>
                <a:ext cx="1385863" cy="1385631"/>
              </a:xfrm>
              <a:custGeom>
                <a:avLst/>
                <a:gdLst>
                  <a:gd name="connsiteX0" fmla="*/ 312420 w 572643"/>
                  <a:gd name="connsiteY0" fmla="*/ 0 h 572547"/>
                  <a:gd name="connsiteX1" fmla="*/ 0 w 572643"/>
                  <a:gd name="connsiteY1" fmla="*/ 312325 h 572547"/>
                  <a:gd name="connsiteX2" fmla="*/ 0 w 572643"/>
                  <a:gd name="connsiteY2" fmla="*/ 572548 h 572547"/>
                  <a:gd name="connsiteX3" fmla="*/ 572643 w 572643"/>
                  <a:gd name="connsiteY3" fmla="*/ 0 h 57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2643" h="572547">
                    <a:moveTo>
                      <a:pt x="312420" y="0"/>
                    </a:moveTo>
                    <a:lnTo>
                      <a:pt x="0" y="312325"/>
                    </a:lnTo>
                    <a:lnTo>
                      <a:pt x="0" y="572548"/>
                    </a:lnTo>
                    <a:lnTo>
                      <a:pt x="572643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2665230" y="0"/>
                <a:ext cx="482450" cy="482450"/>
              </a:xfrm>
              <a:custGeom>
                <a:avLst/>
                <a:gdLst>
                  <a:gd name="connsiteX0" fmla="*/ 144052 w 482450"/>
                  <a:gd name="connsiteY0" fmla="*/ 0 h 482450"/>
                  <a:gd name="connsiteX1" fmla="*/ 482450 w 482450"/>
                  <a:gd name="connsiteY1" fmla="*/ 0 h 482450"/>
                  <a:gd name="connsiteX2" fmla="*/ 0 w 482450"/>
                  <a:gd name="connsiteY2" fmla="*/ 482450 h 482450"/>
                  <a:gd name="connsiteX3" fmla="*/ 0 w 482450"/>
                  <a:gd name="connsiteY3" fmla="*/ 144052 h 48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2450" h="482450">
                    <a:moveTo>
                      <a:pt x="144052" y="0"/>
                    </a:moveTo>
                    <a:lnTo>
                      <a:pt x="482450" y="0"/>
                    </a:lnTo>
                    <a:lnTo>
                      <a:pt x="0" y="482450"/>
                    </a:lnTo>
                    <a:lnTo>
                      <a:pt x="0" y="144052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5983508" y="1"/>
              <a:ext cx="6299200" cy="7097274"/>
              <a:chOff x="5983508" y="1"/>
              <a:chExt cx="6299200" cy="7097274"/>
            </a:xfrm>
          </p:grpSpPr>
          <p:sp>
            <p:nvSpPr>
              <p:cNvPr id="10" name="任意多边形: 形状 9"/>
              <p:cNvSpPr/>
              <p:nvPr/>
            </p:nvSpPr>
            <p:spPr>
              <a:xfrm>
                <a:off x="11160080" y="5220347"/>
                <a:ext cx="1122623" cy="1122284"/>
              </a:xfrm>
              <a:custGeom>
                <a:avLst/>
                <a:gdLst>
                  <a:gd name="connsiteX0" fmla="*/ 314992 w 314991"/>
                  <a:gd name="connsiteY0" fmla="*/ 0 h 314896"/>
                  <a:gd name="connsiteX1" fmla="*/ 0 w 314991"/>
                  <a:gd name="connsiteY1" fmla="*/ 314896 h 314896"/>
                  <a:gd name="connsiteX2" fmla="*/ 314992 w 314991"/>
                  <a:gd name="connsiteY2" fmla="*/ 314896 h 31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4991" h="314896">
                    <a:moveTo>
                      <a:pt x="314992" y="0"/>
                    </a:moveTo>
                    <a:lnTo>
                      <a:pt x="0" y="314896"/>
                    </a:lnTo>
                    <a:lnTo>
                      <a:pt x="314992" y="314896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11539609" y="4226042"/>
                <a:ext cx="743098" cy="2050394"/>
              </a:xfrm>
              <a:custGeom>
                <a:avLst/>
                <a:gdLst>
                  <a:gd name="connsiteX0" fmla="*/ 208502 w 208502"/>
                  <a:gd name="connsiteY0" fmla="*/ 0 h 575309"/>
                  <a:gd name="connsiteX1" fmla="*/ 0 w 208502"/>
                  <a:gd name="connsiteY1" fmla="*/ 208502 h 575309"/>
                  <a:gd name="connsiteX2" fmla="*/ 0 w 208502"/>
                  <a:gd name="connsiteY2" fmla="*/ 575310 h 575309"/>
                  <a:gd name="connsiteX3" fmla="*/ 208502 w 208502"/>
                  <a:gd name="connsiteY3" fmla="*/ 366808 h 575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02" h="575309">
                    <a:moveTo>
                      <a:pt x="208502" y="0"/>
                    </a:moveTo>
                    <a:lnTo>
                      <a:pt x="0" y="208502"/>
                    </a:lnTo>
                    <a:lnTo>
                      <a:pt x="0" y="575310"/>
                    </a:lnTo>
                    <a:lnTo>
                      <a:pt x="208502" y="36680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11643824" y="5151096"/>
                <a:ext cx="491548" cy="491210"/>
              </a:xfrm>
              <a:custGeom>
                <a:avLst/>
                <a:gdLst>
                  <a:gd name="connsiteX0" fmla="*/ 87249 w 137921"/>
                  <a:gd name="connsiteY0" fmla="*/ 0 h 137826"/>
                  <a:gd name="connsiteX1" fmla="*/ 0 w 137921"/>
                  <a:gd name="connsiteY1" fmla="*/ 87154 h 137826"/>
                  <a:gd name="connsiteX2" fmla="*/ 0 w 137921"/>
                  <a:gd name="connsiteY2" fmla="*/ 137827 h 137826"/>
                  <a:gd name="connsiteX3" fmla="*/ 137922 w 137921"/>
                  <a:gd name="connsiteY3" fmla="*/ 0 h 137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921" h="137826">
                    <a:moveTo>
                      <a:pt x="87249" y="0"/>
                    </a:moveTo>
                    <a:lnTo>
                      <a:pt x="0" y="87154"/>
                    </a:lnTo>
                    <a:lnTo>
                      <a:pt x="0" y="137827"/>
                    </a:lnTo>
                    <a:lnTo>
                      <a:pt x="137922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11023953" y="1"/>
                <a:ext cx="1168047" cy="3268399"/>
              </a:xfrm>
              <a:custGeom>
                <a:avLst/>
                <a:gdLst>
                  <a:gd name="connsiteX0" fmla="*/ 337076 w 1168047"/>
                  <a:gd name="connsiteY0" fmla="*/ 0 h 3268399"/>
                  <a:gd name="connsiteX1" fmla="*/ 1168047 w 1168047"/>
                  <a:gd name="connsiteY1" fmla="*/ 0 h 3268399"/>
                  <a:gd name="connsiteX2" fmla="*/ 1168047 w 1168047"/>
                  <a:gd name="connsiteY2" fmla="*/ 2100351 h 3268399"/>
                  <a:gd name="connsiteX3" fmla="*/ 0 w 1168047"/>
                  <a:gd name="connsiteY3" fmla="*/ 3268399 h 3268399"/>
                  <a:gd name="connsiteX4" fmla="*/ 0 w 1168047"/>
                  <a:gd name="connsiteY4" fmla="*/ 337077 h 3268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047" h="3268399">
                    <a:moveTo>
                      <a:pt x="337076" y="0"/>
                    </a:moveTo>
                    <a:lnTo>
                      <a:pt x="1168047" y="0"/>
                    </a:lnTo>
                    <a:lnTo>
                      <a:pt x="1168047" y="2100351"/>
                    </a:lnTo>
                    <a:lnTo>
                      <a:pt x="0" y="3268399"/>
                    </a:lnTo>
                    <a:lnTo>
                      <a:pt x="0" y="337077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11322344" y="6415621"/>
                <a:ext cx="433840" cy="433841"/>
              </a:xfrm>
              <a:custGeom>
                <a:avLst/>
                <a:gdLst>
                  <a:gd name="connsiteX0" fmla="*/ 76962 w 121729"/>
                  <a:gd name="connsiteY0" fmla="*/ 0 h 121729"/>
                  <a:gd name="connsiteX1" fmla="*/ 0 w 121729"/>
                  <a:gd name="connsiteY1" fmla="*/ 76962 h 121729"/>
                  <a:gd name="connsiteX2" fmla="*/ 0 w 121729"/>
                  <a:gd name="connsiteY2" fmla="*/ 121729 h 121729"/>
                  <a:gd name="connsiteX3" fmla="*/ 121729 w 121729"/>
                  <a:gd name="connsiteY3" fmla="*/ 0 h 121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729" h="121729">
                    <a:moveTo>
                      <a:pt x="76962" y="0"/>
                    </a:moveTo>
                    <a:lnTo>
                      <a:pt x="0" y="76962"/>
                    </a:lnTo>
                    <a:lnTo>
                      <a:pt x="0" y="121729"/>
                    </a:lnTo>
                    <a:lnTo>
                      <a:pt x="121729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9012254" y="3273831"/>
                <a:ext cx="398875" cy="398875"/>
              </a:xfrm>
              <a:custGeom>
                <a:avLst/>
                <a:gdLst>
                  <a:gd name="connsiteX0" fmla="*/ 70771 w 111918"/>
                  <a:gd name="connsiteY0" fmla="*/ 0 h 111918"/>
                  <a:gd name="connsiteX1" fmla="*/ 0 w 111918"/>
                  <a:gd name="connsiteY1" fmla="*/ 70771 h 111918"/>
                  <a:gd name="connsiteX2" fmla="*/ 0 w 111918"/>
                  <a:gd name="connsiteY2" fmla="*/ 111919 h 111918"/>
                  <a:gd name="connsiteX3" fmla="*/ 111919 w 111918"/>
                  <a:gd name="connsiteY3" fmla="*/ 0 h 111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918" h="111918">
                    <a:moveTo>
                      <a:pt x="70771" y="0"/>
                    </a:moveTo>
                    <a:lnTo>
                      <a:pt x="0" y="70771"/>
                    </a:lnTo>
                    <a:lnTo>
                      <a:pt x="0" y="111919"/>
                    </a:lnTo>
                    <a:lnTo>
                      <a:pt x="111919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9115795" y="716602"/>
                <a:ext cx="3166912" cy="5835822"/>
              </a:xfrm>
              <a:custGeom>
                <a:avLst/>
                <a:gdLst>
                  <a:gd name="connsiteX0" fmla="*/ 888587 w 888587"/>
                  <a:gd name="connsiteY0" fmla="*/ 0 h 1637442"/>
                  <a:gd name="connsiteX1" fmla="*/ 0 w 888587"/>
                  <a:gd name="connsiteY1" fmla="*/ 888587 h 1637442"/>
                  <a:gd name="connsiteX2" fmla="*/ 0 w 888587"/>
                  <a:gd name="connsiteY2" fmla="*/ 1637443 h 1637442"/>
                  <a:gd name="connsiteX3" fmla="*/ 888587 w 888587"/>
                  <a:gd name="connsiteY3" fmla="*/ 748855 h 1637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8587" h="1637442">
                    <a:moveTo>
                      <a:pt x="888587" y="0"/>
                    </a:moveTo>
                    <a:lnTo>
                      <a:pt x="0" y="888587"/>
                    </a:lnTo>
                    <a:lnTo>
                      <a:pt x="0" y="1637443"/>
                    </a:lnTo>
                    <a:lnTo>
                      <a:pt x="888587" y="748855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10280855" y="1283181"/>
                <a:ext cx="2001851" cy="2001853"/>
              </a:xfrm>
              <a:custGeom>
                <a:avLst/>
                <a:gdLst>
                  <a:gd name="connsiteX0" fmla="*/ 561689 w 561689"/>
                  <a:gd name="connsiteY0" fmla="*/ 0 h 561689"/>
                  <a:gd name="connsiteX1" fmla="*/ 0 w 561689"/>
                  <a:gd name="connsiteY1" fmla="*/ 561689 h 561689"/>
                  <a:gd name="connsiteX2" fmla="*/ 458534 w 561689"/>
                  <a:gd name="connsiteY2" fmla="*/ 561689 h 561689"/>
                  <a:gd name="connsiteX3" fmla="*/ 561689 w 561689"/>
                  <a:gd name="connsiteY3" fmla="*/ 458438 h 561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689" h="561689">
                    <a:moveTo>
                      <a:pt x="561689" y="0"/>
                    </a:moveTo>
                    <a:lnTo>
                      <a:pt x="0" y="561689"/>
                    </a:lnTo>
                    <a:lnTo>
                      <a:pt x="458534" y="561689"/>
                    </a:lnTo>
                    <a:lnTo>
                      <a:pt x="561689" y="45843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9342561" y="1636225"/>
                <a:ext cx="2940146" cy="2940146"/>
              </a:xfrm>
              <a:custGeom>
                <a:avLst/>
                <a:gdLst>
                  <a:gd name="connsiteX0" fmla="*/ 824960 w 824960"/>
                  <a:gd name="connsiteY0" fmla="*/ 0 h 824960"/>
                  <a:gd name="connsiteX1" fmla="*/ 0 w 824960"/>
                  <a:gd name="connsiteY1" fmla="*/ 824960 h 824960"/>
                  <a:gd name="connsiteX2" fmla="*/ 545021 w 824960"/>
                  <a:gd name="connsiteY2" fmla="*/ 824960 h 824960"/>
                  <a:gd name="connsiteX3" fmla="*/ 824960 w 824960"/>
                  <a:gd name="connsiteY3" fmla="*/ 545021 h 824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960" h="824960">
                    <a:moveTo>
                      <a:pt x="824960" y="0"/>
                    </a:moveTo>
                    <a:lnTo>
                      <a:pt x="0" y="824960"/>
                    </a:lnTo>
                    <a:lnTo>
                      <a:pt x="545021" y="824960"/>
                    </a:lnTo>
                    <a:lnTo>
                      <a:pt x="824960" y="545021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8072602" y="2717439"/>
                <a:ext cx="4210102" cy="4210102"/>
              </a:xfrm>
              <a:custGeom>
                <a:avLst/>
                <a:gdLst>
                  <a:gd name="connsiteX0" fmla="*/ 820960 w 1181290"/>
                  <a:gd name="connsiteY0" fmla="*/ 1181290 h 1181290"/>
                  <a:gd name="connsiteX1" fmla="*/ 1181291 w 1181290"/>
                  <a:gd name="connsiteY1" fmla="*/ 820864 h 1181290"/>
                  <a:gd name="connsiteX2" fmla="*/ 1181291 w 1181290"/>
                  <a:gd name="connsiteY2" fmla="*/ 0 h 1181290"/>
                  <a:gd name="connsiteX3" fmla="*/ 0 w 1181290"/>
                  <a:gd name="connsiteY3" fmla="*/ 1181290 h 1181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1290" h="1181290">
                    <a:moveTo>
                      <a:pt x="820960" y="1181290"/>
                    </a:moveTo>
                    <a:lnTo>
                      <a:pt x="1181291" y="820864"/>
                    </a:lnTo>
                    <a:lnTo>
                      <a:pt x="1181291" y="0"/>
                    </a:lnTo>
                    <a:lnTo>
                      <a:pt x="0" y="118129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7311171" y="5177577"/>
                <a:ext cx="1164717" cy="1164717"/>
              </a:xfrm>
              <a:custGeom>
                <a:avLst/>
                <a:gdLst>
                  <a:gd name="connsiteX0" fmla="*/ 120205 w 326802"/>
                  <a:gd name="connsiteY0" fmla="*/ 326803 h 326802"/>
                  <a:gd name="connsiteX1" fmla="*/ 326803 w 326802"/>
                  <a:gd name="connsiteY1" fmla="*/ 120205 h 326802"/>
                  <a:gd name="connsiteX2" fmla="*/ 326803 w 326802"/>
                  <a:gd name="connsiteY2" fmla="*/ 0 h 326802"/>
                  <a:gd name="connsiteX3" fmla="*/ 0 w 326802"/>
                  <a:gd name="connsiteY3" fmla="*/ 326803 h 32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802" h="326802">
                    <a:moveTo>
                      <a:pt x="120205" y="326803"/>
                    </a:moveTo>
                    <a:lnTo>
                      <a:pt x="326803" y="120205"/>
                    </a:lnTo>
                    <a:lnTo>
                      <a:pt x="326803" y="0"/>
                    </a:lnTo>
                    <a:lnTo>
                      <a:pt x="0" y="32680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9218652" y="6570757"/>
                <a:ext cx="305180" cy="305180"/>
              </a:xfrm>
              <a:custGeom>
                <a:avLst/>
                <a:gdLst>
                  <a:gd name="connsiteX0" fmla="*/ 31432 w 85629"/>
                  <a:gd name="connsiteY0" fmla="*/ 85630 h 85629"/>
                  <a:gd name="connsiteX1" fmla="*/ 85630 w 85629"/>
                  <a:gd name="connsiteY1" fmla="*/ 31528 h 85629"/>
                  <a:gd name="connsiteX2" fmla="*/ 85630 w 85629"/>
                  <a:gd name="connsiteY2" fmla="*/ 0 h 85629"/>
                  <a:gd name="connsiteX3" fmla="*/ 0 w 85629"/>
                  <a:gd name="connsiteY3" fmla="*/ 85630 h 85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629" h="85629">
                    <a:moveTo>
                      <a:pt x="31432" y="85630"/>
                    </a:moveTo>
                    <a:lnTo>
                      <a:pt x="85630" y="31528"/>
                    </a:lnTo>
                    <a:lnTo>
                      <a:pt x="85630" y="0"/>
                    </a:lnTo>
                    <a:lnTo>
                      <a:pt x="0" y="8563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11157026" y="2306001"/>
                <a:ext cx="1125682" cy="4621540"/>
              </a:xfrm>
              <a:custGeom>
                <a:avLst/>
                <a:gdLst>
                  <a:gd name="connsiteX0" fmla="*/ 189643 w 315849"/>
                  <a:gd name="connsiteY0" fmla="*/ 1296733 h 1296733"/>
                  <a:gd name="connsiteX1" fmla="*/ 315849 w 315849"/>
                  <a:gd name="connsiteY1" fmla="*/ 1170432 h 1296733"/>
                  <a:gd name="connsiteX2" fmla="*/ 315849 w 315849"/>
                  <a:gd name="connsiteY2" fmla="*/ 0 h 1296733"/>
                  <a:gd name="connsiteX3" fmla="*/ 0 w 315849"/>
                  <a:gd name="connsiteY3" fmla="*/ 315849 h 1296733"/>
                  <a:gd name="connsiteX4" fmla="*/ 0 w 315849"/>
                  <a:gd name="connsiteY4" fmla="*/ 1296733 h 129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849" h="1296733">
                    <a:moveTo>
                      <a:pt x="189643" y="1296733"/>
                    </a:moveTo>
                    <a:lnTo>
                      <a:pt x="315849" y="1170432"/>
                    </a:lnTo>
                    <a:lnTo>
                      <a:pt x="315849" y="0"/>
                    </a:lnTo>
                    <a:lnTo>
                      <a:pt x="0" y="315849"/>
                    </a:lnTo>
                    <a:lnTo>
                      <a:pt x="0" y="129673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5983508" y="4227061"/>
                <a:ext cx="6299200" cy="2870214"/>
                <a:chOff x="5216937" y="3751707"/>
                <a:chExt cx="1767459" cy="805338"/>
              </a:xfrm>
              <a:solidFill>
                <a:schemeClr val="accent1">
                  <a:alpha val="50000"/>
                </a:schemeClr>
              </a:solidFill>
            </p:grpSpPr>
            <p:sp>
              <p:nvSpPr>
                <p:cNvPr id="24" name="任意多边形: 形状 23"/>
                <p:cNvSpPr/>
                <p:nvPr/>
              </p:nvSpPr>
              <p:spPr>
                <a:xfrm>
                  <a:off x="6767797" y="4464367"/>
                  <a:ext cx="203930" cy="45053"/>
                </a:xfrm>
                <a:custGeom>
                  <a:avLst/>
                  <a:gdLst>
                    <a:gd name="connsiteX0" fmla="*/ 158877 w 203930"/>
                    <a:gd name="connsiteY0" fmla="*/ 45053 h 45053"/>
                    <a:gd name="connsiteX1" fmla="*/ 203930 w 203930"/>
                    <a:gd name="connsiteY1" fmla="*/ 0 h 45053"/>
                    <a:gd name="connsiteX2" fmla="*/ 44958 w 203930"/>
                    <a:gd name="connsiteY2" fmla="*/ 0 h 45053"/>
                    <a:gd name="connsiteX3" fmla="*/ 0 w 203930"/>
                    <a:gd name="connsiteY3" fmla="*/ 45053 h 45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3930" h="45053">
                      <a:moveTo>
                        <a:pt x="158877" y="45053"/>
                      </a:moveTo>
                      <a:lnTo>
                        <a:pt x="203930" y="0"/>
                      </a:lnTo>
                      <a:lnTo>
                        <a:pt x="44958" y="0"/>
                      </a:lnTo>
                      <a:lnTo>
                        <a:pt x="0" y="450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" name="任意多边形: 形状 24"/>
                <p:cNvSpPr/>
                <p:nvPr/>
              </p:nvSpPr>
              <p:spPr>
                <a:xfrm>
                  <a:off x="6099142" y="4276629"/>
                  <a:ext cx="727519" cy="232790"/>
                </a:xfrm>
                <a:custGeom>
                  <a:avLst/>
                  <a:gdLst>
                    <a:gd name="connsiteX0" fmla="*/ 494729 w 727519"/>
                    <a:gd name="connsiteY0" fmla="*/ 232791 h 232790"/>
                    <a:gd name="connsiteX1" fmla="*/ 727520 w 727519"/>
                    <a:gd name="connsiteY1" fmla="*/ 0 h 232790"/>
                    <a:gd name="connsiteX2" fmla="*/ 232696 w 727519"/>
                    <a:gd name="connsiteY2" fmla="*/ 0 h 232790"/>
                    <a:gd name="connsiteX3" fmla="*/ 0 w 727519"/>
                    <a:gd name="connsiteY3" fmla="*/ 232791 h 232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7519" h="232790">
                      <a:moveTo>
                        <a:pt x="494729" y="232791"/>
                      </a:moveTo>
                      <a:lnTo>
                        <a:pt x="727520" y="0"/>
                      </a:lnTo>
                      <a:lnTo>
                        <a:pt x="232696" y="0"/>
                      </a:lnTo>
                      <a:lnTo>
                        <a:pt x="0" y="23279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" name="任意多边形: 形状 25"/>
                <p:cNvSpPr/>
                <p:nvPr/>
              </p:nvSpPr>
              <p:spPr>
                <a:xfrm>
                  <a:off x="5331141" y="4140231"/>
                  <a:ext cx="369188" cy="369188"/>
                </a:xfrm>
                <a:custGeom>
                  <a:avLst/>
                  <a:gdLst>
                    <a:gd name="connsiteX0" fmla="*/ 369189 w 369188"/>
                    <a:gd name="connsiteY0" fmla="*/ 369189 h 369188"/>
                    <a:gd name="connsiteX1" fmla="*/ 369189 w 369188"/>
                    <a:gd name="connsiteY1" fmla="*/ 0 h 369188"/>
                    <a:gd name="connsiteX2" fmla="*/ 0 w 369188"/>
                    <a:gd name="connsiteY2" fmla="*/ 369189 h 369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9188" h="369188">
                      <a:moveTo>
                        <a:pt x="369189" y="369189"/>
                      </a:moveTo>
                      <a:lnTo>
                        <a:pt x="369189" y="0"/>
                      </a:lnTo>
                      <a:lnTo>
                        <a:pt x="0" y="36918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" name="任意多边形: 形状 26"/>
                <p:cNvSpPr/>
                <p:nvPr/>
              </p:nvSpPr>
              <p:spPr>
                <a:xfrm>
                  <a:off x="6559581" y="3918489"/>
                  <a:ext cx="424815" cy="424815"/>
                </a:xfrm>
                <a:custGeom>
                  <a:avLst/>
                  <a:gdLst>
                    <a:gd name="connsiteX0" fmla="*/ 424815 w 424815"/>
                    <a:gd name="connsiteY0" fmla="*/ 0 h 424815"/>
                    <a:gd name="connsiteX1" fmla="*/ 0 w 424815"/>
                    <a:gd name="connsiteY1" fmla="*/ 424815 h 424815"/>
                    <a:gd name="connsiteX2" fmla="*/ 159258 w 424815"/>
                    <a:gd name="connsiteY2" fmla="*/ 424815 h 424815"/>
                    <a:gd name="connsiteX3" fmla="*/ 424815 w 424815"/>
                    <a:gd name="connsiteY3" fmla="*/ 159258 h 42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4815" h="424815">
                      <a:moveTo>
                        <a:pt x="424815" y="0"/>
                      </a:moveTo>
                      <a:lnTo>
                        <a:pt x="0" y="424815"/>
                      </a:lnTo>
                      <a:lnTo>
                        <a:pt x="159258" y="424815"/>
                      </a:lnTo>
                      <a:lnTo>
                        <a:pt x="424815" y="15925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" name="任意多边形: 形状 27"/>
                <p:cNvSpPr/>
                <p:nvPr/>
              </p:nvSpPr>
              <p:spPr>
                <a:xfrm>
                  <a:off x="6113334" y="3751707"/>
                  <a:ext cx="757713" cy="757713"/>
                </a:xfrm>
                <a:custGeom>
                  <a:avLst/>
                  <a:gdLst>
                    <a:gd name="connsiteX0" fmla="*/ 344329 w 757713"/>
                    <a:gd name="connsiteY0" fmla="*/ 757714 h 757713"/>
                    <a:gd name="connsiteX1" fmla="*/ 757714 w 757713"/>
                    <a:gd name="connsiteY1" fmla="*/ 344329 h 757713"/>
                    <a:gd name="connsiteX2" fmla="*/ 757714 w 757713"/>
                    <a:gd name="connsiteY2" fmla="*/ 0 h 757713"/>
                    <a:gd name="connsiteX3" fmla="*/ 0 w 757713"/>
                    <a:gd name="connsiteY3" fmla="*/ 757714 h 757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7713" h="757713">
                      <a:moveTo>
                        <a:pt x="344329" y="757714"/>
                      </a:moveTo>
                      <a:lnTo>
                        <a:pt x="757714" y="344329"/>
                      </a:lnTo>
                      <a:lnTo>
                        <a:pt x="757714" y="0"/>
                      </a:lnTo>
                      <a:lnTo>
                        <a:pt x="0" y="75771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" name="任意多边形: 形状 28"/>
                <p:cNvSpPr/>
                <p:nvPr/>
              </p:nvSpPr>
              <p:spPr>
                <a:xfrm>
                  <a:off x="5216937" y="4246816"/>
                  <a:ext cx="310229" cy="310229"/>
                </a:xfrm>
                <a:custGeom>
                  <a:avLst/>
                  <a:gdLst>
                    <a:gd name="connsiteX0" fmla="*/ 184975 w 310229"/>
                    <a:gd name="connsiteY0" fmla="*/ 310229 h 310229"/>
                    <a:gd name="connsiteX1" fmla="*/ 310229 w 310229"/>
                    <a:gd name="connsiteY1" fmla="*/ 184975 h 310229"/>
                    <a:gd name="connsiteX2" fmla="*/ 310229 w 310229"/>
                    <a:gd name="connsiteY2" fmla="*/ 0 h 310229"/>
                    <a:gd name="connsiteX3" fmla="*/ 0 w 310229"/>
                    <a:gd name="connsiteY3" fmla="*/ 310229 h 310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0229" h="310229">
                      <a:moveTo>
                        <a:pt x="184975" y="310229"/>
                      </a:moveTo>
                      <a:lnTo>
                        <a:pt x="310229" y="184975"/>
                      </a:lnTo>
                      <a:lnTo>
                        <a:pt x="310229" y="0"/>
                      </a:lnTo>
                      <a:lnTo>
                        <a:pt x="0" y="31022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85812" y="2338098"/>
            <a:ext cx="10233088" cy="1913619"/>
          </a:xfrm>
        </p:spPr>
        <p:txBody>
          <a:bodyPr anchor="ctr">
            <a:normAutofit/>
          </a:bodyPr>
          <a:lstStyle>
            <a:lvl1pPr>
              <a:defRPr sz="66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1285812" y="5585460"/>
            <a:ext cx="4517887" cy="27432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1285812" y="5859780"/>
            <a:ext cx="4517887" cy="27432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345756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7A931-42E8-A159-2634-A2C7D105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12F30-A832-B908-319D-40A72A727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C57EE-7968-269C-8D11-5ADCA201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118-9C78-4FB9-B6E9-73909D6D3911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06C56-C525-42FC-BA5D-F314027D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36EF1-10C6-553A-D0D4-30E57001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581A-92FA-4905-9CA7-C969548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6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EB469-13D7-989F-4467-2FBD5CF1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6EC09-8CAE-9E92-F1E6-CA180D53D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2CB99-8A32-99F4-0F36-20271A7D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118-9C78-4FB9-B6E9-73909D6D3911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12C9F-E767-ED9B-2E64-8BA84892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400B6-6923-25AE-C88B-A7BBCE55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581A-92FA-4905-9CA7-C969548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8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6D588-678C-A0CC-53E9-F4C293FF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6FB95-AC5B-B53C-DC17-0DF03F721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E43F1A-A4BB-AD56-8619-0048C8A4E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42EACB-530D-C142-86D4-4E88DD8F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118-9C78-4FB9-B6E9-73909D6D3911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91E48C-98AA-9A86-B14B-07210725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AF053C-7D2C-E6F6-F349-640087FC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581A-92FA-4905-9CA7-C969548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90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C8540-7EBC-3A69-DB77-0D456B33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3C2BE-6533-78AE-BAA5-4EB76F9F2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F652C6-AE15-24AC-0E46-273A451A3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FEC9D-1035-7D3B-2654-A1158B212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2947BF-FE4C-9B69-BC42-F0CC6B0CD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CE50E9-A9E0-39B3-A183-7AFD90AE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118-9C78-4FB9-B6E9-73909D6D3911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4887DF-9A79-C457-B3FE-53DD15FD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11FE41-5925-6DFD-2666-5F4870F5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581A-92FA-4905-9CA7-C969548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E0700-4682-C049-8D8F-456162C7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DEE31A-B6DF-1411-519B-41B5DFE6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118-9C78-4FB9-B6E9-73909D6D3911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69288D-0E1E-0B80-D4D5-1CF70D7D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1DFE55-0AA1-9CA3-B7E6-F6FC7645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581A-92FA-4905-9CA7-C969548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10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8AF8E3-E943-2A3D-9A74-378A14F6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118-9C78-4FB9-B6E9-73909D6D3911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F9681E-655E-AE1A-554A-3D9DFC0A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C21CB3-14CD-6ED1-4226-BAA0CD00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581A-92FA-4905-9CA7-C969548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9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1B475-0EF3-62DC-34F7-E2B7B055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DCB3F-8C60-F360-9AC9-F71D3960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B487A-65A7-510D-857D-16F891434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12141E-C3AA-42DB-4A54-7AEDDFE4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118-9C78-4FB9-B6E9-73909D6D3911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E638E-7242-B27B-FA8A-0BDC8463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74747B-C221-3202-F25C-2761788C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581A-92FA-4905-9CA7-C969548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68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26CAC-BEDD-B5CD-E8F1-B0FC5FD7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F69D4E-76CF-D082-C01D-36B6FDBB5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D0DBD0-224A-FF7B-0493-5D0B5FAA4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615842-8365-B08C-F9BF-149DAD4E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118-9C78-4FB9-B6E9-73909D6D3911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E67D21-94B4-C097-0BBB-8EAEE8EB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20CE1B-7B59-EA5B-EAB6-0CE7DE44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581A-92FA-4905-9CA7-C969548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E59FB2-6285-8685-5B29-CDCA56B3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4E56B5-CE1A-0DA7-9751-AFF8A78CE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FF2AB-E34C-0FAA-5F71-CB491E05A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7118-9C78-4FB9-B6E9-73909D6D3911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602D2-9589-14EA-584B-A9BE8237B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B6A46-D717-B8B2-C60E-873D3DE1B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5581A-92FA-4905-9CA7-C969548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0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9.png"/><Relationship Id="rId7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C29581-8E49-3187-0831-CA722CECB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中期考核</a:t>
            </a:r>
            <a:endParaRPr 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EC47266-BDC5-AE9B-BF2E-B62F6C53A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文献部分实验仿真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7CE50482-7BE8-8D17-9805-8BEEAB67B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余学辉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0EA732AD-2F52-0827-1163-6100BD5D48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日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5298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F64FCC-5933-6E59-5552-E329458E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41" y="191192"/>
            <a:ext cx="2194205" cy="578153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代码实现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6A9821-1319-56D4-E67C-25330DC8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463" y="1359549"/>
            <a:ext cx="1140452" cy="444314"/>
          </a:xfrm>
        </p:spPr>
        <p:txBody>
          <a:bodyPr>
            <a:normAutofit/>
          </a:bodyPr>
          <a:lstStyle/>
          <a:p>
            <a:pPr lvl="0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公式二：</a:t>
            </a:r>
            <a:endParaRPr 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7A73E9F-1CE1-FEB7-47AF-53A4F8C10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12" y="769345"/>
            <a:ext cx="4553184" cy="14986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4FCB355-1438-D31D-3F20-757FC158A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33" y="2489629"/>
            <a:ext cx="6337626" cy="5842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805FD2D-6856-18A1-9EA4-77514C3AA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457" y="3295467"/>
            <a:ext cx="5147188" cy="35625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3D41597-335A-E0A2-368C-50B4D0B39D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33" y="3295467"/>
            <a:ext cx="4375375" cy="3587934"/>
          </a:xfrm>
          <a:prstGeom prst="rect">
            <a:avLst/>
          </a:prstGeom>
        </p:spPr>
      </p:pic>
      <p:pic>
        <p:nvPicPr>
          <p:cNvPr id="19" name="图形 18" descr="直箭头">
            <a:extLst>
              <a:ext uri="{FF2B5EF4-FFF2-40B4-BE49-F238E27FC236}">
                <a16:creationId xmlns:a16="http://schemas.microsoft.com/office/drawing/2014/main" id="{6A852C7F-447C-E8E4-82F4-3C6FEBE8D3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802032" y="44847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7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F64FCC-5933-6E59-5552-E329458E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42" y="191192"/>
            <a:ext cx="2061202" cy="57815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Figure four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6A9821-1319-56D4-E67C-25330DC8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656" y="769345"/>
            <a:ext cx="1140452" cy="444314"/>
          </a:xfrm>
        </p:spPr>
        <p:txBody>
          <a:bodyPr>
            <a:normAutofit/>
          </a:bodyPr>
          <a:lstStyle/>
          <a:p>
            <a:pPr lvl="0"/>
            <a:r>
              <a:rPr lang="zh-CN" altLang="en-US" sz="24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原图：</a:t>
            </a:r>
            <a:endParaRPr lang="en-US" sz="2400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47579D-A8F9-BC9F-A265-A5EF3990D545}"/>
              </a:ext>
            </a:extLst>
          </p:cNvPr>
          <p:cNvSpPr txBox="1"/>
          <p:nvPr/>
        </p:nvSpPr>
        <p:spPr>
          <a:xfrm>
            <a:off x="6143105" y="847898"/>
            <a:ext cx="123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仿真图</a:t>
            </a:r>
            <a:r>
              <a:rPr lang="zh-CN" altLang="en-US" dirty="0"/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01A263-69CC-2785-EF1F-9E8CACA28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3659"/>
            <a:ext cx="4513811" cy="31505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A466D0-0C0A-4F67-B368-7E5359BD3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11" y="1213659"/>
            <a:ext cx="5120640" cy="29011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7383CA-5171-867D-A68F-F278C03F5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2742" y="4513976"/>
            <a:ext cx="1600282" cy="1930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DEEF7BF-9091-47A4-8FAA-0445A65C5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51" y="4114800"/>
            <a:ext cx="5048600" cy="272865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AB8437F-1602-80BA-C46C-A8DD535216A6}"/>
              </a:ext>
            </a:extLst>
          </p:cNvPr>
          <p:cNvSpPr txBox="1"/>
          <p:nvPr/>
        </p:nvSpPr>
        <p:spPr>
          <a:xfrm>
            <a:off x="9634451" y="1078730"/>
            <a:ext cx="149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收敛完成的时间好像有些不一样？</a:t>
            </a:r>
          </a:p>
        </p:txBody>
      </p:sp>
    </p:spTree>
    <p:extLst>
      <p:ext uri="{BB962C8B-B14F-4D97-AF65-F5344CB8AC3E}">
        <p14:creationId xmlns:p14="http://schemas.microsoft.com/office/powerpoint/2010/main" val="3995221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F64FCC-5933-6E59-5552-E329458E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42" y="191192"/>
            <a:ext cx="2061202" cy="578153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Figure five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6A9821-1319-56D4-E67C-25330DC8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656" y="769345"/>
            <a:ext cx="1140452" cy="444314"/>
          </a:xfrm>
        </p:spPr>
        <p:txBody>
          <a:bodyPr>
            <a:normAutofit/>
          </a:bodyPr>
          <a:lstStyle/>
          <a:p>
            <a:pPr lvl="0"/>
            <a:r>
              <a:rPr lang="zh-CN" altLang="en-US" sz="24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原图：</a:t>
            </a:r>
            <a:endParaRPr lang="en-US" sz="2400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47579D-A8F9-BC9F-A265-A5EF3990D545}"/>
              </a:ext>
            </a:extLst>
          </p:cNvPr>
          <p:cNvSpPr txBox="1"/>
          <p:nvPr/>
        </p:nvSpPr>
        <p:spPr>
          <a:xfrm>
            <a:off x="5133764" y="751994"/>
            <a:ext cx="123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仿真图</a:t>
            </a:r>
            <a:r>
              <a:rPr lang="zh-CN" altLang="en-US" dirty="0"/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8B0BE9-3989-E8FB-6AC9-3F93CAB74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54" y="1718813"/>
            <a:ext cx="4826193" cy="50144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7FBA7A-2A09-536A-7F7E-EA5A4D55F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626" y="1213659"/>
            <a:ext cx="5852172" cy="56443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47844F-4A4C-6E1A-402A-114B584B4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003" y="1968425"/>
            <a:ext cx="2279767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87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F64FCC-5933-6E59-5552-E329458E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954" y="0"/>
            <a:ext cx="2061202" cy="578153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Figure six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6A9821-1319-56D4-E67C-25330DC8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031" y="403584"/>
            <a:ext cx="1140452" cy="444314"/>
          </a:xfrm>
        </p:spPr>
        <p:txBody>
          <a:bodyPr>
            <a:normAutofit/>
          </a:bodyPr>
          <a:lstStyle/>
          <a:p>
            <a:pPr lvl="0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原图：</a:t>
            </a:r>
            <a:endParaRPr 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47579D-A8F9-BC9F-A265-A5EF3990D545}"/>
              </a:ext>
            </a:extLst>
          </p:cNvPr>
          <p:cNvSpPr txBox="1"/>
          <p:nvPr/>
        </p:nvSpPr>
        <p:spPr>
          <a:xfrm>
            <a:off x="448885" y="3738112"/>
            <a:ext cx="123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仿真图</a:t>
            </a:r>
            <a:r>
              <a:rPr lang="zh-CN" altLang="en-US" dirty="0"/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0CFB73-E506-6137-6A59-8261D61A2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505"/>
            <a:ext cx="6070912" cy="28512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B1D44B-4ABE-D62E-E804-25DBB635C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61" y="4123490"/>
            <a:ext cx="3321088" cy="27345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A6C7F0C-CEC8-C162-BB3D-6E701DAF9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434" y="4271891"/>
            <a:ext cx="3250276" cy="24377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6A5BD98-36F8-9F72-42B3-8B3A76EE7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830" y="4482339"/>
            <a:ext cx="2267067" cy="21464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AD17BB3-44E6-225A-6274-1F4A50FA75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21" y="3917689"/>
            <a:ext cx="2279767" cy="2921150"/>
          </a:xfrm>
          <a:prstGeom prst="rect">
            <a:avLst/>
          </a:prstGeom>
        </p:spPr>
      </p:pic>
      <p:pic>
        <p:nvPicPr>
          <p:cNvPr id="16" name="图形 15" descr="直箭头">
            <a:extLst>
              <a:ext uri="{FF2B5EF4-FFF2-40B4-BE49-F238E27FC236}">
                <a16:creationId xmlns:a16="http://schemas.microsoft.com/office/drawing/2014/main" id="{9E7EA53B-63E6-8C17-540A-1B23726C8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9068759" y="4921064"/>
            <a:ext cx="914400" cy="914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0AD313C-295D-7539-71C1-B284ECB470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212" y="5033505"/>
            <a:ext cx="9144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70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F64FCC-5933-6E59-5552-E329458E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953" y="0"/>
            <a:ext cx="2327207" cy="57815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Special figure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6A9821-1319-56D4-E67C-25330DC8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2949" y="1550738"/>
            <a:ext cx="2327207" cy="884889"/>
          </a:xfrm>
        </p:spPr>
        <p:txBody>
          <a:bodyPr>
            <a:noAutofit/>
          </a:bodyPr>
          <a:lstStyle/>
          <a:p>
            <a:pPr lvl="0"/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当区间取得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0.1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时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发现图很像长得像矛</a:t>
            </a:r>
            <a:endParaRPr 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459994-EB9E-BE26-E78B-2A3A37EF2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03" y="102661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99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EFE43C-6009-55B7-3CD7-F576BE07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Thank you _ ___ __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077D7-D399-FB35-D4A4-C47F354D3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余学辉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E9B9BD-9938-D819-F543-26EF0E7096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日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63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9D9ED6A-7F70-4454-845C-D4CC627053F9}"/>
              </a:ext>
            </a:extLst>
          </p:cNvPr>
          <p:cNvGrpSpPr>
            <a:grpSpLocks noChangeAspect="1"/>
          </p:cNvGrpSpPr>
          <p:nvPr/>
        </p:nvGrpSpPr>
        <p:grpSpPr>
          <a:xfrm>
            <a:off x="1274157" y="1048107"/>
            <a:ext cx="9396995" cy="5003800"/>
            <a:chOff x="1356350" y="1130300"/>
            <a:chExt cx="9396995" cy="5003800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2BDF1FCB-847D-4F54-AE09-5492A9F9E103}"/>
                </a:ext>
              </a:extLst>
            </p:cNvPr>
            <p:cNvSpPr/>
            <p:nvPr/>
          </p:nvSpPr>
          <p:spPr bwMode="auto">
            <a:xfrm>
              <a:off x="5068601" y="2838840"/>
              <a:ext cx="5684744" cy="2772856"/>
            </a:xfrm>
            <a:custGeom>
              <a:avLst/>
              <a:gdLst>
                <a:gd name="T0" fmla="*/ 1193 w 3611"/>
                <a:gd name="T1" fmla="*/ 65 h 1760"/>
                <a:gd name="T2" fmla="*/ 1206 w 3611"/>
                <a:gd name="T3" fmla="*/ 92 h 1760"/>
                <a:gd name="T4" fmla="*/ 1114 w 3611"/>
                <a:gd name="T5" fmla="*/ 118 h 1760"/>
                <a:gd name="T6" fmla="*/ 878 w 3611"/>
                <a:gd name="T7" fmla="*/ 183 h 1760"/>
                <a:gd name="T8" fmla="*/ 444 w 3611"/>
                <a:gd name="T9" fmla="*/ 223 h 1760"/>
                <a:gd name="T10" fmla="*/ 2612 w 3611"/>
                <a:gd name="T11" fmla="*/ 223 h 1760"/>
                <a:gd name="T12" fmla="*/ 1363 w 3611"/>
                <a:gd name="T13" fmla="*/ 249 h 1760"/>
                <a:gd name="T14" fmla="*/ 2928 w 3611"/>
                <a:gd name="T15" fmla="*/ 236 h 1760"/>
                <a:gd name="T16" fmla="*/ 431 w 3611"/>
                <a:gd name="T17" fmla="*/ 289 h 1760"/>
                <a:gd name="T18" fmla="*/ 1981 w 3611"/>
                <a:gd name="T19" fmla="*/ 301 h 1760"/>
                <a:gd name="T20" fmla="*/ 3125 w 3611"/>
                <a:gd name="T21" fmla="*/ 301 h 1760"/>
                <a:gd name="T22" fmla="*/ 496 w 3611"/>
                <a:gd name="T23" fmla="*/ 328 h 1760"/>
                <a:gd name="T24" fmla="*/ 1981 w 3611"/>
                <a:gd name="T25" fmla="*/ 315 h 1760"/>
                <a:gd name="T26" fmla="*/ 2836 w 3611"/>
                <a:gd name="T27" fmla="*/ 328 h 1760"/>
                <a:gd name="T28" fmla="*/ 128 w 3611"/>
                <a:gd name="T29" fmla="*/ 380 h 1760"/>
                <a:gd name="T30" fmla="*/ 1232 w 3611"/>
                <a:gd name="T31" fmla="*/ 380 h 1760"/>
                <a:gd name="T32" fmla="*/ 2546 w 3611"/>
                <a:gd name="T33" fmla="*/ 367 h 1760"/>
                <a:gd name="T34" fmla="*/ 3361 w 3611"/>
                <a:gd name="T35" fmla="*/ 355 h 1760"/>
                <a:gd name="T36" fmla="*/ 707 w 3611"/>
                <a:gd name="T37" fmla="*/ 407 h 1760"/>
                <a:gd name="T38" fmla="*/ 2494 w 3611"/>
                <a:gd name="T39" fmla="*/ 420 h 1760"/>
                <a:gd name="T40" fmla="*/ 3401 w 3611"/>
                <a:gd name="T41" fmla="*/ 420 h 1760"/>
                <a:gd name="T42" fmla="*/ 1955 w 3611"/>
                <a:gd name="T43" fmla="*/ 446 h 1760"/>
                <a:gd name="T44" fmla="*/ 2770 w 3611"/>
                <a:gd name="T45" fmla="*/ 434 h 1760"/>
                <a:gd name="T46" fmla="*/ 628 w 3611"/>
                <a:gd name="T47" fmla="*/ 486 h 1760"/>
                <a:gd name="T48" fmla="*/ 2336 w 3611"/>
                <a:gd name="T49" fmla="*/ 499 h 1760"/>
                <a:gd name="T50" fmla="*/ 404 w 3611"/>
                <a:gd name="T51" fmla="*/ 512 h 1760"/>
                <a:gd name="T52" fmla="*/ 1876 w 3611"/>
                <a:gd name="T53" fmla="*/ 525 h 1760"/>
                <a:gd name="T54" fmla="*/ 2691 w 3611"/>
                <a:gd name="T55" fmla="*/ 512 h 1760"/>
                <a:gd name="T56" fmla="*/ 786 w 3611"/>
                <a:gd name="T57" fmla="*/ 565 h 1760"/>
                <a:gd name="T58" fmla="*/ 2218 w 3611"/>
                <a:gd name="T59" fmla="*/ 577 h 1760"/>
                <a:gd name="T60" fmla="*/ 3085 w 3611"/>
                <a:gd name="T61" fmla="*/ 577 h 1760"/>
                <a:gd name="T62" fmla="*/ 1758 w 3611"/>
                <a:gd name="T63" fmla="*/ 604 h 1760"/>
                <a:gd name="T64" fmla="*/ 2573 w 3611"/>
                <a:gd name="T65" fmla="*/ 591 h 1760"/>
                <a:gd name="T66" fmla="*/ 707 w 3611"/>
                <a:gd name="T67" fmla="*/ 643 h 1760"/>
                <a:gd name="T68" fmla="*/ 2376 w 3611"/>
                <a:gd name="T69" fmla="*/ 656 h 1760"/>
                <a:gd name="T70" fmla="*/ 602 w 3611"/>
                <a:gd name="T71" fmla="*/ 696 h 1760"/>
                <a:gd name="T72" fmla="*/ 2270 w 3611"/>
                <a:gd name="T73" fmla="*/ 683 h 1760"/>
                <a:gd name="T74" fmla="*/ 523 w 3611"/>
                <a:gd name="T75" fmla="*/ 710 h 1760"/>
                <a:gd name="T76" fmla="*/ 2284 w 3611"/>
                <a:gd name="T77" fmla="*/ 722 h 1760"/>
                <a:gd name="T78" fmla="*/ 602 w 3611"/>
                <a:gd name="T79" fmla="*/ 774 h 1760"/>
                <a:gd name="T80" fmla="*/ 2415 w 3611"/>
                <a:gd name="T81" fmla="*/ 774 h 1760"/>
                <a:gd name="T82" fmla="*/ 772 w 3611"/>
                <a:gd name="T83" fmla="*/ 801 h 1760"/>
                <a:gd name="T84" fmla="*/ 2415 w 3611"/>
                <a:gd name="T85" fmla="*/ 788 h 1760"/>
                <a:gd name="T86" fmla="*/ 1693 w 3611"/>
                <a:gd name="T87" fmla="*/ 841 h 1760"/>
                <a:gd name="T88" fmla="*/ 2573 w 3611"/>
                <a:gd name="T89" fmla="*/ 853 h 1760"/>
                <a:gd name="T90" fmla="*/ 1981 w 3611"/>
                <a:gd name="T91" fmla="*/ 893 h 1760"/>
                <a:gd name="T92" fmla="*/ 628 w 3611"/>
                <a:gd name="T93" fmla="*/ 919 h 1760"/>
                <a:gd name="T94" fmla="*/ 2218 w 3611"/>
                <a:gd name="T95" fmla="*/ 907 h 1760"/>
                <a:gd name="T96" fmla="*/ 1876 w 3611"/>
                <a:gd name="T97" fmla="*/ 959 h 1760"/>
                <a:gd name="T98" fmla="*/ 1745 w 3611"/>
                <a:gd name="T99" fmla="*/ 1011 h 1760"/>
                <a:gd name="T100" fmla="*/ 1627 w 3611"/>
                <a:gd name="T101" fmla="*/ 1025 h 1760"/>
                <a:gd name="T102" fmla="*/ 1127 w 3611"/>
                <a:gd name="T103" fmla="*/ 1077 h 1760"/>
                <a:gd name="T104" fmla="*/ 1075 w 3611"/>
                <a:gd name="T105" fmla="*/ 1104 h 1760"/>
                <a:gd name="T106" fmla="*/ 1023 w 3611"/>
                <a:gd name="T107" fmla="*/ 1156 h 1760"/>
                <a:gd name="T108" fmla="*/ 917 w 3611"/>
                <a:gd name="T109" fmla="*/ 1183 h 1760"/>
                <a:gd name="T110" fmla="*/ 956 w 3611"/>
                <a:gd name="T111" fmla="*/ 1222 h 1760"/>
                <a:gd name="T112" fmla="*/ 1101 w 3611"/>
                <a:gd name="T113" fmla="*/ 1274 h 1760"/>
                <a:gd name="T114" fmla="*/ 1272 w 3611"/>
                <a:gd name="T115" fmla="*/ 1326 h 1760"/>
                <a:gd name="T116" fmla="*/ 1245 w 3611"/>
                <a:gd name="T117" fmla="*/ 1353 h 1760"/>
                <a:gd name="T118" fmla="*/ 1114 w 3611"/>
                <a:gd name="T119" fmla="*/ 1405 h 1760"/>
                <a:gd name="T120" fmla="*/ 1154 w 3611"/>
                <a:gd name="T121" fmla="*/ 1445 h 1760"/>
                <a:gd name="T122" fmla="*/ 1929 w 3611"/>
                <a:gd name="T123" fmla="*/ 1471 h 1760"/>
                <a:gd name="T124" fmla="*/ 948 w 3611"/>
                <a:gd name="T125" fmla="*/ 1590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11" h="1760">
                  <a:moveTo>
                    <a:pt x="825" y="13"/>
                  </a:moveTo>
                  <a:cubicBezTo>
                    <a:pt x="825" y="6"/>
                    <a:pt x="831" y="0"/>
                    <a:pt x="838" y="0"/>
                  </a:cubicBezTo>
                  <a:cubicBezTo>
                    <a:pt x="845" y="0"/>
                    <a:pt x="851" y="6"/>
                    <a:pt x="851" y="13"/>
                  </a:cubicBezTo>
                  <a:cubicBezTo>
                    <a:pt x="851" y="20"/>
                    <a:pt x="845" y="25"/>
                    <a:pt x="838" y="25"/>
                  </a:cubicBezTo>
                  <a:cubicBezTo>
                    <a:pt x="831" y="25"/>
                    <a:pt x="825" y="20"/>
                    <a:pt x="825" y="13"/>
                  </a:cubicBezTo>
                  <a:close/>
                  <a:moveTo>
                    <a:pt x="878" y="25"/>
                  </a:moveTo>
                  <a:cubicBezTo>
                    <a:pt x="885" y="25"/>
                    <a:pt x="890" y="20"/>
                    <a:pt x="890" y="13"/>
                  </a:cubicBezTo>
                  <a:cubicBezTo>
                    <a:pt x="890" y="6"/>
                    <a:pt x="885" y="0"/>
                    <a:pt x="878" y="0"/>
                  </a:cubicBezTo>
                  <a:cubicBezTo>
                    <a:pt x="870" y="0"/>
                    <a:pt x="865" y="6"/>
                    <a:pt x="865" y="13"/>
                  </a:cubicBezTo>
                  <a:cubicBezTo>
                    <a:pt x="865" y="20"/>
                    <a:pt x="870" y="25"/>
                    <a:pt x="878" y="25"/>
                  </a:cubicBezTo>
                  <a:close/>
                  <a:moveTo>
                    <a:pt x="917" y="25"/>
                  </a:moveTo>
                  <a:cubicBezTo>
                    <a:pt x="924" y="25"/>
                    <a:pt x="930" y="20"/>
                    <a:pt x="930" y="13"/>
                  </a:cubicBezTo>
                  <a:cubicBezTo>
                    <a:pt x="930" y="6"/>
                    <a:pt x="924" y="0"/>
                    <a:pt x="917" y="0"/>
                  </a:cubicBezTo>
                  <a:cubicBezTo>
                    <a:pt x="910" y="0"/>
                    <a:pt x="904" y="6"/>
                    <a:pt x="904" y="13"/>
                  </a:cubicBezTo>
                  <a:cubicBezTo>
                    <a:pt x="904" y="20"/>
                    <a:pt x="910" y="25"/>
                    <a:pt x="917" y="25"/>
                  </a:cubicBezTo>
                  <a:close/>
                  <a:moveTo>
                    <a:pt x="956" y="25"/>
                  </a:moveTo>
                  <a:cubicBezTo>
                    <a:pt x="963" y="25"/>
                    <a:pt x="969" y="20"/>
                    <a:pt x="969" y="13"/>
                  </a:cubicBezTo>
                  <a:cubicBezTo>
                    <a:pt x="969" y="6"/>
                    <a:pt x="963" y="0"/>
                    <a:pt x="956" y="0"/>
                  </a:cubicBezTo>
                  <a:cubicBezTo>
                    <a:pt x="949" y="0"/>
                    <a:pt x="944" y="6"/>
                    <a:pt x="944" y="13"/>
                  </a:cubicBezTo>
                  <a:cubicBezTo>
                    <a:pt x="944" y="20"/>
                    <a:pt x="949" y="25"/>
                    <a:pt x="956" y="25"/>
                  </a:cubicBezTo>
                  <a:close/>
                  <a:moveTo>
                    <a:pt x="996" y="25"/>
                  </a:moveTo>
                  <a:cubicBezTo>
                    <a:pt x="1003" y="25"/>
                    <a:pt x="1009" y="20"/>
                    <a:pt x="1009" y="13"/>
                  </a:cubicBezTo>
                  <a:cubicBezTo>
                    <a:pt x="1009" y="6"/>
                    <a:pt x="1003" y="0"/>
                    <a:pt x="996" y="0"/>
                  </a:cubicBezTo>
                  <a:cubicBezTo>
                    <a:pt x="989" y="0"/>
                    <a:pt x="983" y="6"/>
                    <a:pt x="983" y="13"/>
                  </a:cubicBezTo>
                  <a:cubicBezTo>
                    <a:pt x="983" y="20"/>
                    <a:pt x="989" y="25"/>
                    <a:pt x="996" y="25"/>
                  </a:cubicBezTo>
                  <a:close/>
                  <a:moveTo>
                    <a:pt x="1035" y="25"/>
                  </a:moveTo>
                  <a:cubicBezTo>
                    <a:pt x="1042" y="25"/>
                    <a:pt x="1048" y="20"/>
                    <a:pt x="1048" y="13"/>
                  </a:cubicBezTo>
                  <a:cubicBezTo>
                    <a:pt x="1048" y="6"/>
                    <a:pt x="1042" y="0"/>
                    <a:pt x="1035" y="0"/>
                  </a:cubicBezTo>
                  <a:cubicBezTo>
                    <a:pt x="1028" y="0"/>
                    <a:pt x="1022" y="6"/>
                    <a:pt x="1022" y="13"/>
                  </a:cubicBezTo>
                  <a:cubicBezTo>
                    <a:pt x="1022" y="20"/>
                    <a:pt x="1028" y="25"/>
                    <a:pt x="1035" y="25"/>
                  </a:cubicBezTo>
                  <a:close/>
                  <a:moveTo>
                    <a:pt x="1114" y="25"/>
                  </a:moveTo>
                  <a:cubicBezTo>
                    <a:pt x="1121" y="25"/>
                    <a:pt x="1127" y="20"/>
                    <a:pt x="1127" y="13"/>
                  </a:cubicBezTo>
                  <a:cubicBezTo>
                    <a:pt x="1127" y="6"/>
                    <a:pt x="1121" y="0"/>
                    <a:pt x="1114" y="0"/>
                  </a:cubicBezTo>
                  <a:cubicBezTo>
                    <a:pt x="1107" y="0"/>
                    <a:pt x="1101" y="6"/>
                    <a:pt x="1101" y="13"/>
                  </a:cubicBezTo>
                  <a:cubicBezTo>
                    <a:pt x="1101" y="20"/>
                    <a:pt x="1107" y="25"/>
                    <a:pt x="1114" y="25"/>
                  </a:cubicBezTo>
                  <a:close/>
                  <a:moveTo>
                    <a:pt x="1193" y="25"/>
                  </a:moveTo>
                  <a:cubicBezTo>
                    <a:pt x="1200" y="25"/>
                    <a:pt x="1206" y="20"/>
                    <a:pt x="1206" y="13"/>
                  </a:cubicBezTo>
                  <a:cubicBezTo>
                    <a:pt x="1206" y="6"/>
                    <a:pt x="1200" y="0"/>
                    <a:pt x="1193" y="0"/>
                  </a:cubicBezTo>
                  <a:cubicBezTo>
                    <a:pt x="1186" y="0"/>
                    <a:pt x="1180" y="6"/>
                    <a:pt x="1180" y="13"/>
                  </a:cubicBezTo>
                  <a:cubicBezTo>
                    <a:pt x="1180" y="20"/>
                    <a:pt x="1186" y="25"/>
                    <a:pt x="1193" y="25"/>
                  </a:cubicBezTo>
                  <a:close/>
                  <a:moveTo>
                    <a:pt x="1272" y="25"/>
                  </a:moveTo>
                  <a:cubicBezTo>
                    <a:pt x="1279" y="25"/>
                    <a:pt x="1285" y="20"/>
                    <a:pt x="1285" y="13"/>
                  </a:cubicBezTo>
                  <a:cubicBezTo>
                    <a:pt x="1285" y="6"/>
                    <a:pt x="1279" y="0"/>
                    <a:pt x="1272" y="0"/>
                  </a:cubicBezTo>
                  <a:cubicBezTo>
                    <a:pt x="1265" y="0"/>
                    <a:pt x="1259" y="6"/>
                    <a:pt x="1259" y="13"/>
                  </a:cubicBezTo>
                  <a:cubicBezTo>
                    <a:pt x="1259" y="20"/>
                    <a:pt x="1265" y="25"/>
                    <a:pt x="1272" y="25"/>
                  </a:cubicBezTo>
                  <a:close/>
                  <a:moveTo>
                    <a:pt x="1311" y="25"/>
                  </a:moveTo>
                  <a:cubicBezTo>
                    <a:pt x="1318" y="25"/>
                    <a:pt x="1324" y="20"/>
                    <a:pt x="1324" y="13"/>
                  </a:cubicBezTo>
                  <a:cubicBezTo>
                    <a:pt x="1324" y="6"/>
                    <a:pt x="1318" y="0"/>
                    <a:pt x="1311" y="0"/>
                  </a:cubicBezTo>
                  <a:cubicBezTo>
                    <a:pt x="1304" y="0"/>
                    <a:pt x="1298" y="6"/>
                    <a:pt x="1298" y="13"/>
                  </a:cubicBezTo>
                  <a:cubicBezTo>
                    <a:pt x="1298" y="20"/>
                    <a:pt x="1304" y="25"/>
                    <a:pt x="1311" y="25"/>
                  </a:cubicBezTo>
                  <a:close/>
                  <a:moveTo>
                    <a:pt x="1351" y="25"/>
                  </a:moveTo>
                  <a:cubicBezTo>
                    <a:pt x="1358" y="25"/>
                    <a:pt x="1363" y="20"/>
                    <a:pt x="1363" y="13"/>
                  </a:cubicBezTo>
                  <a:cubicBezTo>
                    <a:pt x="1363" y="6"/>
                    <a:pt x="1358" y="0"/>
                    <a:pt x="1351" y="0"/>
                  </a:cubicBezTo>
                  <a:cubicBezTo>
                    <a:pt x="1344" y="0"/>
                    <a:pt x="1338" y="6"/>
                    <a:pt x="1338" y="13"/>
                  </a:cubicBezTo>
                  <a:cubicBezTo>
                    <a:pt x="1338" y="20"/>
                    <a:pt x="1344" y="25"/>
                    <a:pt x="1351" y="25"/>
                  </a:cubicBezTo>
                  <a:close/>
                  <a:moveTo>
                    <a:pt x="1390" y="25"/>
                  </a:moveTo>
                  <a:cubicBezTo>
                    <a:pt x="1397" y="25"/>
                    <a:pt x="1403" y="20"/>
                    <a:pt x="1403" y="13"/>
                  </a:cubicBezTo>
                  <a:cubicBezTo>
                    <a:pt x="1403" y="6"/>
                    <a:pt x="1397" y="0"/>
                    <a:pt x="1390" y="0"/>
                  </a:cubicBezTo>
                  <a:cubicBezTo>
                    <a:pt x="1383" y="0"/>
                    <a:pt x="1377" y="6"/>
                    <a:pt x="1377" y="13"/>
                  </a:cubicBezTo>
                  <a:cubicBezTo>
                    <a:pt x="1377" y="20"/>
                    <a:pt x="1383" y="25"/>
                    <a:pt x="1390" y="25"/>
                  </a:cubicBezTo>
                  <a:close/>
                  <a:moveTo>
                    <a:pt x="1429" y="20"/>
                  </a:moveTo>
                  <a:cubicBezTo>
                    <a:pt x="1434" y="20"/>
                    <a:pt x="1437" y="17"/>
                    <a:pt x="1437" y="13"/>
                  </a:cubicBezTo>
                  <a:cubicBezTo>
                    <a:pt x="1437" y="9"/>
                    <a:pt x="1434" y="5"/>
                    <a:pt x="1429" y="5"/>
                  </a:cubicBezTo>
                  <a:cubicBezTo>
                    <a:pt x="1425" y="5"/>
                    <a:pt x="1422" y="9"/>
                    <a:pt x="1422" y="13"/>
                  </a:cubicBezTo>
                  <a:cubicBezTo>
                    <a:pt x="1422" y="17"/>
                    <a:pt x="1425" y="20"/>
                    <a:pt x="1429" y="20"/>
                  </a:cubicBezTo>
                  <a:close/>
                  <a:moveTo>
                    <a:pt x="759" y="65"/>
                  </a:moveTo>
                  <a:cubicBezTo>
                    <a:pt x="766" y="65"/>
                    <a:pt x="772" y="59"/>
                    <a:pt x="772" y="52"/>
                  </a:cubicBezTo>
                  <a:cubicBezTo>
                    <a:pt x="772" y="45"/>
                    <a:pt x="766" y="39"/>
                    <a:pt x="759" y="39"/>
                  </a:cubicBezTo>
                  <a:cubicBezTo>
                    <a:pt x="752" y="39"/>
                    <a:pt x="746" y="45"/>
                    <a:pt x="746" y="52"/>
                  </a:cubicBezTo>
                  <a:cubicBezTo>
                    <a:pt x="746" y="59"/>
                    <a:pt x="752" y="65"/>
                    <a:pt x="759" y="65"/>
                  </a:cubicBezTo>
                  <a:close/>
                  <a:moveTo>
                    <a:pt x="838" y="43"/>
                  </a:moveTo>
                  <a:cubicBezTo>
                    <a:pt x="833" y="43"/>
                    <a:pt x="829" y="47"/>
                    <a:pt x="829" y="52"/>
                  </a:cubicBezTo>
                  <a:cubicBezTo>
                    <a:pt x="829" y="57"/>
                    <a:pt x="833" y="61"/>
                    <a:pt x="838" y="61"/>
                  </a:cubicBezTo>
                  <a:cubicBezTo>
                    <a:pt x="843" y="61"/>
                    <a:pt x="847" y="57"/>
                    <a:pt x="847" y="52"/>
                  </a:cubicBezTo>
                  <a:cubicBezTo>
                    <a:pt x="847" y="47"/>
                    <a:pt x="843" y="43"/>
                    <a:pt x="838" y="43"/>
                  </a:cubicBezTo>
                  <a:close/>
                  <a:moveTo>
                    <a:pt x="917" y="65"/>
                  </a:moveTo>
                  <a:cubicBezTo>
                    <a:pt x="924" y="65"/>
                    <a:pt x="930" y="59"/>
                    <a:pt x="930" y="52"/>
                  </a:cubicBezTo>
                  <a:cubicBezTo>
                    <a:pt x="930" y="45"/>
                    <a:pt x="924" y="39"/>
                    <a:pt x="917" y="39"/>
                  </a:cubicBezTo>
                  <a:cubicBezTo>
                    <a:pt x="910" y="39"/>
                    <a:pt x="904" y="45"/>
                    <a:pt x="904" y="52"/>
                  </a:cubicBezTo>
                  <a:cubicBezTo>
                    <a:pt x="904" y="59"/>
                    <a:pt x="910" y="65"/>
                    <a:pt x="917" y="65"/>
                  </a:cubicBezTo>
                  <a:close/>
                  <a:moveTo>
                    <a:pt x="956" y="65"/>
                  </a:moveTo>
                  <a:cubicBezTo>
                    <a:pt x="963" y="65"/>
                    <a:pt x="969" y="59"/>
                    <a:pt x="969" y="52"/>
                  </a:cubicBezTo>
                  <a:cubicBezTo>
                    <a:pt x="969" y="45"/>
                    <a:pt x="963" y="39"/>
                    <a:pt x="956" y="39"/>
                  </a:cubicBezTo>
                  <a:cubicBezTo>
                    <a:pt x="949" y="39"/>
                    <a:pt x="944" y="45"/>
                    <a:pt x="944" y="52"/>
                  </a:cubicBezTo>
                  <a:cubicBezTo>
                    <a:pt x="944" y="59"/>
                    <a:pt x="949" y="65"/>
                    <a:pt x="956" y="65"/>
                  </a:cubicBezTo>
                  <a:close/>
                  <a:moveTo>
                    <a:pt x="1035" y="65"/>
                  </a:moveTo>
                  <a:cubicBezTo>
                    <a:pt x="1042" y="65"/>
                    <a:pt x="1048" y="59"/>
                    <a:pt x="1048" y="52"/>
                  </a:cubicBezTo>
                  <a:cubicBezTo>
                    <a:pt x="1048" y="45"/>
                    <a:pt x="1042" y="39"/>
                    <a:pt x="1035" y="39"/>
                  </a:cubicBezTo>
                  <a:cubicBezTo>
                    <a:pt x="1028" y="39"/>
                    <a:pt x="1022" y="45"/>
                    <a:pt x="1022" y="52"/>
                  </a:cubicBezTo>
                  <a:cubicBezTo>
                    <a:pt x="1022" y="59"/>
                    <a:pt x="1028" y="65"/>
                    <a:pt x="1035" y="65"/>
                  </a:cubicBezTo>
                  <a:close/>
                  <a:moveTo>
                    <a:pt x="1075" y="65"/>
                  </a:moveTo>
                  <a:cubicBezTo>
                    <a:pt x="1082" y="65"/>
                    <a:pt x="1087" y="59"/>
                    <a:pt x="1087" y="52"/>
                  </a:cubicBezTo>
                  <a:cubicBezTo>
                    <a:pt x="1087" y="45"/>
                    <a:pt x="1082" y="39"/>
                    <a:pt x="1075" y="39"/>
                  </a:cubicBezTo>
                  <a:cubicBezTo>
                    <a:pt x="1068" y="39"/>
                    <a:pt x="1062" y="45"/>
                    <a:pt x="1062" y="52"/>
                  </a:cubicBezTo>
                  <a:cubicBezTo>
                    <a:pt x="1062" y="59"/>
                    <a:pt x="1068" y="65"/>
                    <a:pt x="1075" y="65"/>
                  </a:cubicBezTo>
                  <a:close/>
                  <a:moveTo>
                    <a:pt x="1114" y="65"/>
                  </a:moveTo>
                  <a:cubicBezTo>
                    <a:pt x="1121" y="65"/>
                    <a:pt x="1127" y="59"/>
                    <a:pt x="1127" y="52"/>
                  </a:cubicBezTo>
                  <a:cubicBezTo>
                    <a:pt x="1127" y="45"/>
                    <a:pt x="1121" y="39"/>
                    <a:pt x="1114" y="39"/>
                  </a:cubicBezTo>
                  <a:cubicBezTo>
                    <a:pt x="1107" y="39"/>
                    <a:pt x="1101" y="45"/>
                    <a:pt x="1101" y="52"/>
                  </a:cubicBezTo>
                  <a:cubicBezTo>
                    <a:pt x="1101" y="59"/>
                    <a:pt x="1107" y="65"/>
                    <a:pt x="1114" y="65"/>
                  </a:cubicBezTo>
                  <a:close/>
                  <a:moveTo>
                    <a:pt x="1153" y="65"/>
                  </a:moveTo>
                  <a:cubicBezTo>
                    <a:pt x="1161" y="65"/>
                    <a:pt x="1166" y="59"/>
                    <a:pt x="1166" y="52"/>
                  </a:cubicBezTo>
                  <a:cubicBezTo>
                    <a:pt x="1166" y="45"/>
                    <a:pt x="1161" y="39"/>
                    <a:pt x="1153" y="39"/>
                  </a:cubicBezTo>
                  <a:cubicBezTo>
                    <a:pt x="1146" y="39"/>
                    <a:pt x="1141" y="45"/>
                    <a:pt x="1141" y="52"/>
                  </a:cubicBezTo>
                  <a:cubicBezTo>
                    <a:pt x="1141" y="59"/>
                    <a:pt x="1146" y="65"/>
                    <a:pt x="1153" y="65"/>
                  </a:cubicBezTo>
                  <a:close/>
                  <a:moveTo>
                    <a:pt x="1193" y="65"/>
                  </a:moveTo>
                  <a:cubicBezTo>
                    <a:pt x="1200" y="65"/>
                    <a:pt x="1206" y="59"/>
                    <a:pt x="1206" y="52"/>
                  </a:cubicBezTo>
                  <a:cubicBezTo>
                    <a:pt x="1206" y="45"/>
                    <a:pt x="1200" y="39"/>
                    <a:pt x="1193" y="39"/>
                  </a:cubicBezTo>
                  <a:cubicBezTo>
                    <a:pt x="1186" y="39"/>
                    <a:pt x="1180" y="45"/>
                    <a:pt x="1180" y="52"/>
                  </a:cubicBezTo>
                  <a:cubicBezTo>
                    <a:pt x="1180" y="59"/>
                    <a:pt x="1186" y="65"/>
                    <a:pt x="1193" y="65"/>
                  </a:cubicBezTo>
                  <a:close/>
                  <a:moveTo>
                    <a:pt x="1232" y="65"/>
                  </a:moveTo>
                  <a:cubicBezTo>
                    <a:pt x="1239" y="65"/>
                    <a:pt x="1245" y="59"/>
                    <a:pt x="1245" y="52"/>
                  </a:cubicBezTo>
                  <a:cubicBezTo>
                    <a:pt x="1245" y="45"/>
                    <a:pt x="1239" y="39"/>
                    <a:pt x="1232" y="39"/>
                  </a:cubicBezTo>
                  <a:cubicBezTo>
                    <a:pt x="1225" y="39"/>
                    <a:pt x="1220" y="45"/>
                    <a:pt x="1220" y="52"/>
                  </a:cubicBezTo>
                  <a:cubicBezTo>
                    <a:pt x="1220" y="59"/>
                    <a:pt x="1225" y="65"/>
                    <a:pt x="1232" y="65"/>
                  </a:cubicBezTo>
                  <a:close/>
                  <a:moveTo>
                    <a:pt x="1272" y="65"/>
                  </a:moveTo>
                  <a:cubicBezTo>
                    <a:pt x="1279" y="65"/>
                    <a:pt x="1285" y="59"/>
                    <a:pt x="1285" y="52"/>
                  </a:cubicBezTo>
                  <a:cubicBezTo>
                    <a:pt x="1285" y="45"/>
                    <a:pt x="1279" y="39"/>
                    <a:pt x="1272" y="39"/>
                  </a:cubicBezTo>
                  <a:cubicBezTo>
                    <a:pt x="1265" y="39"/>
                    <a:pt x="1259" y="45"/>
                    <a:pt x="1259" y="52"/>
                  </a:cubicBezTo>
                  <a:cubicBezTo>
                    <a:pt x="1259" y="59"/>
                    <a:pt x="1265" y="65"/>
                    <a:pt x="1272" y="65"/>
                  </a:cubicBezTo>
                  <a:close/>
                  <a:moveTo>
                    <a:pt x="1311" y="65"/>
                  </a:moveTo>
                  <a:cubicBezTo>
                    <a:pt x="1318" y="65"/>
                    <a:pt x="1324" y="59"/>
                    <a:pt x="1324" y="52"/>
                  </a:cubicBezTo>
                  <a:cubicBezTo>
                    <a:pt x="1324" y="45"/>
                    <a:pt x="1318" y="39"/>
                    <a:pt x="1311" y="39"/>
                  </a:cubicBezTo>
                  <a:cubicBezTo>
                    <a:pt x="1304" y="39"/>
                    <a:pt x="1298" y="45"/>
                    <a:pt x="1298" y="52"/>
                  </a:cubicBezTo>
                  <a:cubicBezTo>
                    <a:pt x="1298" y="59"/>
                    <a:pt x="1304" y="65"/>
                    <a:pt x="1311" y="65"/>
                  </a:cubicBezTo>
                  <a:close/>
                  <a:moveTo>
                    <a:pt x="1351" y="65"/>
                  </a:moveTo>
                  <a:cubicBezTo>
                    <a:pt x="1358" y="65"/>
                    <a:pt x="1363" y="59"/>
                    <a:pt x="1363" y="52"/>
                  </a:cubicBezTo>
                  <a:cubicBezTo>
                    <a:pt x="1363" y="45"/>
                    <a:pt x="1358" y="39"/>
                    <a:pt x="1351" y="39"/>
                  </a:cubicBezTo>
                  <a:cubicBezTo>
                    <a:pt x="1344" y="39"/>
                    <a:pt x="1338" y="45"/>
                    <a:pt x="1338" y="52"/>
                  </a:cubicBezTo>
                  <a:cubicBezTo>
                    <a:pt x="1338" y="59"/>
                    <a:pt x="1344" y="65"/>
                    <a:pt x="1351" y="65"/>
                  </a:cubicBezTo>
                  <a:close/>
                  <a:moveTo>
                    <a:pt x="1390" y="65"/>
                  </a:moveTo>
                  <a:cubicBezTo>
                    <a:pt x="1397" y="65"/>
                    <a:pt x="1403" y="59"/>
                    <a:pt x="1403" y="52"/>
                  </a:cubicBezTo>
                  <a:cubicBezTo>
                    <a:pt x="1403" y="45"/>
                    <a:pt x="1397" y="39"/>
                    <a:pt x="1390" y="39"/>
                  </a:cubicBezTo>
                  <a:cubicBezTo>
                    <a:pt x="1383" y="39"/>
                    <a:pt x="1377" y="45"/>
                    <a:pt x="1377" y="52"/>
                  </a:cubicBezTo>
                  <a:cubicBezTo>
                    <a:pt x="1377" y="59"/>
                    <a:pt x="1383" y="65"/>
                    <a:pt x="1390" y="65"/>
                  </a:cubicBezTo>
                  <a:close/>
                  <a:moveTo>
                    <a:pt x="1429" y="65"/>
                  </a:moveTo>
                  <a:cubicBezTo>
                    <a:pt x="1437" y="65"/>
                    <a:pt x="1442" y="59"/>
                    <a:pt x="1442" y="52"/>
                  </a:cubicBezTo>
                  <a:cubicBezTo>
                    <a:pt x="1442" y="45"/>
                    <a:pt x="1437" y="39"/>
                    <a:pt x="1429" y="39"/>
                  </a:cubicBezTo>
                  <a:cubicBezTo>
                    <a:pt x="1422" y="39"/>
                    <a:pt x="1417" y="45"/>
                    <a:pt x="1417" y="52"/>
                  </a:cubicBezTo>
                  <a:cubicBezTo>
                    <a:pt x="1417" y="59"/>
                    <a:pt x="1422" y="65"/>
                    <a:pt x="1429" y="65"/>
                  </a:cubicBezTo>
                  <a:close/>
                  <a:moveTo>
                    <a:pt x="1469" y="65"/>
                  </a:moveTo>
                  <a:cubicBezTo>
                    <a:pt x="1476" y="65"/>
                    <a:pt x="1482" y="59"/>
                    <a:pt x="1482" y="52"/>
                  </a:cubicBezTo>
                  <a:cubicBezTo>
                    <a:pt x="1482" y="45"/>
                    <a:pt x="1476" y="39"/>
                    <a:pt x="1469" y="39"/>
                  </a:cubicBezTo>
                  <a:cubicBezTo>
                    <a:pt x="1462" y="39"/>
                    <a:pt x="1456" y="45"/>
                    <a:pt x="1456" y="52"/>
                  </a:cubicBezTo>
                  <a:cubicBezTo>
                    <a:pt x="1456" y="59"/>
                    <a:pt x="1462" y="65"/>
                    <a:pt x="1469" y="65"/>
                  </a:cubicBezTo>
                  <a:close/>
                  <a:moveTo>
                    <a:pt x="1508" y="65"/>
                  </a:moveTo>
                  <a:cubicBezTo>
                    <a:pt x="1515" y="65"/>
                    <a:pt x="1521" y="59"/>
                    <a:pt x="1521" y="52"/>
                  </a:cubicBezTo>
                  <a:cubicBezTo>
                    <a:pt x="1521" y="45"/>
                    <a:pt x="1515" y="39"/>
                    <a:pt x="1508" y="39"/>
                  </a:cubicBezTo>
                  <a:cubicBezTo>
                    <a:pt x="1501" y="39"/>
                    <a:pt x="1496" y="45"/>
                    <a:pt x="1496" y="52"/>
                  </a:cubicBezTo>
                  <a:cubicBezTo>
                    <a:pt x="1496" y="59"/>
                    <a:pt x="1501" y="65"/>
                    <a:pt x="1508" y="65"/>
                  </a:cubicBezTo>
                  <a:close/>
                  <a:moveTo>
                    <a:pt x="2652" y="65"/>
                  </a:moveTo>
                  <a:cubicBezTo>
                    <a:pt x="2659" y="65"/>
                    <a:pt x="2664" y="59"/>
                    <a:pt x="2664" y="52"/>
                  </a:cubicBezTo>
                  <a:cubicBezTo>
                    <a:pt x="2664" y="45"/>
                    <a:pt x="2659" y="39"/>
                    <a:pt x="2652" y="39"/>
                  </a:cubicBezTo>
                  <a:cubicBezTo>
                    <a:pt x="2645" y="39"/>
                    <a:pt x="2639" y="45"/>
                    <a:pt x="2639" y="52"/>
                  </a:cubicBezTo>
                  <a:cubicBezTo>
                    <a:pt x="2639" y="59"/>
                    <a:pt x="2645" y="65"/>
                    <a:pt x="2652" y="65"/>
                  </a:cubicBezTo>
                  <a:close/>
                  <a:moveTo>
                    <a:pt x="641" y="102"/>
                  </a:moveTo>
                  <a:cubicBezTo>
                    <a:pt x="647" y="102"/>
                    <a:pt x="652" y="97"/>
                    <a:pt x="652" y="92"/>
                  </a:cubicBezTo>
                  <a:cubicBezTo>
                    <a:pt x="652" y="86"/>
                    <a:pt x="647" y="81"/>
                    <a:pt x="641" y="81"/>
                  </a:cubicBezTo>
                  <a:cubicBezTo>
                    <a:pt x="635" y="81"/>
                    <a:pt x="630" y="86"/>
                    <a:pt x="630" y="92"/>
                  </a:cubicBezTo>
                  <a:cubicBezTo>
                    <a:pt x="630" y="97"/>
                    <a:pt x="635" y="102"/>
                    <a:pt x="641" y="102"/>
                  </a:cubicBezTo>
                  <a:close/>
                  <a:moveTo>
                    <a:pt x="759" y="104"/>
                  </a:moveTo>
                  <a:cubicBezTo>
                    <a:pt x="766" y="104"/>
                    <a:pt x="772" y="99"/>
                    <a:pt x="772" y="92"/>
                  </a:cubicBezTo>
                  <a:cubicBezTo>
                    <a:pt x="772" y="84"/>
                    <a:pt x="766" y="79"/>
                    <a:pt x="759" y="79"/>
                  </a:cubicBezTo>
                  <a:cubicBezTo>
                    <a:pt x="752" y="79"/>
                    <a:pt x="746" y="84"/>
                    <a:pt x="746" y="92"/>
                  </a:cubicBezTo>
                  <a:cubicBezTo>
                    <a:pt x="746" y="99"/>
                    <a:pt x="752" y="104"/>
                    <a:pt x="759" y="104"/>
                  </a:cubicBezTo>
                  <a:close/>
                  <a:moveTo>
                    <a:pt x="799" y="104"/>
                  </a:moveTo>
                  <a:cubicBezTo>
                    <a:pt x="806" y="104"/>
                    <a:pt x="811" y="99"/>
                    <a:pt x="811" y="92"/>
                  </a:cubicBezTo>
                  <a:cubicBezTo>
                    <a:pt x="811" y="84"/>
                    <a:pt x="806" y="79"/>
                    <a:pt x="799" y="79"/>
                  </a:cubicBezTo>
                  <a:cubicBezTo>
                    <a:pt x="792" y="79"/>
                    <a:pt x="786" y="84"/>
                    <a:pt x="786" y="92"/>
                  </a:cubicBezTo>
                  <a:cubicBezTo>
                    <a:pt x="786" y="99"/>
                    <a:pt x="792" y="104"/>
                    <a:pt x="799" y="104"/>
                  </a:cubicBezTo>
                  <a:close/>
                  <a:moveTo>
                    <a:pt x="838" y="104"/>
                  </a:moveTo>
                  <a:cubicBezTo>
                    <a:pt x="845" y="104"/>
                    <a:pt x="851" y="99"/>
                    <a:pt x="851" y="92"/>
                  </a:cubicBezTo>
                  <a:cubicBezTo>
                    <a:pt x="851" y="84"/>
                    <a:pt x="845" y="79"/>
                    <a:pt x="838" y="79"/>
                  </a:cubicBezTo>
                  <a:cubicBezTo>
                    <a:pt x="831" y="79"/>
                    <a:pt x="825" y="84"/>
                    <a:pt x="825" y="92"/>
                  </a:cubicBezTo>
                  <a:cubicBezTo>
                    <a:pt x="825" y="99"/>
                    <a:pt x="831" y="104"/>
                    <a:pt x="838" y="104"/>
                  </a:cubicBezTo>
                  <a:close/>
                  <a:moveTo>
                    <a:pt x="878" y="104"/>
                  </a:moveTo>
                  <a:cubicBezTo>
                    <a:pt x="885" y="104"/>
                    <a:pt x="890" y="99"/>
                    <a:pt x="890" y="92"/>
                  </a:cubicBezTo>
                  <a:cubicBezTo>
                    <a:pt x="890" y="84"/>
                    <a:pt x="885" y="79"/>
                    <a:pt x="878" y="79"/>
                  </a:cubicBezTo>
                  <a:cubicBezTo>
                    <a:pt x="870" y="79"/>
                    <a:pt x="865" y="84"/>
                    <a:pt x="865" y="92"/>
                  </a:cubicBezTo>
                  <a:cubicBezTo>
                    <a:pt x="865" y="99"/>
                    <a:pt x="870" y="104"/>
                    <a:pt x="878" y="104"/>
                  </a:cubicBezTo>
                  <a:close/>
                  <a:moveTo>
                    <a:pt x="917" y="104"/>
                  </a:moveTo>
                  <a:cubicBezTo>
                    <a:pt x="924" y="104"/>
                    <a:pt x="930" y="99"/>
                    <a:pt x="930" y="92"/>
                  </a:cubicBezTo>
                  <a:cubicBezTo>
                    <a:pt x="930" y="84"/>
                    <a:pt x="924" y="79"/>
                    <a:pt x="917" y="79"/>
                  </a:cubicBezTo>
                  <a:cubicBezTo>
                    <a:pt x="910" y="79"/>
                    <a:pt x="904" y="84"/>
                    <a:pt x="904" y="92"/>
                  </a:cubicBezTo>
                  <a:cubicBezTo>
                    <a:pt x="904" y="99"/>
                    <a:pt x="910" y="104"/>
                    <a:pt x="917" y="104"/>
                  </a:cubicBezTo>
                  <a:close/>
                  <a:moveTo>
                    <a:pt x="996" y="104"/>
                  </a:moveTo>
                  <a:cubicBezTo>
                    <a:pt x="1003" y="104"/>
                    <a:pt x="1009" y="99"/>
                    <a:pt x="1009" y="92"/>
                  </a:cubicBezTo>
                  <a:cubicBezTo>
                    <a:pt x="1009" y="84"/>
                    <a:pt x="1003" y="79"/>
                    <a:pt x="996" y="79"/>
                  </a:cubicBezTo>
                  <a:cubicBezTo>
                    <a:pt x="989" y="79"/>
                    <a:pt x="983" y="84"/>
                    <a:pt x="983" y="92"/>
                  </a:cubicBezTo>
                  <a:cubicBezTo>
                    <a:pt x="983" y="99"/>
                    <a:pt x="989" y="104"/>
                    <a:pt x="996" y="104"/>
                  </a:cubicBezTo>
                  <a:close/>
                  <a:moveTo>
                    <a:pt x="1035" y="104"/>
                  </a:moveTo>
                  <a:cubicBezTo>
                    <a:pt x="1042" y="104"/>
                    <a:pt x="1048" y="99"/>
                    <a:pt x="1048" y="92"/>
                  </a:cubicBezTo>
                  <a:cubicBezTo>
                    <a:pt x="1048" y="84"/>
                    <a:pt x="1042" y="79"/>
                    <a:pt x="1035" y="79"/>
                  </a:cubicBezTo>
                  <a:cubicBezTo>
                    <a:pt x="1028" y="79"/>
                    <a:pt x="1022" y="84"/>
                    <a:pt x="1022" y="92"/>
                  </a:cubicBezTo>
                  <a:cubicBezTo>
                    <a:pt x="1022" y="99"/>
                    <a:pt x="1028" y="104"/>
                    <a:pt x="1035" y="104"/>
                  </a:cubicBezTo>
                  <a:close/>
                  <a:moveTo>
                    <a:pt x="1075" y="104"/>
                  </a:moveTo>
                  <a:cubicBezTo>
                    <a:pt x="1082" y="104"/>
                    <a:pt x="1087" y="99"/>
                    <a:pt x="1087" y="92"/>
                  </a:cubicBezTo>
                  <a:cubicBezTo>
                    <a:pt x="1087" y="84"/>
                    <a:pt x="1082" y="79"/>
                    <a:pt x="1075" y="79"/>
                  </a:cubicBezTo>
                  <a:cubicBezTo>
                    <a:pt x="1068" y="79"/>
                    <a:pt x="1062" y="84"/>
                    <a:pt x="1062" y="92"/>
                  </a:cubicBezTo>
                  <a:cubicBezTo>
                    <a:pt x="1062" y="99"/>
                    <a:pt x="1068" y="104"/>
                    <a:pt x="1075" y="104"/>
                  </a:cubicBezTo>
                  <a:close/>
                  <a:moveTo>
                    <a:pt x="1114" y="104"/>
                  </a:moveTo>
                  <a:cubicBezTo>
                    <a:pt x="1121" y="104"/>
                    <a:pt x="1127" y="99"/>
                    <a:pt x="1127" y="92"/>
                  </a:cubicBezTo>
                  <a:cubicBezTo>
                    <a:pt x="1127" y="84"/>
                    <a:pt x="1121" y="79"/>
                    <a:pt x="1114" y="79"/>
                  </a:cubicBezTo>
                  <a:cubicBezTo>
                    <a:pt x="1107" y="79"/>
                    <a:pt x="1101" y="84"/>
                    <a:pt x="1101" y="92"/>
                  </a:cubicBezTo>
                  <a:cubicBezTo>
                    <a:pt x="1101" y="99"/>
                    <a:pt x="1107" y="104"/>
                    <a:pt x="1114" y="104"/>
                  </a:cubicBezTo>
                  <a:close/>
                  <a:moveTo>
                    <a:pt x="1153" y="104"/>
                  </a:moveTo>
                  <a:cubicBezTo>
                    <a:pt x="1161" y="104"/>
                    <a:pt x="1166" y="99"/>
                    <a:pt x="1166" y="92"/>
                  </a:cubicBezTo>
                  <a:cubicBezTo>
                    <a:pt x="1166" y="84"/>
                    <a:pt x="1161" y="79"/>
                    <a:pt x="1153" y="79"/>
                  </a:cubicBezTo>
                  <a:cubicBezTo>
                    <a:pt x="1146" y="79"/>
                    <a:pt x="1141" y="84"/>
                    <a:pt x="1141" y="92"/>
                  </a:cubicBezTo>
                  <a:cubicBezTo>
                    <a:pt x="1141" y="99"/>
                    <a:pt x="1146" y="104"/>
                    <a:pt x="1153" y="104"/>
                  </a:cubicBezTo>
                  <a:close/>
                  <a:moveTo>
                    <a:pt x="1193" y="104"/>
                  </a:moveTo>
                  <a:cubicBezTo>
                    <a:pt x="1200" y="104"/>
                    <a:pt x="1206" y="99"/>
                    <a:pt x="1206" y="92"/>
                  </a:cubicBezTo>
                  <a:cubicBezTo>
                    <a:pt x="1206" y="84"/>
                    <a:pt x="1200" y="79"/>
                    <a:pt x="1193" y="79"/>
                  </a:cubicBezTo>
                  <a:cubicBezTo>
                    <a:pt x="1186" y="79"/>
                    <a:pt x="1180" y="84"/>
                    <a:pt x="1180" y="92"/>
                  </a:cubicBezTo>
                  <a:cubicBezTo>
                    <a:pt x="1180" y="99"/>
                    <a:pt x="1186" y="104"/>
                    <a:pt x="1193" y="104"/>
                  </a:cubicBezTo>
                  <a:close/>
                  <a:moveTo>
                    <a:pt x="1232" y="104"/>
                  </a:moveTo>
                  <a:cubicBezTo>
                    <a:pt x="1239" y="104"/>
                    <a:pt x="1245" y="99"/>
                    <a:pt x="1245" y="92"/>
                  </a:cubicBezTo>
                  <a:cubicBezTo>
                    <a:pt x="1245" y="84"/>
                    <a:pt x="1239" y="79"/>
                    <a:pt x="1232" y="79"/>
                  </a:cubicBezTo>
                  <a:cubicBezTo>
                    <a:pt x="1225" y="79"/>
                    <a:pt x="1220" y="84"/>
                    <a:pt x="1220" y="92"/>
                  </a:cubicBezTo>
                  <a:cubicBezTo>
                    <a:pt x="1220" y="99"/>
                    <a:pt x="1225" y="104"/>
                    <a:pt x="1232" y="104"/>
                  </a:cubicBezTo>
                  <a:close/>
                  <a:moveTo>
                    <a:pt x="1272" y="104"/>
                  </a:moveTo>
                  <a:cubicBezTo>
                    <a:pt x="1279" y="104"/>
                    <a:pt x="1285" y="99"/>
                    <a:pt x="1285" y="92"/>
                  </a:cubicBezTo>
                  <a:cubicBezTo>
                    <a:pt x="1285" y="84"/>
                    <a:pt x="1279" y="79"/>
                    <a:pt x="1272" y="79"/>
                  </a:cubicBezTo>
                  <a:cubicBezTo>
                    <a:pt x="1265" y="79"/>
                    <a:pt x="1259" y="84"/>
                    <a:pt x="1259" y="92"/>
                  </a:cubicBezTo>
                  <a:cubicBezTo>
                    <a:pt x="1259" y="99"/>
                    <a:pt x="1265" y="104"/>
                    <a:pt x="1272" y="104"/>
                  </a:cubicBezTo>
                  <a:close/>
                  <a:moveTo>
                    <a:pt x="1311" y="104"/>
                  </a:moveTo>
                  <a:cubicBezTo>
                    <a:pt x="1318" y="104"/>
                    <a:pt x="1324" y="99"/>
                    <a:pt x="1324" y="92"/>
                  </a:cubicBezTo>
                  <a:cubicBezTo>
                    <a:pt x="1324" y="84"/>
                    <a:pt x="1318" y="79"/>
                    <a:pt x="1311" y="79"/>
                  </a:cubicBezTo>
                  <a:cubicBezTo>
                    <a:pt x="1304" y="79"/>
                    <a:pt x="1298" y="84"/>
                    <a:pt x="1298" y="92"/>
                  </a:cubicBezTo>
                  <a:cubicBezTo>
                    <a:pt x="1298" y="99"/>
                    <a:pt x="1304" y="104"/>
                    <a:pt x="1311" y="104"/>
                  </a:cubicBezTo>
                  <a:close/>
                  <a:moveTo>
                    <a:pt x="1351" y="104"/>
                  </a:moveTo>
                  <a:cubicBezTo>
                    <a:pt x="1358" y="104"/>
                    <a:pt x="1363" y="99"/>
                    <a:pt x="1363" y="92"/>
                  </a:cubicBezTo>
                  <a:cubicBezTo>
                    <a:pt x="1363" y="84"/>
                    <a:pt x="1358" y="79"/>
                    <a:pt x="1351" y="79"/>
                  </a:cubicBezTo>
                  <a:cubicBezTo>
                    <a:pt x="1344" y="79"/>
                    <a:pt x="1338" y="84"/>
                    <a:pt x="1338" y="92"/>
                  </a:cubicBezTo>
                  <a:cubicBezTo>
                    <a:pt x="1338" y="99"/>
                    <a:pt x="1344" y="104"/>
                    <a:pt x="1351" y="104"/>
                  </a:cubicBezTo>
                  <a:close/>
                  <a:moveTo>
                    <a:pt x="1390" y="104"/>
                  </a:moveTo>
                  <a:cubicBezTo>
                    <a:pt x="1397" y="104"/>
                    <a:pt x="1403" y="99"/>
                    <a:pt x="1403" y="92"/>
                  </a:cubicBezTo>
                  <a:cubicBezTo>
                    <a:pt x="1403" y="84"/>
                    <a:pt x="1397" y="79"/>
                    <a:pt x="1390" y="79"/>
                  </a:cubicBezTo>
                  <a:cubicBezTo>
                    <a:pt x="1383" y="79"/>
                    <a:pt x="1377" y="84"/>
                    <a:pt x="1377" y="92"/>
                  </a:cubicBezTo>
                  <a:cubicBezTo>
                    <a:pt x="1377" y="99"/>
                    <a:pt x="1383" y="104"/>
                    <a:pt x="1390" y="104"/>
                  </a:cubicBezTo>
                  <a:close/>
                  <a:moveTo>
                    <a:pt x="1429" y="104"/>
                  </a:moveTo>
                  <a:cubicBezTo>
                    <a:pt x="1437" y="104"/>
                    <a:pt x="1442" y="99"/>
                    <a:pt x="1442" y="92"/>
                  </a:cubicBezTo>
                  <a:cubicBezTo>
                    <a:pt x="1442" y="84"/>
                    <a:pt x="1437" y="79"/>
                    <a:pt x="1429" y="79"/>
                  </a:cubicBezTo>
                  <a:cubicBezTo>
                    <a:pt x="1422" y="79"/>
                    <a:pt x="1417" y="84"/>
                    <a:pt x="1417" y="92"/>
                  </a:cubicBezTo>
                  <a:cubicBezTo>
                    <a:pt x="1417" y="99"/>
                    <a:pt x="1422" y="104"/>
                    <a:pt x="1429" y="104"/>
                  </a:cubicBezTo>
                  <a:close/>
                  <a:moveTo>
                    <a:pt x="1469" y="104"/>
                  </a:moveTo>
                  <a:cubicBezTo>
                    <a:pt x="1476" y="104"/>
                    <a:pt x="1482" y="99"/>
                    <a:pt x="1482" y="92"/>
                  </a:cubicBezTo>
                  <a:cubicBezTo>
                    <a:pt x="1482" y="84"/>
                    <a:pt x="1476" y="79"/>
                    <a:pt x="1469" y="79"/>
                  </a:cubicBezTo>
                  <a:cubicBezTo>
                    <a:pt x="1462" y="79"/>
                    <a:pt x="1456" y="84"/>
                    <a:pt x="1456" y="92"/>
                  </a:cubicBezTo>
                  <a:cubicBezTo>
                    <a:pt x="1456" y="99"/>
                    <a:pt x="1462" y="104"/>
                    <a:pt x="1469" y="104"/>
                  </a:cubicBezTo>
                  <a:close/>
                  <a:moveTo>
                    <a:pt x="1824" y="104"/>
                  </a:moveTo>
                  <a:cubicBezTo>
                    <a:pt x="1831" y="104"/>
                    <a:pt x="1836" y="99"/>
                    <a:pt x="1836" y="92"/>
                  </a:cubicBezTo>
                  <a:cubicBezTo>
                    <a:pt x="1836" y="84"/>
                    <a:pt x="1831" y="79"/>
                    <a:pt x="1824" y="79"/>
                  </a:cubicBezTo>
                  <a:cubicBezTo>
                    <a:pt x="1817" y="79"/>
                    <a:pt x="1811" y="84"/>
                    <a:pt x="1811" y="92"/>
                  </a:cubicBezTo>
                  <a:cubicBezTo>
                    <a:pt x="1811" y="99"/>
                    <a:pt x="1817" y="104"/>
                    <a:pt x="1824" y="104"/>
                  </a:cubicBezTo>
                  <a:close/>
                  <a:moveTo>
                    <a:pt x="1863" y="104"/>
                  </a:moveTo>
                  <a:cubicBezTo>
                    <a:pt x="1870" y="104"/>
                    <a:pt x="1876" y="99"/>
                    <a:pt x="1876" y="92"/>
                  </a:cubicBezTo>
                  <a:cubicBezTo>
                    <a:pt x="1876" y="84"/>
                    <a:pt x="1870" y="79"/>
                    <a:pt x="1863" y="79"/>
                  </a:cubicBezTo>
                  <a:cubicBezTo>
                    <a:pt x="1856" y="79"/>
                    <a:pt x="1850" y="84"/>
                    <a:pt x="1850" y="92"/>
                  </a:cubicBezTo>
                  <a:cubicBezTo>
                    <a:pt x="1850" y="99"/>
                    <a:pt x="1856" y="104"/>
                    <a:pt x="1863" y="104"/>
                  </a:cubicBezTo>
                  <a:close/>
                  <a:moveTo>
                    <a:pt x="1903" y="104"/>
                  </a:moveTo>
                  <a:cubicBezTo>
                    <a:pt x="1910" y="104"/>
                    <a:pt x="1915" y="99"/>
                    <a:pt x="1915" y="92"/>
                  </a:cubicBezTo>
                  <a:cubicBezTo>
                    <a:pt x="1915" y="84"/>
                    <a:pt x="1910" y="79"/>
                    <a:pt x="1903" y="79"/>
                  </a:cubicBezTo>
                  <a:cubicBezTo>
                    <a:pt x="1896" y="79"/>
                    <a:pt x="1890" y="84"/>
                    <a:pt x="1890" y="92"/>
                  </a:cubicBezTo>
                  <a:cubicBezTo>
                    <a:pt x="1890" y="99"/>
                    <a:pt x="1896" y="104"/>
                    <a:pt x="1903" y="104"/>
                  </a:cubicBezTo>
                  <a:close/>
                  <a:moveTo>
                    <a:pt x="2691" y="101"/>
                  </a:moveTo>
                  <a:cubicBezTo>
                    <a:pt x="2696" y="101"/>
                    <a:pt x="2700" y="97"/>
                    <a:pt x="2700" y="92"/>
                  </a:cubicBezTo>
                  <a:cubicBezTo>
                    <a:pt x="2700" y="86"/>
                    <a:pt x="2696" y="82"/>
                    <a:pt x="2691" y="82"/>
                  </a:cubicBezTo>
                  <a:cubicBezTo>
                    <a:pt x="2686" y="82"/>
                    <a:pt x="2682" y="86"/>
                    <a:pt x="2682" y="92"/>
                  </a:cubicBezTo>
                  <a:cubicBezTo>
                    <a:pt x="2682" y="97"/>
                    <a:pt x="2686" y="101"/>
                    <a:pt x="2691" y="101"/>
                  </a:cubicBezTo>
                  <a:close/>
                  <a:moveTo>
                    <a:pt x="2730" y="104"/>
                  </a:moveTo>
                  <a:cubicBezTo>
                    <a:pt x="2737" y="104"/>
                    <a:pt x="2743" y="99"/>
                    <a:pt x="2743" y="92"/>
                  </a:cubicBezTo>
                  <a:cubicBezTo>
                    <a:pt x="2743" y="84"/>
                    <a:pt x="2737" y="79"/>
                    <a:pt x="2730" y="79"/>
                  </a:cubicBezTo>
                  <a:cubicBezTo>
                    <a:pt x="2723" y="79"/>
                    <a:pt x="2718" y="84"/>
                    <a:pt x="2718" y="92"/>
                  </a:cubicBezTo>
                  <a:cubicBezTo>
                    <a:pt x="2718" y="99"/>
                    <a:pt x="2723" y="104"/>
                    <a:pt x="2730" y="104"/>
                  </a:cubicBezTo>
                  <a:close/>
                  <a:moveTo>
                    <a:pt x="483" y="144"/>
                  </a:moveTo>
                  <a:cubicBezTo>
                    <a:pt x="490" y="144"/>
                    <a:pt x="496" y="138"/>
                    <a:pt x="496" y="131"/>
                  </a:cubicBezTo>
                  <a:cubicBezTo>
                    <a:pt x="496" y="124"/>
                    <a:pt x="490" y="118"/>
                    <a:pt x="483" y="118"/>
                  </a:cubicBezTo>
                  <a:cubicBezTo>
                    <a:pt x="476" y="118"/>
                    <a:pt x="471" y="124"/>
                    <a:pt x="471" y="131"/>
                  </a:cubicBezTo>
                  <a:cubicBezTo>
                    <a:pt x="471" y="138"/>
                    <a:pt x="476" y="144"/>
                    <a:pt x="483" y="144"/>
                  </a:cubicBezTo>
                  <a:close/>
                  <a:moveTo>
                    <a:pt x="720" y="144"/>
                  </a:moveTo>
                  <a:cubicBezTo>
                    <a:pt x="727" y="144"/>
                    <a:pt x="733" y="138"/>
                    <a:pt x="733" y="131"/>
                  </a:cubicBezTo>
                  <a:cubicBezTo>
                    <a:pt x="733" y="124"/>
                    <a:pt x="727" y="118"/>
                    <a:pt x="720" y="118"/>
                  </a:cubicBezTo>
                  <a:cubicBezTo>
                    <a:pt x="713" y="118"/>
                    <a:pt x="707" y="124"/>
                    <a:pt x="707" y="131"/>
                  </a:cubicBezTo>
                  <a:cubicBezTo>
                    <a:pt x="707" y="138"/>
                    <a:pt x="713" y="144"/>
                    <a:pt x="720" y="144"/>
                  </a:cubicBezTo>
                  <a:close/>
                  <a:moveTo>
                    <a:pt x="799" y="118"/>
                  </a:moveTo>
                  <a:cubicBezTo>
                    <a:pt x="792" y="118"/>
                    <a:pt x="786" y="124"/>
                    <a:pt x="786" y="131"/>
                  </a:cubicBezTo>
                  <a:cubicBezTo>
                    <a:pt x="786" y="138"/>
                    <a:pt x="792" y="144"/>
                    <a:pt x="799" y="144"/>
                  </a:cubicBezTo>
                  <a:cubicBezTo>
                    <a:pt x="806" y="144"/>
                    <a:pt x="811" y="138"/>
                    <a:pt x="811" y="131"/>
                  </a:cubicBezTo>
                  <a:cubicBezTo>
                    <a:pt x="811" y="124"/>
                    <a:pt x="806" y="118"/>
                    <a:pt x="799" y="118"/>
                  </a:cubicBezTo>
                  <a:close/>
                  <a:moveTo>
                    <a:pt x="838" y="144"/>
                  </a:moveTo>
                  <a:cubicBezTo>
                    <a:pt x="845" y="144"/>
                    <a:pt x="851" y="138"/>
                    <a:pt x="851" y="131"/>
                  </a:cubicBezTo>
                  <a:cubicBezTo>
                    <a:pt x="851" y="124"/>
                    <a:pt x="845" y="118"/>
                    <a:pt x="838" y="118"/>
                  </a:cubicBezTo>
                  <a:cubicBezTo>
                    <a:pt x="831" y="118"/>
                    <a:pt x="825" y="124"/>
                    <a:pt x="825" y="131"/>
                  </a:cubicBezTo>
                  <a:cubicBezTo>
                    <a:pt x="825" y="138"/>
                    <a:pt x="831" y="144"/>
                    <a:pt x="838" y="144"/>
                  </a:cubicBezTo>
                  <a:close/>
                  <a:moveTo>
                    <a:pt x="878" y="144"/>
                  </a:moveTo>
                  <a:cubicBezTo>
                    <a:pt x="885" y="144"/>
                    <a:pt x="890" y="138"/>
                    <a:pt x="890" y="131"/>
                  </a:cubicBezTo>
                  <a:cubicBezTo>
                    <a:pt x="890" y="124"/>
                    <a:pt x="885" y="118"/>
                    <a:pt x="878" y="118"/>
                  </a:cubicBezTo>
                  <a:cubicBezTo>
                    <a:pt x="870" y="118"/>
                    <a:pt x="865" y="124"/>
                    <a:pt x="865" y="131"/>
                  </a:cubicBezTo>
                  <a:cubicBezTo>
                    <a:pt x="865" y="138"/>
                    <a:pt x="870" y="144"/>
                    <a:pt x="878" y="144"/>
                  </a:cubicBezTo>
                  <a:close/>
                  <a:moveTo>
                    <a:pt x="1009" y="131"/>
                  </a:moveTo>
                  <a:cubicBezTo>
                    <a:pt x="1009" y="124"/>
                    <a:pt x="1003" y="118"/>
                    <a:pt x="996" y="118"/>
                  </a:cubicBezTo>
                  <a:cubicBezTo>
                    <a:pt x="989" y="118"/>
                    <a:pt x="983" y="124"/>
                    <a:pt x="983" y="131"/>
                  </a:cubicBezTo>
                  <a:cubicBezTo>
                    <a:pt x="983" y="138"/>
                    <a:pt x="989" y="144"/>
                    <a:pt x="996" y="144"/>
                  </a:cubicBezTo>
                  <a:cubicBezTo>
                    <a:pt x="1003" y="144"/>
                    <a:pt x="1009" y="138"/>
                    <a:pt x="1009" y="131"/>
                  </a:cubicBezTo>
                  <a:close/>
                  <a:moveTo>
                    <a:pt x="1035" y="144"/>
                  </a:moveTo>
                  <a:cubicBezTo>
                    <a:pt x="1042" y="144"/>
                    <a:pt x="1048" y="138"/>
                    <a:pt x="1048" y="131"/>
                  </a:cubicBezTo>
                  <a:cubicBezTo>
                    <a:pt x="1048" y="124"/>
                    <a:pt x="1042" y="118"/>
                    <a:pt x="1035" y="118"/>
                  </a:cubicBezTo>
                  <a:cubicBezTo>
                    <a:pt x="1028" y="118"/>
                    <a:pt x="1022" y="124"/>
                    <a:pt x="1022" y="131"/>
                  </a:cubicBezTo>
                  <a:cubicBezTo>
                    <a:pt x="1022" y="138"/>
                    <a:pt x="1028" y="144"/>
                    <a:pt x="1035" y="144"/>
                  </a:cubicBezTo>
                  <a:close/>
                  <a:moveTo>
                    <a:pt x="1075" y="144"/>
                  </a:moveTo>
                  <a:cubicBezTo>
                    <a:pt x="1082" y="144"/>
                    <a:pt x="1087" y="138"/>
                    <a:pt x="1087" y="131"/>
                  </a:cubicBezTo>
                  <a:cubicBezTo>
                    <a:pt x="1087" y="124"/>
                    <a:pt x="1082" y="118"/>
                    <a:pt x="1075" y="118"/>
                  </a:cubicBezTo>
                  <a:cubicBezTo>
                    <a:pt x="1068" y="118"/>
                    <a:pt x="1062" y="124"/>
                    <a:pt x="1062" y="131"/>
                  </a:cubicBezTo>
                  <a:cubicBezTo>
                    <a:pt x="1062" y="138"/>
                    <a:pt x="1068" y="144"/>
                    <a:pt x="1075" y="144"/>
                  </a:cubicBezTo>
                  <a:close/>
                  <a:moveTo>
                    <a:pt x="1114" y="144"/>
                  </a:moveTo>
                  <a:cubicBezTo>
                    <a:pt x="1121" y="144"/>
                    <a:pt x="1127" y="138"/>
                    <a:pt x="1127" y="131"/>
                  </a:cubicBezTo>
                  <a:cubicBezTo>
                    <a:pt x="1127" y="124"/>
                    <a:pt x="1121" y="118"/>
                    <a:pt x="1114" y="118"/>
                  </a:cubicBezTo>
                  <a:cubicBezTo>
                    <a:pt x="1107" y="118"/>
                    <a:pt x="1101" y="124"/>
                    <a:pt x="1101" y="131"/>
                  </a:cubicBezTo>
                  <a:cubicBezTo>
                    <a:pt x="1101" y="138"/>
                    <a:pt x="1107" y="144"/>
                    <a:pt x="1114" y="144"/>
                  </a:cubicBezTo>
                  <a:close/>
                  <a:moveTo>
                    <a:pt x="1153" y="144"/>
                  </a:moveTo>
                  <a:cubicBezTo>
                    <a:pt x="1161" y="144"/>
                    <a:pt x="1166" y="138"/>
                    <a:pt x="1166" y="131"/>
                  </a:cubicBezTo>
                  <a:cubicBezTo>
                    <a:pt x="1166" y="124"/>
                    <a:pt x="1161" y="118"/>
                    <a:pt x="1153" y="118"/>
                  </a:cubicBezTo>
                  <a:cubicBezTo>
                    <a:pt x="1146" y="118"/>
                    <a:pt x="1141" y="124"/>
                    <a:pt x="1141" y="131"/>
                  </a:cubicBezTo>
                  <a:cubicBezTo>
                    <a:pt x="1141" y="138"/>
                    <a:pt x="1146" y="144"/>
                    <a:pt x="1153" y="144"/>
                  </a:cubicBezTo>
                  <a:close/>
                  <a:moveTo>
                    <a:pt x="1193" y="118"/>
                  </a:moveTo>
                  <a:cubicBezTo>
                    <a:pt x="1186" y="118"/>
                    <a:pt x="1180" y="124"/>
                    <a:pt x="1180" y="131"/>
                  </a:cubicBezTo>
                  <a:cubicBezTo>
                    <a:pt x="1180" y="138"/>
                    <a:pt x="1186" y="144"/>
                    <a:pt x="1193" y="144"/>
                  </a:cubicBezTo>
                  <a:cubicBezTo>
                    <a:pt x="1200" y="144"/>
                    <a:pt x="1206" y="138"/>
                    <a:pt x="1206" y="131"/>
                  </a:cubicBezTo>
                  <a:cubicBezTo>
                    <a:pt x="1206" y="124"/>
                    <a:pt x="1200" y="118"/>
                    <a:pt x="1193" y="118"/>
                  </a:cubicBezTo>
                  <a:close/>
                  <a:moveTo>
                    <a:pt x="1232" y="118"/>
                  </a:moveTo>
                  <a:cubicBezTo>
                    <a:pt x="1225" y="118"/>
                    <a:pt x="1220" y="124"/>
                    <a:pt x="1220" y="131"/>
                  </a:cubicBezTo>
                  <a:cubicBezTo>
                    <a:pt x="1220" y="138"/>
                    <a:pt x="1225" y="144"/>
                    <a:pt x="1232" y="144"/>
                  </a:cubicBezTo>
                  <a:cubicBezTo>
                    <a:pt x="1239" y="144"/>
                    <a:pt x="1245" y="138"/>
                    <a:pt x="1245" y="131"/>
                  </a:cubicBezTo>
                  <a:cubicBezTo>
                    <a:pt x="1245" y="124"/>
                    <a:pt x="1239" y="118"/>
                    <a:pt x="1232" y="118"/>
                  </a:cubicBezTo>
                  <a:close/>
                  <a:moveTo>
                    <a:pt x="1272" y="118"/>
                  </a:moveTo>
                  <a:cubicBezTo>
                    <a:pt x="1265" y="118"/>
                    <a:pt x="1259" y="124"/>
                    <a:pt x="1259" y="131"/>
                  </a:cubicBezTo>
                  <a:cubicBezTo>
                    <a:pt x="1259" y="138"/>
                    <a:pt x="1265" y="144"/>
                    <a:pt x="1272" y="144"/>
                  </a:cubicBezTo>
                  <a:cubicBezTo>
                    <a:pt x="1279" y="144"/>
                    <a:pt x="1285" y="138"/>
                    <a:pt x="1285" y="131"/>
                  </a:cubicBezTo>
                  <a:cubicBezTo>
                    <a:pt x="1285" y="124"/>
                    <a:pt x="1279" y="118"/>
                    <a:pt x="1272" y="118"/>
                  </a:cubicBezTo>
                  <a:close/>
                  <a:moveTo>
                    <a:pt x="1311" y="144"/>
                  </a:moveTo>
                  <a:cubicBezTo>
                    <a:pt x="1318" y="144"/>
                    <a:pt x="1324" y="138"/>
                    <a:pt x="1324" y="131"/>
                  </a:cubicBezTo>
                  <a:cubicBezTo>
                    <a:pt x="1324" y="124"/>
                    <a:pt x="1318" y="118"/>
                    <a:pt x="1311" y="118"/>
                  </a:cubicBezTo>
                  <a:cubicBezTo>
                    <a:pt x="1304" y="118"/>
                    <a:pt x="1298" y="124"/>
                    <a:pt x="1298" y="131"/>
                  </a:cubicBezTo>
                  <a:cubicBezTo>
                    <a:pt x="1298" y="138"/>
                    <a:pt x="1304" y="144"/>
                    <a:pt x="1311" y="144"/>
                  </a:cubicBezTo>
                  <a:close/>
                  <a:moveTo>
                    <a:pt x="1351" y="144"/>
                  </a:moveTo>
                  <a:cubicBezTo>
                    <a:pt x="1358" y="144"/>
                    <a:pt x="1363" y="138"/>
                    <a:pt x="1363" y="131"/>
                  </a:cubicBezTo>
                  <a:cubicBezTo>
                    <a:pt x="1363" y="124"/>
                    <a:pt x="1358" y="118"/>
                    <a:pt x="1351" y="118"/>
                  </a:cubicBezTo>
                  <a:cubicBezTo>
                    <a:pt x="1344" y="118"/>
                    <a:pt x="1338" y="124"/>
                    <a:pt x="1338" y="131"/>
                  </a:cubicBezTo>
                  <a:cubicBezTo>
                    <a:pt x="1338" y="138"/>
                    <a:pt x="1344" y="144"/>
                    <a:pt x="1351" y="144"/>
                  </a:cubicBezTo>
                  <a:close/>
                  <a:moveTo>
                    <a:pt x="1390" y="144"/>
                  </a:moveTo>
                  <a:cubicBezTo>
                    <a:pt x="1397" y="144"/>
                    <a:pt x="1403" y="138"/>
                    <a:pt x="1403" y="131"/>
                  </a:cubicBezTo>
                  <a:cubicBezTo>
                    <a:pt x="1403" y="124"/>
                    <a:pt x="1397" y="118"/>
                    <a:pt x="1390" y="118"/>
                  </a:cubicBezTo>
                  <a:cubicBezTo>
                    <a:pt x="1383" y="118"/>
                    <a:pt x="1377" y="124"/>
                    <a:pt x="1377" y="131"/>
                  </a:cubicBezTo>
                  <a:cubicBezTo>
                    <a:pt x="1377" y="138"/>
                    <a:pt x="1383" y="144"/>
                    <a:pt x="1390" y="144"/>
                  </a:cubicBezTo>
                  <a:close/>
                  <a:moveTo>
                    <a:pt x="1429" y="144"/>
                  </a:moveTo>
                  <a:cubicBezTo>
                    <a:pt x="1437" y="144"/>
                    <a:pt x="1442" y="138"/>
                    <a:pt x="1442" y="131"/>
                  </a:cubicBezTo>
                  <a:cubicBezTo>
                    <a:pt x="1442" y="124"/>
                    <a:pt x="1437" y="118"/>
                    <a:pt x="1429" y="118"/>
                  </a:cubicBezTo>
                  <a:cubicBezTo>
                    <a:pt x="1422" y="118"/>
                    <a:pt x="1417" y="124"/>
                    <a:pt x="1417" y="131"/>
                  </a:cubicBezTo>
                  <a:cubicBezTo>
                    <a:pt x="1417" y="138"/>
                    <a:pt x="1422" y="144"/>
                    <a:pt x="1429" y="144"/>
                  </a:cubicBezTo>
                  <a:close/>
                  <a:moveTo>
                    <a:pt x="1469" y="118"/>
                  </a:moveTo>
                  <a:cubicBezTo>
                    <a:pt x="1462" y="118"/>
                    <a:pt x="1456" y="124"/>
                    <a:pt x="1456" y="131"/>
                  </a:cubicBezTo>
                  <a:cubicBezTo>
                    <a:pt x="1456" y="138"/>
                    <a:pt x="1462" y="144"/>
                    <a:pt x="1469" y="144"/>
                  </a:cubicBezTo>
                  <a:cubicBezTo>
                    <a:pt x="1476" y="144"/>
                    <a:pt x="1482" y="138"/>
                    <a:pt x="1482" y="131"/>
                  </a:cubicBezTo>
                  <a:cubicBezTo>
                    <a:pt x="1482" y="124"/>
                    <a:pt x="1476" y="118"/>
                    <a:pt x="1469" y="118"/>
                  </a:cubicBezTo>
                  <a:close/>
                  <a:moveTo>
                    <a:pt x="1508" y="144"/>
                  </a:moveTo>
                  <a:cubicBezTo>
                    <a:pt x="1515" y="144"/>
                    <a:pt x="1521" y="138"/>
                    <a:pt x="1521" y="131"/>
                  </a:cubicBezTo>
                  <a:cubicBezTo>
                    <a:pt x="1521" y="124"/>
                    <a:pt x="1515" y="118"/>
                    <a:pt x="1508" y="118"/>
                  </a:cubicBezTo>
                  <a:cubicBezTo>
                    <a:pt x="1501" y="118"/>
                    <a:pt x="1496" y="124"/>
                    <a:pt x="1496" y="131"/>
                  </a:cubicBezTo>
                  <a:cubicBezTo>
                    <a:pt x="1496" y="138"/>
                    <a:pt x="1501" y="144"/>
                    <a:pt x="1508" y="144"/>
                  </a:cubicBezTo>
                  <a:close/>
                  <a:moveTo>
                    <a:pt x="1876" y="131"/>
                  </a:moveTo>
                  <a:cubicBezTo>
                    <a:pt x="1876" y="124"/>
                    <a:pt x="1870" y="118"/>
                    <a:pt x="1863" y="118"/>
                  </a:cubicBezTo>
                  <a:cubicBezTo>
                    <a:pt x="1856" y="118"/>
                    <a:pt x="1850" y="124"/>
                    <a:pt x="1850" y="131"/>
                  </a:cubicBezTo>
                  <a:cubicBezTo>
                    <a:pt x="1850" y="138"/>
                    <a:pt x="1856" y="144"/>
                    <a:pt x="1863" y="144"/>
                  </a:cubicBezTo>
                  <a:cubicBezTo>
                    <a:pt x="1870" y="144"/>
                    <a:pt x="1876" y="138"/>
                    <a:pt x="1876" y="131"/>
                  </a:cubicBezTo>
                  <a:close/>
                  <a:moveTo>
                    <a:pt x="2730" y="144"/>
                  </a:moveTo>
                  <a:cubicBezTo>
                    <a:pt x="2738" y="144"/>
                    <a:pt x="2743" y="138"/>
                    <a:pt x="2743" y="131"/>
                  </a:cubicBezTo>
                  <a:cubicBezTo>
                    <a:pt x="2743" y="124"/>
                    <a:pt x="2738" y="118"/>
                    <a:pt x="2730" y="118"/>
                  </a:cubicBezTo>
                  <a:cubicBezTo>
                    <a:pt x="2723" y="118"/>
                    <a:pt x="2718" y="124"/>
                    <a:pt x="2718" y="131"/>
                  </a:cubicBezTo>
                  <a:cubicBezTo>
                    <a:pt x="2718" y="138"/>
                    <a:pt x="2723" y="144"/>
                    <a:pt x="2730" y="144"/>
                  </a:cubicBezTo>
                  <a:close/>
                  <a:moveTo>
                    <a:pt x="2770" y="141"/>
                  </a:moveTo>
                  <a:cubicBezTo>
                    <a:pt x="2775" y="141"/>
                    <a:pt x="2780" y="136"/>
                    <a:pt x="2780" y="131"/>
                  </a:cubicBezTo>
                  <a:cubicBezTo>
                    <a:pt x="2780" y="125"/>
                    <a:pt x="2775" y="121"/>
                    <a:pt x="2770" y="121"/>
                  </a:cubicBezTo>
                  <a:cubicBezTo>
                    <a:pt x="2764" y="121"/>
                    <a:pt x="2760" y="125"/>
                    <a:pt x="2760" y="131"/>
                  </a:cubicBezTo>
                  <a:cubicBezTo>
                    <a:pt x="2760" y="136"/>
                    <a:pt x="2764" y="141"/>
                    <a:pt x="2770" y="141"/>
                  </a:cubicBezTo>
                  <a:close/>
                  <a:moveTo>
                    <a:pt x="523" y="183"/>
                  </a:moveTo>
                  <a:cubicBezTo>
                    <a:pt x="530" y="183"/>
                    <a:pt x="535" y="177"/>
                    <a:pt x="535" y="170"/>
                  </a:cubicBezTo>
                  <a:cubicBezTo>
                    <a:pt x="535" y="163"/>
                    <a:pt x="530" y="158"/>
                    <a:pt x="523" y="158"/>
                  </a:cubicBezTo>
                  <a:cubicBezTo>
                    <a:pt x="516" y="158"/>
                    <a:pt x="510" y="163"/>
                    <a:pt x="510" y="170"/>
                  </a:cubicBezTo>
                  <a:cubicBezTo>
                    <a:pt x="510" y="177"/>
                    <a:pt x="516" y="183"/>
                    <a:pt x="523" y="183"/>
                  </a:cubicBezTo>
                  <a:close/>
                  <a:moveTo>
                    <a:pt x="602" y="183"/>
                  </a:moveTo>
                  <a:cubicBezTo>
                    <a:pt x="609" y="183"/>
                    <a:pt x="614" y="177"/>
                    <a:pt x="614" y="170"/>
                  </a:cubicBezTo>
                  <a:cubicBezTo>
                    <a:pt x="614" y="163"/>
                    <a:pt x="609" y="158"/>
                    <a:pt x="602" y="158"/>
                  </a:cubicBezTo>
                  <a:cubicBezTo>
                    <a:pt x="595" y="158"/>
                    <a:pt x="589" y="163"/>
                    <a:pt x="589" y="170"/>
                  </a:cubicBezTo>
                  <a:cubicBezTo>
                    <a:pt x="589" y="177"/>
                    <a:pt x="595" y="183"/>
                    <a:pt x="602" y="183"/>
                  </a:cubicBezTo>
                  <a:close/>
                  <a:moveTo>
                    <a:pt x="641" y="183"/>
                  </a:moveTo>
                  <a:cubicBezTo>
                    <a:pt x="648" y="183"/>
                    <a:pt x="654" y="177"/>
                    <a:pt x="654" y="170"/>
                  </a:cubicBezTo>
                  <a:cubicBezTo>
                    <a:pt x="654" y="163"/>
                    <a:pt x="648" y="158"/>
                    <a:pt x="641" y="158"/>
                  </a:cubicBezTo>
                  <a:cubicBezTo>
                    <a:pt x="634" y="158"/>
                    <a:pt x="628" y="163"/>
                    <a:pt x="628" y="170"/>
                  </a:cubicBezTo>
                  <a:cubicBezTo>
                    <a:pt x="628" y="177"/>
                    <a:pt x="634" y="183"/>
                    <a:pt x="641" y="183"/>
                  </a:cubicBezTo>
                  <a:close/>
                  <a:moveTo>
                    <a:pt x="680" y="183"/>
                  </a:moveTo>
                  <a:cubicBezTo>
                    <a:pt x="687" y="183"/>
                    <a:pt x="693" y="177"/>
                    <a:pt x="693" y="170"/>
                  </a:cubicBezTo>
                  <a:cubicBezTo>
                    <a:pt x="693" y="163"/>
                    <a:pt x="687" y="158"/>
                    <a:pt x="680" y="158"/>
                  </a:cubicBezTo>
                  <a:cubicBezTo>
                    <a:pt x="673" y="158"/>
                    <a:pt x="668" y="163"/>
                    <a:pt x="668" y="170"/>
                  </a:cubicBezTo>
                  <a:cubicBezTo>
                    <a:pt x="668" y="177"/>
                    <a:pt x="673" y="183"/>
                    <a:pt x="680" y="183"/>
                  </a:cubicBezTo>
                  <a:close/>
                  <a:moveTo>
                    <a:pt x="720" y="183"/>
                  </a:moveTo>
                  <a:cubicBezTo>
                    <a:pt x="727" y="183"/>
                    <a:pt x="733" y="177"/>
                    <a:pt x="733" y="170"/>
                  </a:cubicBezTo>
                  <a:cubicBezTo>
                    <a:pt x="733" y="163"/>
                    <a:pt x="727" y="158"/>
                    <a:pt x="720" y="158"/>
                  </a:cubicBezTo>
                  <a:cubicBezTo>
                    <a:pt x="713" y="158"/>
                    <a:pt x="707" y="163"/>
                    <a:pt x="707" y="170"/>
                  </a:cubicBezTo>
                  <a:cubicBezTo>
                    <a:pt x="707" y="177"/>
                    <a:pt x="713" y="183"/>
                    <a:pt x="720" y="183"/>
                  </a:cubicBezTo>
                  <a:close/>
                  <a:moveTo>
                    <a:pt x="799" y="183"/>
                  </a:moveTo>
                  <a:cubicBezTo>
                    <a:pt x="806" y="183"/>
                    <a:pt x="811" y="177"/>
                    <a:pt x="811" y="170"/>
                  </a:cubicBezTo>
                  <a:cubicBezTo>
                    <a:pt x="811" y="163"/>
                    <a:pt x="806" y="158"/>
                    <a:pt x="799" y="158"/>
                  </a:cubicBezTo>
                  <a:cubicBezTo>
                    <a:pt x="792" y="158"/>
                    <a:pt x="786" y="163"/>
                    <a:pt x="786" y="170"/>
                  </a:cubicBezTo>
                  <a:cubicBezTo>
                    <a:pt x="786" y="177"/>
                    <a:pt x="792" y="183"/>
                    <a:pt x="799" y="183"/>
                  </a:cubicBezTo>
                  <a:close/>
                  <a:moveTo>
                    <a:pt x="838" y="183"/>
                  </a:moveTo>
                  <a:cubicBezTo>
                    <a:pt x="845" y="183"/>
                    <a:pt x="851" y="177"/>
                    <a:pt x="851" y="170"/>
                  </a:cubicBezTo>
                  <a:cubicBezTo>
                    <a:pt x="851" y="163"/>
                    <a:pt x="845" y="158"/>
                    <a:pt x="838" y="158"/>
                  </a:cubicBezTo>
                  <a:cubicBezTo>
                    <a:pt x="831" y="158"/>
                    <a:pt x="825" y="163"/>
                    <a:pt x="825" y="170"/>
                  </a:cubicBezTo>
                  <a:cubicBezTo>
                    <a:pt x="825" y="177"/>
                    <a:pt x="831" y="183"/>
                    <a:pt x="838" y="183"/>
                  </a:cubicBezTo>
                  <a:close/>
                  <a:moveTo>
                    <a:pt x="890" y="170"/>
                  </a:moveTo>
                  <a:cubicBezTo>
                    <a:pt x="890" y="163"/>
                    <a:pt x="885" y="158"/>
                    <a:pt x="878" y="158"/>
                  </a:cubicBezTo>
                  <a:cubicBezTo>
                    <a:pt x="871" y="158"/>
                    <a:pt x="865" y="163"/>
                    <a:pt x="865" y="170"/>
                  </a:cubicBezTo>
                  <a:cubicBezTo>
                    <a:pt x="865" y="177"/>
                    <a:pt x="871" y="183"/>
                    <a:pt x="878" y="183"/>
                  </a:cubicBezTo>
                  <a:cubicBezTo>
                    <a:pt x="885" y="183"/>
                    <a:pt x="890" y="177"/>
                    <a:pt x="890" y="170"/>
                  </a:cubicBezTo>
                  <a:close/>
                  <a:moveTo>
                    <a:pt x="1114" y="183"/>
                  </a:moveTo>
                  <a:cubicBezTo>
                    <a:pt x="1121" y="183"/>
                    <a:pt x="1127" y="177"/>
                    <a:pt x="1127" y="170"/>
                  </a:cubicBezTo>
                  <a:cubicBezTo>
                    <a:pt x="1127" y="163"/>
                    <a:pt x="1121" y="158"/>
                    <a:pt x="1114" y="158"/>
                  </a:cubicBezTo>
                  <a:cubicBezTo>
                    <a:pt x="1107" y="158"/>
                    <a:pt x="1101" y="163"/>
                    <a:pt x="1101" y="170"/>
                  </a:cubicBezTo>
                  <a:cubicBezTo>
                    <a:pt x="1101" y="177"/>
                    <a:pt x="1107" y="183"/>
                    <a:pt x="1114" y="183"/>
                  </a:cubicBezTo>
                  <a:close/>
                  <a:moveTo>
                    <a:pt x="1153" y="183"/>
                  </a:moveTo>
                  <a:cubicBezTo>
                    <a:pt x="1161" y="183"/>
                    <a:pt x="1166" y="177"/>
                    <a:pt x="1166" y="170"/>
                  </a:cubicBezTo>
                  <a:cubicBezTo>
                    <a:pt x="1166" y="163"/>
                    <a:pt x="1161" y="158"/>
                    <a:pt x="1153" y="158"/>
                  </a:cubicBezTo>
                  <a:cubicBezTo>
                    <a:pt x="1146" y="158"/>
                    <a:pt x="1141" y="163"/>
                    <a:pt x="1141" y="170"/>
                  </a:cubicBezTo>
                  <a:cubicBezTo>
                    <a:pt x="1141" y="177"/>
                    <a:pt x="1146" y="183"/>
                    <a:pt x="1153" y="183"/>
                  </a:cubicBezTo>
                  <a:close/>
                  <a:moveTo>
                    <a:pt x="1193" y="183"/>
                  </a:moveTo>
                  <a:cubicBezTo>
                    <a:pt x="1200" y="183"/>
                    <a:pt x="1206" y="177"/>
                    <a:pt x="1206" y="170"/>
                  </a:cubicBezTo>
                  <a:cubicBezTo>
                    <a:pt x="1206" y="163"/>
                    <a:pt x="1200" y="158"/>
                    <a:pt x="1193" y="158"/>
                  </a:cubicBezTo>
                  <a:cubicBezTo>
                    <a:pt x="1186" y="158"/>
                    <a:pt x="1180" y="163"/>
                    <a:pt x="1180" y="170"/>
                  </a:cubicBezTo>
                  <a:cubicBezTo>
                    <a:pt x="1180" y="177"/>
                    <a:pt x="1186" y="183"/>
                    <a:pt x="1193" y="183"/>
                  </a:cubicBezTo>
                  <a:close/>
                  <a:moveTo>
                    <a:pt x="1232" y="183"/>
                  </a:moveTo>
                  <a:cubicBezTo>
                    <a:pt x="1239" y="183"/>
                    <a:pt x="1245" y="177"/>
                    <a:pt x="1245" y="170"/>
                  </a:cubicBezTo>
                  <a:cubicBezTo>
                    <a:pt x="1245" y="163"/>
                    <a:pt x="1239" y="158"/>
                    <a:pt x="1232" y="158"/>
                  </a:cubicBezTo>
                  <a:cubicBezTo>
                    <a:pt x="1225" y="158"/>
                    <a:pt x="1220" y="163"/>
                    <a:pt x="1220" y="170"/>
                  </a:cubicBezTo>
                  <a:cubicBezTo>
                    <a:pt x="1220" y="177"/>
                    <a:pt x="1225" y="183"/>
                    <a:pt x="1232" y="183"/>
                  </a:cubicBezTo>
                  <a:close/>
                  <a:moveTo>
                    <a:pt x="1272" y="183"/>
                  </a:moveTo>
                  <a:cubicBezTo>
                    <a:pt x="1279" y="183"/>
                    <a:pt x="1285" y="177"/>
                    <a:pt x="1285" y="170"/>
                  </a:cubicBezTo>
                  <a:cubicBezTo>
                    <a:pt x="1285" y="163"/>
                    <a:pt x="1279" y="158"/>
                    <a:pt x="1272" y="158"/>
                  </a:cubicBezTo>
                  <a:cubicBezTo>
                    <a:pt x="1265" y="158"/>
                    <a:pt x="1259" y="163"/>
                    <a:pt x="1259" y="170"/>
                  </a:cubicBezTo>
                  <a:cubicBezTo>
                    <a:pt x="1259" y="177"/>
                    <a:pt x="1265" y="183"/>
                    <a:pt x="1272" y="183"/>
                  </a:cubicBezTo>
                  <a:close/>
                  <a:moveTo>
                    <a:pt x="1311" y="183"/>
                  </a:moveTo>
                  <a:cubicBezTo>
                    <a:pt x="1318" y="183"/>
                    <a:pt x="1324" y="177"/>
                    <a:pt x="1324" y="170"/>
                  </a:cubicBezTo>
                  <a:cubicBezTo>
                    <a:pt x="1324" y="163"/>
                    <a:pt x="1318" y="158"/>
                    <a:pt x="1311" y="158"/>
                  </a:cubicBezTo>
                  <a:cubicBezTo>
                    <a:pt x="1304" y="158"/>
                    <a:pt x="1298" y="163"/>
                    <a:pt x="1298" y="170"/>
                  </a:cubicBezTo>
                  <a:cubicBezTo>
                    <a:pt x="1298" y="177"/>
                    <a:pt x="1304" y="183"/>
                    <a:pt x="1311" y="183"/>
                  </a:cubicBezTo>
                  <a:close/>
                  <a:moveTo>
                    <a:pt x="1351" y="183"/>
                  </a:moveTo>
                  <a:cubicBezTo>
                    <a:pt x="1358" y="183"/>
                    <a:pt x="1363" y="177"/>
                    <a:pt x="1363" y="170"/>
                  </a:cubicBezTo>
                  <a:cubicBezTo>
                    <a:pt x="1363" y="163"/>
                    <a:pt x="1358" y="158"/>
                    <a:pt x="1351" y="158"/>
                  </a:cubicBezTo>
                  <a:cubicBezTo>
                    <a:pt x="1344" y="158"/>
                    <a:pt x="1338" y="163"/>
                    <a:pt x="1338" y="170"/>
                  </a:cubicBezTo>
                  <a:cubicBezTo>
                    <a:pt x="1338" y="177"/>
                    <a:pt x="1344" y="183"/>
                    <a:pt x="1351" y="183"/>
                  </a:cubicBezTo>
                  <a:close/>
                  <a:moveTo>
                    <a:pt x="1390" y="183"/>
                  </a:moveTo>
                  <a:cubicBezTo>
                    <a:pt x="1397" y="183"/>
                    <a:pt x="1403" y="177"/>
                    <a:pt x="1403" y="170"/>
                  </a:cubicBezTo>
                  <a:cubicBezTo>
                    <a:pt x="1403" y="163"/>
                    <a:pt x="1397" y="158"/>
                    <a:pt x="1390" y="158"/>
                  </a:cubicBezTo>
                  <a:cubicBezTo>
                    <a:pt x="1383" y="158"/>
                    <a:pt x="1377" y="163"/>
                    <a:pt x="1377" y="170"/>
                  </a:cubicBezTo>
                  <a:cubicBezTo>
                    <a:pt x="1377" y="177"/>
                    <a:pt x="1383" y="183"/>
                    <a:pt x="1390" y="183"/>
                  </a:cubicBezTo>
                  <a:close/>
                  <a:moveTo>
                    <a:pt x="1429" y="183"/>
                  </a:moveTo>
                  <a:cubicBezTo>
                    <a:pt x="1437" y="183"/>
                    <a:pt x="1442" y="177"/>
                    <a:pt x="1442" y="170"/>
                  </a:cubicBezTo>
                  <a:cubicBezTo>
                    <a:pt x="1442" y="163"/>
                    <a:pt x="1437" y="158"/>
                    <a:pt x="1429" y="158"/>
                  </a:cubicBezTo>
                  <a:cubicBezTo>
                    <a:pt x="1422" y="158"/>
                    <a:pt x="1417" y="163"/>
                    <a:pt x="1417" y="170"/>
                  </a:cubicBezTo>
                  <a:cubicBezTo>
                    <a:pt x="1417" y="177"/>
                    <a:pt x="1422" y="183"/>
                    <a:pt x="1429" y="183"/>
                  </a:cubicBezTo>
                  <a:close/>
                  <a:moveTo>
                    <a:pt x="1469" y="183"/>
                  </a:moveTo>
                  <a:cubicBezTo>
                    <a:pt x="1476" y="183"/>
                    <a:pt x="1482" y="177"/>
                    <a:pt x="1482" y="170"/>
                  </a:cubicBezTo>
                  <a:cubicBezTo>
                    <a:pt x="1482" y="163"/>
                    <a:pt x="1476" y="158"/>
                    <a:pt x="1469" y="158"/>
                  </a:cubicBezTo>
                  <a:cubicBezTo>
                    <a:pt x="1462" y="158"/>
                    <a:pt x="1456" y="163"/>
                    <a:pt x="1456" y="170"/>
                  </a:cubicBezTo>
                  <a:cubicBezTo>
                    <a:pt x="1456" y="177"/>
                    <a:pt x="1462" y="183"/>
                    <a:pt x="1469" y="183"/>
                  </a:cubicBezTo>
                  <a:close/>
                  <a:moveTo>
                    <a:pt x="1508" y="158"/>
                  </a:moveTo>
                  <a:cubicBezTo>
                    <a:pt x="1501" y="158"/>
                    <a:pt x="1496" y="163"/>
                    <a:pt x="1496" y="170"/>
                  </a:cubicBezTo>
                  <a:cubicBezTo>
                    <a:pt x="1496" y="177"/>
                    <a:pt x="1501" y="183"/>
                    <a:pt x="1508" y="183"/>
                  </a:cubicBezTo>
                  <a:cubicBezTo>
                    <a:pt x="1515" y="183"/>
                    <a:pt x="1521" y="177"/>
                    <a:pt x="1521" y="170"/>
                  </a:cubicBezTo>
                  <a:cubicBezTo>
                    <a:pt x="1521" y="163"/>
                    <a:pt x="1515" y="158"/>
                    <a:pt x="1508" y="158"/>
                  </a:cubicBezTo>
                  <a:close/>
                  <a:moveTo>
                    <a:pt x="2297" y="183"/>
                  </a:moveTo>
                  <a:cubicBezTo>
                    <a:pt x="2304" y="183"/>
                    <a:pt x="2310" y="177"/>
                    <a:pt x="2310" y="170"/>
                  </a:cubicBezTo>
                  <a:cubicBezTo>
                    <a:pt x="2310" y="163"/>
                    <a:pt x="2304" y="158"/>
                    <a:pt x="2297" y="158"/>
                  </a:cubicBezTo>
                  <a:cubicBezTo>
                    <a:pt x="2290" y="158"/>
                    <a:pt x="2284" y="163"/>
                    <a:pt x="2284" y="170"/>
                  </a:cubicBezTo>
                  <a:cubicBezTo>
                    <a:pt x="2284" y="177"/>
                    <a:pt x="2290" y="183"/>
                    <a:pt x="2297" y="183"/>
                  </a:cubicBezTo>
                  <a:close/>
                  <a:moveTo>
                    <a:pt x="2612" y="183"/>
                  </a:moveTo>
                  <a:cubicBezTo>
                    <a:pt x="2619" y="183"/>
                    <a:pt x="2625" y="177"/>
                    <a:pt x="2625" y="170"/>
                  </a:cubicBezTo>
                  <a:cubicBezTo>
                    <a:pt x="2625" y="163"/>
                    <a:pt x="2619" y="158"/>
                    <a:pt x="2612" y="158"/>
                  </a:cubicBezTo>
                  <a:cubicBezTo>
                    <a:pt x="2605" y="158"/>
                    <a:pt x="2599" y="163"/>
                    <a:pt x="2599" y="170"/>
                  </a:cubicBezTo>
                  <a:cubicBezTo>
                    <a:pt x="2599" y="177"/>
                    <a:pt x="2605" y="183"/>
                    <a:pt x="2612" y="183"/>
                  </a:cubicBezTo>
                  <a:close/>
                  <a:moveTo>
                    <a:pt x="2652" y="158"/>
                  </a:moveTo>
                  <a:cubicBezTo>
                    <a:pt x="2645" y="158"/>
                    <a:pt x="2639" y="163"/>
                    <a:pt x="2639" y="170"/>
                  </a:cubicBezTo>
                  <a:cubicBezTo>
                    <a:pt x="2639" y="177"/>
                    <a:pt x="2645" y="183"/>
                    <a:pt x="2652" y="183"/>
                  </a:cubicBezTo>
                  <a:cubicBezTo>
                    <a:pt x="2659" y="183"/>
                    <a:pt x="2664" y="177"/>
                    <a:pt x="2664" y="170"/>
                  </a:cubicBezTo>
                  <a:cubicBezTo>
                    <a:pt x="2664" y="163"/>
                    <a:pt x="2659" y="158"/>
                    <a:pt x="2652" y="158"/>
                  </a:cubicBezTo>
                  <a:close/>
                  <a:moveTo>
                    <a:pt x="2691" y="183"/>
                  </a:moveTo>
                  <a:cubicBezTo>
                    <a:pt x="2698" y="183"/>
                    <a:pt x="2704" y="177"/>
                    <a:pt x="2704" y="170"/>
                  </a:cubicBezTo>
                  <a:cubicBezTo>
                    <a:pt x="2704" y="163"/>
                    <a:pt x="2698" y="158"/>
                    <a:pt x="2691" y="158"/>
                  </a:cubicBezTo>
                  <a:cubicBezTo>
                    <a:pt x="2684" y="158"/>
                    <a:pt x="2678" y="163"/>
                    <a:pt x="2678" y="170"/>
                  </a:cubicBezTo>
                  <a:cubicBezTo>
                    <a:pt x="2678" y="177"/>
                    <a:pt x="2684" y="183"/>
                    <a:pt x="2691" y="183"/>
                  </a:cubicBezTo>
                  <a:close/>
                  <a:moveTo>
                    <a:pt x="2730" y="183"/>
                  </a:moveTo>
                  <a:cubicBezTo>
                    <a:pt x="2738" y="183"/>
                    <a:pt x="2743" y="177"/>
                    <a:pt x="2743" y="170"/>
                  </a:cubicBezTo>
                  <a:cubicBezTo>
                    <a:pt x="2743" y="163"/>
                    <a:pt x="2738" y="158"/>
                    <a:pt x="2730" y="158"/>
                  </a:cubicBezTo>
                  <a:cubicBezTo>
                    <a:pt x="2723" y="158"/>
                    <a:pt x="2718" y="163"/>
                    <a:pt x="2718" y="170"/>
                  </a:cubicBezTo>
                  <a:cubicBezTo>
                    <a:pt x="2718" y="177"/>
                    <a:pt x="2723" y="183"/>
                    <a:pt x="2730" y="183"/>
                  </a:cubicBezTo>
                  <a:close/>
                  <a:moveTo>
                    <a:pt x="2770" y="183"/>
                  </a:moveTo>
                  <a:cubicBezTo>
                    <a:pt x="2777" y="183"/>
                    <a:pt x="2783" y="177"/>
                    <a:pt x="2783" y="170"/>
                  </a:cubicBezTo>
                  <a:cubicBezTo>
                    <a:pt x="2783" y="163"/>
                    <a:pt x="2777" y="158"/>
                    <a:pt x="2770" y="158"/>
                  </a:cubicBezTo>
                  <a:cubicBezTo>
                    <a:pt x="2763" y="158"/>
                    <a:pt x="2757" y="163"/>
                    <a:pt x="2757" y="170"/>
                  </a:cubicBezTo>
                  <a:cubicBezTo>
                    <a:pt x="2757" y="177"/>
                    <a:pt x="2763" y="183"/>
                    <a:pt x="2770" y="183"/>
                  </a:cubicBezTo>
                  <a:close/>
                  <a:moveTo>
                    <a:pt x="2809" y="183"/>
                  </a:moveTo>
                  <a:cubicBezTo>
                    <a:pt x="2816" y="183"/>
                    <a:pt x="2822" y="177"/>
                    <a:pt x="2822" y="170"/>
                  </a:cubicBezTo>
                  <a:cubicBezTo>
                    <a:pt x="2822" y="163"/>
                    <a:pt x="2816" y="158"/>
                    <a:pt x="2809" y="158"/>
                  </a:cubicBezTo>
                  <a:cubicBezTo>
                    <a:pt x="2802" y="158"/>
                    <a:pt x="2797" y="163"/>
                    <a:pt x="2797" y="170"/>
                  </a:cubicBezTo>
                  <a:cubicBezTo>
                    <a:pt x="2797" y="177"/>
                    <a:pt x="2802" y="183"/>
                    <a:pt x="2809" y="183"/>
                  </a:cubicBezTo>
                  <a:close/>
                  <a:moveTo>
                    <a:pt x="3125" y="183"/>
                  </a:moveTo>
                  <a:cubicBezTo>
                    <a:pt x="3132" y="183"/>
                    <a:pt x="3137" y="177"/>
                    <a:pt x="3137" y="170"/>
                  </a:cubicBezTo>
                  <a:cubicBezTo>
                    <a:pt x="3137" y="163"/>
                    <a:pt x="3132" y="158"/>
                    <a:pt x="3125" y="158"/>
                  </a:cubicBezTo>
                  <a:cubicBezTo>
                    <a:pt x="3118" y="158"/>
                    <a:pt x="3112" y="163"/>
                    <a:pt x="3112" y="170"/>
                  </a:cubicBezTo>
                  <a:cubicBezTo>
                    <a:pt x="3112" y="177"/>
                    <a:pt x="3118" y="183"/>
                    <a:pt x="3125" y="183"/>
                  </a:cubicBezTo>
                  <a:close/>
                  <a:moveTo>
                    <a:pt x="3204" y="183"/>
                  </a:moveTo>
                  <a:cubicBezTo>
                    <a:pt x="3211" y="183"/>
                    <a:pt x="3216" y="177"/>
                    <a:pt x="3216" y="170"/>
                  </a:cubicBezTo>
                  <a:cubicBezTo>
                    <a:pt x="3216" y="163"/>
                    <a:pt x="3211" y="158"/>
                    <a:pt x="3204" y="158"/>
                  </a:cubicBezTo>
                  <a:cubicBezTo>
                    <a:pt x="3197" y="158"/>
                    <a:pt x="3191" y="163"/>
                    <a:pt x="3191" y="170"/>
                  </a:cubicBezTo>
                  <a:cubicBezTo>
                    <a:pt x="3191" y="177"/>
                    <a:pt x="3197" y="183"/>
                    <a:pt x="3204" y="183"/>
                  </a:cubicBezTo>
                  <a:close/>
                  <a:moveTo>
                    <a:pt x="444" y="223"/>
                  </a:moveTo>
                  <a:cubicBezTo>
                    <a:pt x="451" y="223"/>
                    <a:pt x="457" y="217"/>
                    <a:pt x="457" y="210"/>
                  </a:cubicBezTo>
                  <a:cubicBezTo>
                    <a:pt x="457" y="203"/>
                    <a:pt x="451" y="197"/>
                    <a:pt x="444" y="197"/>
                  </a:cubicBezTo>
                  <a:cubicBezTo>
                    <a:pt x="437" y="197"/>
                    <a:pt x="431" y="203"/>
                    <a:pt x="431" y="210"/>
                  </a:cubicBezTo>
                  <a:cubicBezTo>
                    <a:pt x="431" y="217"/>
                    <a:pt x="437" y="223"/>
                    <a:pt x="444" y="223"/>
                  </a:cubicBezTo>
                  <a:close/>
                  <a:moveTo>
                    <a:pt x="483" y="223"/>
                  </a:moveTo>
                  <a:cubicBezTo>
                    <a:pt x="490" y="223"/>
                    <a:pt x="496" y="217"/>
                    <a:pt x="496" y="210"/>
                  </a:cubicBezTo>
                  <a:cubicBezTo>
                    <a:pt x="496" y="203"/>
                    <a:pt x="490" y="197"/>
                    <a:pt x="483" y="197"/>
                  </a:cubicBezTo>
                  <a:cubicBezTo>
                    <a:pt x="476" y="197"/>
                    <a:pt x="471" y="203"/>
                    <a:pt x="471" y="210"/>
                  </a:cubicBezTo>
                  <a:cubicBezTo>
                    <a:pt x="471" y="217"/>
                    <a:pt x="476" y="223"/>
                    <a:pt x="483" y="223"/>
                  </a:cubicBezTo>
                  <a:close/>
                  <a:moveTo>
                    <a:pt x="523" y="223"/>
                  </a:moveTo>
                  <a:cubicBezTo>
                    <a:pt x="530" y="223"/>
                    <a:pt x="535" y="217"/>
                    <a:pt x="535" y="210"/>
                  </a:cubicBezTo>
                  <a:cubicBezTo>
                    <a:pt x="535" y="203"/>
                    <a:pt x="530" y="197"/>
                    <a:pt x="523" y="197"/>
                  </a:cubicBezTo>
                  <a:cubicBezTo>
                    <a:pt x="516" y="197"/>
                    <a:pt x="510" y="203"/>
                    <a:pt x="510" y="210"/>
                  </a:cubicBezTo>
                  <a:cubicBezTo>
                    <a:pt x="510" y="217"/>
                    <a:pt x="516" y="223"/>
                    <a:pt x="523" y="223"/>
                  </a:cubicBezTo>
                  <a:close/>
                  <a:moveTo>
                    <a:pt x="602" y="223"/>
                  </a:moveTo>
                  <a:cubicBezTo>
                    <a:pt x="609" y="223"/>
                    <a:pt x="614" y="217"/>
                    <a:pt x="614" y="210"/>
                  </a:cubicBezTo>
                  <a:cubicBezTo>
                    <a:pt x="614" y="203"/>
                    <a:pt x="609" y="197"/>
                    <a:pt x="602" y="197"/>
                  </a:cubicBezTo>
                  <a:cubicBezTo>
                    <a:pt x="595" y="197"/>
                    <a:pt x="589" y="203"/>
                    <a:pt x="589" y="210"/>
                  </a:cubicBezTo>
                  <a:cubicBezTo>
                    <a:pt x="589" y="217"/>
                    <a:pt x="595" y="223"/>
                    <a:pt x="602" y="223"/>
                  </a:cubicBezTo>
                  <a:close/>
                  <a:moveTo>
                    <a:pt x="680" y="223"/>
                  </a:moveTo>
                  <a:cubicBezTo>
                    <a:pt x="687" y="223"/>
                    <a:pt x="693" y="217"/>
                    <a:pt x="693" y="210"/>
                  </a:cubicBezTo>
                  <a:cubicBezTo>
                    <a:pt x="693" y="203"/>
                    <a:pt x="687" y="197"/>
                    <a:pt x="680" y="197"/>
                  </a:cubicBezTo>
                  <a:cubicBezTo>
                    <a:pt x="673" y="197"/>
                    <a:pt x="668" y="203"/>
                    <a:pt x="668" y="210"/>
                  </a:cubicBezTo>
                  <a:cubicBezTo>
                    <a:pt x="668" y="217"/>
                    <a:pt x="673" y="223"/>
                    <a:pt x="680" y="223"/>
                  </a:cubicBezTo>
                  <a:close/>
                  <a:moveTo>
                    <a:pt x="747" y="210"/>
                  </a:moveTo>
                  <a:cubicBezTo>
                    <a:pt x="747" y="217"/>
                    <a:pt x="752" y="223"/>
                    <a:pt x="759" y="223"/>
                  </a:cubicBezTo>
                  <a:cubicBezTo>
                    <a:pt x="766" y="223"/>
                    <a:pt x="772" y="217"/>
                    <a:pt x="772" y="210"/>
                  </a:cubicBezTo>
                  <a:cubicBezTo>
                    <a:pt x="772" y="203"/>
                    <a:pt x="766" y="197"/>
                    <a:pt x="759" y="197"/>
                  </a:cubicBezTo>
                  <a:cubicBezTo>
                    <a:pt x="752" y="197"/>
                    <a:pt x="747" y="203"/>
                    <a:pt x="747" y="210"/>
                  </a:cubicBezTo>
                  <a:close/>
                  <a:moveTo>
                    <a:pt x="799" y="223"/>
                  </a:moveTo>
                  <a:cubicBezTo>
                    <a:pt x="806" y="223"/>
                    <a:pt x="811" y="217"/>
                    <a:pt x="811" y="210"/>
                  </a:cubicBezTo>
                  <a:cubicBezTo>
                    <a:pt x="811" y="203"/>
                    <a:pt x="806" y="197"/>
                    <a:pt x="799" y="197"/>
                  </a:cubicBezTo>
                  <a:cubicBezTo>
                    <a:pt x="792" y="197"/>
                    <a:pt x="786" y="203"/>
                    <a:pt x="786" y="210"/>
                  </a:cubicBezTo>
                  <a:cubicBezTo>
                    <a:pt x="786" y="217"/>
                    <a:pt x="792" y="223"/>
                    <a:pt x="799" y="223"/>
                  </a:cubicBezTo>
                  <a:close/>
                  <a:moveTo>
                    <a:pt x="838" y="223"/>
                  </a:moveTo>
                  <a:cubicBezTo>
                    <a:pt x="845" y="223"/>
                    <a:pt x="851" y="217"/>
                    <a:pt x="851" y="210"/>
                  </a:cubicBezTo>
                  <a:cubicBezTo>
                    <a:pt x="851" y="203"/>
                    <a:pt x="845" y="197"/>
                    <a:pt x="838" y="197"/>
                  </a:cubicBezTo>
                  <a:cubicBezTo>
                    <a:pt x="831" y="197"/>
                    <a:pt x="825" y="203"/>
                    <a:pt x="825" y="210"/>
                  </a:cubicBezTo>
                  <a:cubicBezTo>
                    <a:pt x="825" y="217"/>
                    <a:pt x="831" y="223"/>
                    <a:pt x="838" y="223"/>
                  </a:cubicBezTo>
                  <a:close/>
                  <a:moveTo>
                    <a:pt x="917" y="197"/>
                  </a:moveTo>
                  <a:cubicBezTo>
                    <a:pt x="910" y="197"/>
                    <a:pt x="904" y="203"/>
                    <a:pt x="904" y="210"/>
                  </a:cubicBezTo>
                  <a:cubicBezTo>
                    <a:pt x="904" y="217"/>
                    <a:pt x="910" y="222"/>
                    <a:pt x="917" y="222"/>
                  </a:cubicBezTo>
                  <a:cubicBezTo>
                    <a:pt x="924" y="222"/>
                    <a:pt x="930" y="217"/>
                    <a:pt x="930" y="210"/>
                  </a:cubicBezTo>
                  <a:cubicBezTo>
                    <a:pt x="930" y="203"/>
                    <a:pt x="924" y="197"/>
                    <a:pt x="917" y="197"/>
                  </a:cubicBezTo>
                  <a:close/>
                  <a:moveTo>
                    <a:pt x="1153" y="223"/>
                  </a:moveTo>
                  <a:cubicBezTo>
                    <a:pt x="1161" y="223"/>
                    <a:pt x="1166" y="217"/>
                    <a:pt x="1166" y="210"/>
                  </a:cubicBezTo>
                  <a:cubicBezTo>
                    <a:pt x="1166" y="203"/>
                    <a:pt x="1161" y="197"/>
                    <a:pt x="1153" y="197"/>
                  </a:cubicBezTo>
                  <a:cubicBezTo>
                    <a:pt x="1146" y="197"/>
                    <a:pt x="1141" y="203"/>
                    <a:pt x="1141" y="210"/>
                  </a:cubicBezTo>
                  <a:cubicBezTo>
                    <a:pt x="1141" y="217"/>
                    <a:pt x="1146" y="223"/>
                    <a:pt x="1153" y="223"/>
                  </a:cubicBezTo>
                  <a:close/>
                  <a:moveTo>
                    <a:pt x="1193" y="223"/>
                  </a:moveTo>
                  <a:cubicBezTo>
                    <a:pt x="1200" y="223"/>
                    <a:pt x="1206" y="217"/>
                    <a:pt x="1206" y="210"/>
                  </a:cubicBezTo>
                  <a:cubicBezTo>
                    <a:pt x="1206" y="203"/>
                    <a:pt x="1200" y="197"/>
                    <a:pt x="1193" y="197"/>
                  </a:cubicBezTo>
                  <a:cubicBezTo>
                    <a:pt x="1186" y="197"/>
                    <a:pt x="1180" y="203"/>
                    <a:pt x="1180" y="210"/>
                  </a:cubicBezTo>
                  <a:cubicBezTo>
                    <a:pt x="1180" y="217"/>
                    <a:pt x="1186" y="223"/>
                    <a:pt x="1193" y="223"/>
                  </a:cubicBezTo>
                  <a:close/>
                  <a:moveTo>
                    <a:pt x="1232" y="223"/>
                  </a:moveTo>
                  <a:cubicBezTo>
                    <a:pt x="1239" y="223"/>
                    <a:pt x="1245" y="217"/>
                    <a:pt x="1245" y="210"/>
                  </a:cubicBezTo>
                  <a:cubicBezTo>
                    <a:pt x="1245" y="203"/>
                    <a:pt x="1239" y="197"/>
                    <a:pt x="1232" y="197"/>
                  </a:cubicBezTo>
                  <a:cubicBezTo>
                    <a:pt x="1225" y="197"/>
                    <a:pt x="1220" y="203"/>
                    <a:pt x="1220" y="210"/>
                  </a:cubicBezTo>
                  <a:cubicBezTo>
                    <a:pt x="1220" y="217"/>
                    <a:pt x="1225" y="223"/>
                    <a:pt x="1232" y="223"/>
                  </a:cubicBezTo>
                  <a:close/>
                  <a:moveTo>
                    <a:pt x="1272" y="223"/>
                  </a:moveTo>
                  <a:cubicBezTo>
                    <a:pt x="1279" y="223"/>
                    <a:pt x="1285" y="217"/>
                    <a:pt x="1285" y="210"/>
                  </a:cubicBezTo>
                  <a:cubicBezTo>
                    <a:pt x="1285" y="203"/>
                    <a:pt x="1279" y="197"/>
                    <a:pt x="1272" y="197"/>
                  </a:cubicBezTo>
                  <a:cubicBezTo>
                    <a:pt x="1265" y="197"/>
                    <a:pt x="1259" y="203"/>
                    <a:pt x="1259" y="210"/>
                  </a:cubicBezTo>
                  <a:cubicBezTo>
                    <a:pt x="1259" y="217"/>
                    <a:pt x="1265" y="223"/>
                    <a:pt x="1272" y="223"/>
                  </a:cubicBezTo>
                  <a:close/>
                  <a:moveTo>
                    <a:pt x="1311" y="223"/>
                  </a:moveTo>
                  <a:cubicBezTo>
                    <a:pt x="1318" y="223"/>
                    <a:pt x="1324" y="217"/>
                    <a:pt x="1324" y="210"/>
                  </a:cubicBezTo>
                  <a:cubicBezTo>
                    <a:pt x="1324" y="203"/>
                    <a:pt x="1318" y="197"/>
                    <a:pt x="1311" y="197"/>
                  </a:cubicBezTo>
                  <a:cubicBezTo>
                    <a:pt x="1304" y="197"/>
                    <a:pt x="1298" y="203"/>
                    <a:pt x="1298" y="210"/>
                  </a:cubicBezTo>
                  <a:cubicBezTo>
                    <a:pt x="1298" y="217"/>
                    <a:pt x="1304" y="223"/>
                    <a:pt x="1311" y="223"/>
                  </a:cubicBezTo>
                  <a:close/>
                  <a:moveTo>
                    <a:pt x="1351" y="223"/>
                  </a:moveTo>
                  <a:cubicBezTo>
                    <a:pt x="1358" y="223"/>
                    <a:pt x="1363" y="217"/>
                    <a:pt x="1363" y="210"/>
                  </a:cubicBezTo>
                  <a:cubicBezTo>
                    <a:pt x="1363" y="203"/>
                    <a:pt x="1358" y="197"/>
                    <a:pt x="1351" y="197"/>
                  </a:cubicBezTo>
                  <a:cubicBezTo>
                    <a:pt x="1344" y="197"/>
                    <a:pt x="1338" y="203"/>
                    <a:pt x="1338" y="210"/>
                  </a:cubicBezTo>
                  <a:cubicBezTo>
                    <a:pt x="1338" y="217"/>
                    <a:pt x="1344" y="223"/>
                    <a:pt x="1351" y="223"/>
                  </a:cubicBezTo>
                  <a:close/>
                  <a:moveTo>
                    <a:pt x="1390" y="223"/>
                  </a:moveTo>
                  <a:cubicBezTo>
                    <a:pt x="1397" y="223"/>
                    <a:pt x="1403" y="217"/>
                    <a:pt x="1403" y="210"/>
                  </a:cubicBezTo>
                  <a:cubicBezTo>
                    <a:pt x="1403" y="203"/>
                    <a:pt x="1397" y="197"/>
                    <a:pt x="1390" y="197"/>
                  </a:cubicBezTo>
                  <a:cubicBezTo>
                    <a:pt x="1383" y="197"/>
                    <a:pt x="1377" y="203"/>
                    <a:pt x="1377" y="210"/>
                  </a:cubicBezTo>
                  <a:cubicBezTo>
                    <a:pt x="1377" y="217"/>
                    <a:pt x="1383" y="223"/>
                    <a:pt x="1390" y="223"/>
                  </a:cubicBezTo>
                  <a:close/>
                  <a:moveTo>
                    <a:pt x="1429" y="223"/>
                  </a:moveTo>
                  <a:cubicBezTo>
                    <a:pt x="1437" y="223"/>
                    <a:pt x="1442" y="217"/>
                    <a:pt x="1442" y="210"/>
                  </a:cubicBezTo>
                  <a:cubicBezTo>
                    <a:pt x="1442" y="203"/>
                    <a:pt x="1437" y="197"/>
                    <a:pt x="1429" y="197"/>
                  </a:cubicBezTo>
                  <a:cubicBezTo>
                    <a:pt x="1422" y="197"/>
                    <a:pt x="1417" y="203"/>
                    <a:pt x="1417" y="210"/>
                  </a:cubicBezTo>
                  <a:cubicBezTo>
                    <a:pt x="1417" y="217"/>
                    <a:pt x="1422" y="223"/>
                    <a:pt x="1429" y="223"/>
                  </a:cubicBezTo>
                  <a:close/>
                  <a:moveTo>
                    <a:pt x="2257" y="223"/>
                  </a:moveTo>
                  <a:cubicBezTo>
                    <a:pt x="2264" y="223"/>
                    <a:pt x="2270" y="217"/>
                    <a:pt x="2270" y="210"/>
                  </a:cubicBezTo>
                  <a:cubicBezTo>
                    <a:pt x="2270" y="203"/>
                    <a:pt x="2264" y="197"/>
                    <a:pt x="2257" y="197"/>
                  </a:cubicBezTo>
                  <a:cubicBezTo>
                    <a:pt x="2250" y="197"/>
                    <a:pt x="2245" y="203"/>
                    <a:pt x="2245" y="210"/>
                  </a:cubicBezTo>
                  <a:cubicBezTo>
                    <a:pt x="2245" y="217"/>
                    <a:pt x="2250" y="223"/>
                    <a:pt x="2257" y="223"/>
                  </a:cubicBezTo>
                  <a:close/>
                  <a:moveTo>
                    <a:pt x="2415" y="223"/>
                  </a:moveTo>
                  <a:cubicBezTo>
                    <a:pt x="2422" y="223"/>
                    <a:pt x="2428" y="217"/>
                    <a:pt x="2428" y="210"/>
                  </a:cubicBezTo>
                  <a:cubicBezTo>
                    <a:pt x="2428" y="203"/>
                    <a:pt x="2422" y="197"/>
                    <a:pt x="2415" y="197"/>
                  </a:cubicBezTo>
                  <a:cubicBezTo>
                    <a:pt x="2408" y="197"/>
                    <a:pt x="2402" y="203"/>
                    <a:pt x="2402" y="210"/>
                  </a:cubicBezTo>
                  <a:cubicBezTo>
                    <a:pt x="2402" y="217"/>
                    <a:pt x="2408" y="223"/>
                    <a:pt x="2415" y="223"/>
                  </a:cubicBezTo>
                  <a:close/>
                  <a:moveTo>
                    <a:pt x="2454" y="218"/>
                  </a:moveTo>
                  <a:cubicBezTo>
                    <a:pt x="2459" y="218"/>
                    <a:pt x="2462" y="214"/>
                    <a:pt x="2462" y="210"/>
                  </a:cubicBezTo>
                  <a:cubicBezTo>
                    <a:pt x="2462" y="205"/>
                    <a:pt x="2459" y="202"/>
                    <a:pt x="2454" y="202"/>
                  </a:cubicBezTo>
                  <a:cubicBezTo>
                    <a:pt x="2450" y="202"/>
                    <a:pt x="2447" y="205"/>
                    <a:pt x="2447" y="210"/>
                  </a:cubicBezTo>
                  <a:cubicBezTo>
                    <a:pt x="2447" y="214"/>
                    <a:pt x="2450" y="218"/>
                    <a:pt x="2454" y="218"/>
                  </a:cubicBezTo>
                  <a:close/>
                  <a:moveTo>
                    <a:pt x="2533" y="223"/>
                  </a:moveTo>
                  <a:cubicBezTo>
                    <a:pt x="2540" y="223"/>
                    <a:pt x="2546" y="217"/>
                    <a:pt x="2546" y="210"/>
                  </a:cubicBezTo>
                  <a:cubicBezTo>
                    <a:pt x="2546" y="203"/>
                    <a:pt x="2540" y="197"/>
                    <a:pt x="2533" y="197"/>
                  </a:cubicBezTo>
                  <a:cubicBezTo>
                    <a:pt x="2526" y="197"/>
                    <a:pt x="2521" y="203"/>
                    <a:pt x="2521" y="210"/>
                  </a:cubicBezTo>
                  <a:cubicBezTo>
                    <a:pt x="2521" y="217"/>
                    <a:pt x="2526" y="223"/>
                    <a:pt x="2533" y="223"/>
                  </a:cubicBezTo>
                  <a:close/>
                  <a:moveTo>
                    <a:pt x="2573" y="223"/>
                  </a:moveTo>
                  <a:cubicBezTo>
                    <a:pt x="2580" y="223"/>
                    <a:pt x="2586" y="217"/>
                    <a:pt x="2586" y="210"/>
                  </a:cubicBezTo>
                  <a:cubicBezTo>
                    <a:pt x="2586" y="203"/>
                    <a:pt x="2580" y="197"/>
                    <a:pt x="2573" y="197"/>
                  </a:cubicBezTo>
                  <a:cubicBezTo>
                    <a:pt x="2566" y="197"/>
                    <a:pt x="2560" y="203"/>
                    <a:pt x="2560" y="210"/>
                  </a:cubicBezTo>
                  <a:cubicBezTo>
                    <a:pt x="2560" y="217"/>
                    <a:pt x="2566" y="223"/>
                    <a:pt x="2573" y="223"/>
                  </a:cubicBezTo>
                  <a:close/>
                  <a:moveTo>
                    <a:pt x="2612" y="223"/>
                  </a:moveTo>
                  <a:cubicBezTo>
                    <a:pt x="2619" y="223"/>
                    <a:pt x="2625" y="217"/>
                    <a:pt x="2625" y="210"/>
                  </a:cubicBezTo>
                  <a:cubicBezTo>
                    <a:pt x="2625" y="203"/>
                    <a:pt x="2619" y="197"/>
                    <a:pt x="2612" y="197"/>
                  </a:cubicBezTo>
                  <a:cubicBezTo>
                    <a:pt x="2605" y="197"/>
                    <a:pt x="2599" y="203"/>
                    <a:pt x="2599" y="210"/>
                  </a:cubicBezTo>
                  <a:cubicBezTo>
                    <a:pt x="2599" y="217"/>
                    <a:pt x="2605" y="223"/>
                    <a:pt x="2612" y="223"/>
                  </a:cubicBezTo>
                  <a:close/>
                  <a:moveTo>
                    <a:pt x="2639" y="210"/>
                  </a:moveTo>
                  <a:cubicBezTo>
                    <a:pt x="2639" y="217"/>
                    <a:pt x="2645" y="223"/>
                    <a:pt x="2652" y="223"/>
                  </a:cubicBezTo>
                  <a:cubicBezTo>
                    <a:pt x="2659" y="223"/>
                    <a:pt x="2664" y="217"/>
                    <a:pt x="2664" y="210"/>
                  </a:cubicBezTo>
                  <a:cubicBezTo>
                    <a:pt x="2664" y="203"/>
                    <a:pt x="2659" y="197"/>
                    <a:pt x="2652" y="197"/>
                  </a:cubicBezTo>
                  <a:cubicBezTo>
                    <a:pt x="2645" y="197"/>
                    <a:pt x="2639" y="203"/>
                    <a:pt x="2639" y="210"/>
                  </a:cubicBezTo>
                  <a:close/>
                  <a:moveTo>
                    <a:pt x="2691" y="197"/>
                  </a:moveTo>
                  <a:cubicBezTo>
                    <a:pt x="2684" y="197"/>
                    <a:pt x="2678" y="203"/>
                    <a:pt x="2678" y="210"/>
                  </a:cubicBezTo>
                  <a:cubicBezTo>
                    <a:pt x="2678" y="217"/>
                    <a:pt x="2684" y="223"/>
                    <a:pt x="2691" y="223"/>
                  </a:cubicBezTo>
                  <a:cubicBezTo>
                    <a:pt x="2698" y="223"/>
                    <a:pt x="2704" y="217"/>
                    <a:pt x="2704" y="210"/>
                  </a:cubicBezTo>
                  <a:cubicBezTo>
                    <a:pt x="2704" y="203"/>
                    <a:pt x="2698" y="197"/>
                    <a:pt x="2691" y="197"/>
                  </a:cubicBezTo>
                  <a:close/>
                  <a:moveTo>
                    <a:pt x="2718" y="210"/>
                  </a:moveTo>
                  <a:cubicBezTo>
                    <a:pt x="2718" y="217"/>
                    <a:pt x="2723" y="223"/>
                    <a:pt x="2730" y="223"/>
                  </a:cubicBezTo>
                  <a:cubicBezTo>
                    <a:pt x="2738" y="223"/>
                    <a:pt x="2743" y="217"/>
                    <a:pt x="2743" y="210"/>
                  </a:cubicBezTo>
                  <a:cubicBezTo>
                    <a:pt x="2743" y="203"/>
                    <a:pt x="2738" y="197"/>
                    <a:pt x="2730" y="197"/>
                  </a:cubicBezTo>
                  <a:cubicBezTo>
                    <a:pt x="2723" y="197"/>
                    <a:pt x="2718" y="203"/>
                    <a:pt x="2718" y="210"/>
                  </a:cubicBezTo>
                  <a:close/>
                  <a:moveTo>
                    <a:pt x="2809" y="197"/>
                  </a:moveTo>
                  <a:cubicBezTo>
                    <a:pt x="2802" y="197"/>
                    <a:pt x="2797" y="203"/>
                    <a:pt x="2797" y="210"/>
                  </a:cubicBezTo>
                  <a:cubicBezTo>
                    <a:pt x="2797" y="217"/>
                    <a:pt x="2802" y="223"/>
                    <a:pt x="2809" y="223"/>
                  </a:cubicBezTo>
                  <a:cubicBezTo>
                    <a:pt x="2816" y="223"/>
                    <a:pt x="2822" y="217"/>
                    <a:pt x="2822" y="210"/>
                  </a:cubicBezTo>
                  <a:cubicBezTo>
                    <a:pt x="2822" y="203"/>
                    <a:pt x="2816" y="197"/>
                    <a:pt x="2809" y="197"/>
                  </a:cubicBezTo>
                  <a:close/>
                  <a:moveTo>
                    <a:pt x="2849" y="223"/>
                  </a:moveTo>
                  <a:cubicBezTo>
                    <a:pt x="2856" y="223"/>
                    <a:pt x="2861" y="217"/>
                    <a:pt x="2861" y="210"/>
                  </a:cubicBezTo>
                  <a:cubicBezTo>
                    <a:pt x="2861" y="203"/>
                    <a:pt x="2856" y="197"/>
                    <a:pt x="2849" y="197"/>
                  </a:cubicBezTo>
                  <a:cubicBezTo>
                    <a:pt x="2842" y="197"/>
                    <a:pt x="2836" y="203"/>
                    <a:pt x="2836" y="210"/>
                  </a:cubicBezTo>
                  <a:cubicBezTo>
                    <a:pt x="2836" y="217"/>
                    <a:pt x="2842" y="223"/>
                    <a:pt x="2849" y="223"/>
                  </a:cubicBezTo>
                  <a:close/>
                  <a:moveTo>
                    <a:pt x="2888" y="223"/>
                  </a:moveTo>
                  <a:cubicBezTo>
                    <a:pt x="2895" y="223"/>
                    <a:pt x="2901" y="217"/>
                    <a:pt x="2901" y="210"/>
                  </a:cubicBezTo>
                  <a:cubicBezTo>
                    <a:pt x="2901" y="203"/>
                    <a:pt x="2895" y="197"/>
                    <a:pt x="2888" y="197"/>
                  </a:cubicBezTo>
                  <a:cubicBezTo>
                    <a:pt x="2881" y="197"/>
                    <a:pt x="2875" y="203"/>
                    <a:pt x="2875" y="210"/>
                  </a:cubicBezTo>
                  <a:cubicBezTo>
                    <a:pt x="2875" y="217"/>
                    <a:pt x="2881" y="223"/>
                    <a:pt x="2888" y="223"/>
                  </a:cubicBezTo>
                  <a:close/>
                  <a:moveTo>
                    <a:pt x="2967" y="223"/>
                  </a:moveTo>
                  <a:cubicBezTo>
                    <a:pt x="2974" y="223"/>
                    <a:pt x="2980" y="217"/>
                    <a:pt x="2980" y="210"/>
                  </a:cubicBezTo>
                  <a:cubicBezTo>
                    <a:pt x="2980" y="203"/>
                    <a:pt x="2974" y="197"/>
                    <a:pt x="2967" y="197"/>
                  </a:cubicBezTo>
                  <a:cubicBezTo>
                    <a:pt x="2960" y="197"/>
                    <a:pt x="2954" y="203"/>
                    <a:pt x="2954" y="210"/>
                  </a:cubicBezTo>
                  <a:cubicBezTo>
                    <a:pt x="2954" y="217"/>
                    <a:pt x="2960" y="223"/>
                    <a:pt x="2967" y="223"/>
                  </a:cubicBezTo>
                  <a:close/>
                  <a:moveTo>
                    <a:pt x="523" y="262"/>
                  </a:moveTo>
                  <a:cubicBezTo>
                    <a:pt x="530" y="262"/>
                    <a:pt x="535" y="256"/>
                    <a:pt x="535" y="249"/>
                  </a:cubicBezTo>
                  <a:cubicBezTo>
                    <a:pt x="535" y="242"/>
                    <a:pt x="530" y="236"/>
                    <a:pt x="523" y="236"/>
                  </a:cubicBezTo>
                  <a:cubicBezTo>
                    <a:pt x="516" y="236"/>
                    <a:pt x="510" y="242"/>
                    <a:pt x="510" y="249"/>
                  </a:cubicBezTo>
                  <a:cubicBezTo>
                    <a:pt x="510" y="256"/>
                    <a:pt x="516" y="262"/>
                    <a:pt x="523" y="262"/>
                  </a:cubicBezTo>
                  <a:close/>
                  <a:moveTo>
                    <a:pt x="562" y="262"/>
                  </a:moveTo>
                  <a:cubicBezTo>
                    <a:pt x="569" y="262"/>
                    <a:pt x="575" y="256"/>
                    <a:pt x="575" y="249"/>
                  </a:cubicBezTo>
                  <a:cubicBezTo>
                    <a:pt x="575" y="242"/>
                    <a:pt x="569" y="236"/>
                    <a:pt x="562" y="236"/>
                  </a:cubicBezTo>
                  <a:cubicBezTo>
                    <a:pt x="555" y="236"/>
                    <a:pt x="549" y="242"/>
                    <a:pt x="549" y="249"/>
                  </a:cubicBezTo>
                  <a:cubicBezTo>
                    <a:pt x="549" y="256"/>
                    <a:pt x="555" y="262"/>
                    <a:pt x="562" y="262"/>
                  </a:cubicBezTo>
                  <a:close/>
                  <a:moveTo>
                    <a:pt x="602" y="262"/>
                  </a:moveTo>
                  <a:cubicBezTo>
                    <a:pt x="609" y="262"/>
                    <a:pt x="614" y="256"/>
                    <a:pt x="614" y="249"/>
                  </a:cubicBezTo>
                  <a:cubicBezTo>
                    <a:pt x="614" y="242"/>
                    <a:pt x="609" y="236"/>
                    <a:pt x="602" y="236"/>
                  </a:cubicBezTo>
                  <a:cubicBezTo>
                    <a:pt x="595" y="236"/>
                    <a:pt x="589" y="242"/>
                    <a:pt x="589" y="249"/>
                  </a:cubicBezTo>
                  <a:cubicBezTo>
                    <a:pt x="589" y="256"/>
                    <a:pt x="595" y="262"/>
                    <a:pt x="602" y="262"/>
                  </a:cubicBezTo>
                  <a:close/>
                  <a:moveTo>
                    <a:pt x="720" y="237"/>
                  </a:moveTo>
                  <a:cubicBezTo>
                    <a:pt x="713" y="237"/>
                    <a:pt x="707" y="242"/>
                    <a:pt x="707" y="249"/>
                  </a:cubicBezTo>
                  <a:cubicBezTo>
                    <a:pt x="707" y="256"/>
                    <a:pt x="713" y="262"/>
                    <a:pt x="720" y="262"/>
                  </a:cubicBezTo>
                  <a:cubicBezTo>
                    <a:pt x="727" y="262"/>
                    <a:pt x="733" y="256"/>
                    <a:pt x="733" y="249"/>
                  </a:cubicBezTo>
                  <a:cubicBezTo>
                    <a:pt x="733" y="242"/>
                    <a:pt x="727" y="237"/>
                    <a:pt x="720" y="237"/>
                  </a:cubicBezTo>
                  <a:close/>
                  <a:moveTo>
                    <a:pt x="803" y="249"/>
                  </a:moveTo>
                  <a:cubicBezTo>
                    <a:pt x="803" y="247"/>
                    <a:pt x="801" y="245"/>
                    <a:pt x="799" y="245"/>
                  </a:cubicBezTo>
                  <a:cubicBezTo>
                    <a:pt x="796" y="245"/>
                    <a:pt x="795" y="247"/>
                    <a:pt x="795" y="249"/>
                  </a:cubicBezTo>
                  <a:cubicBezTo>
                    <a:pt x="795" y="251"/>
                    <a:pt x="796" y="253"/>
                    <a:pt x="799" y="253"/>
                  </a:cubicBezTo>
                  <a:cubicBezTo>
                    <a:pt x="801" y="253"/>
                    <a:pt x="803" y="251"/>
                    <a:pt x="803" y="249"/>
                  </a:cubicBezTo>
                  <a:close/>
                  <a:moveTo>
                    <a:pt x="838" y="262"/>
                  </a:moveTo>
                  <a:cubicBezTo>
                    <a:pt x="845" y="262"/>
                    <a:pt x="851" y="256"/>
                    <a:pt x="851" y="249"/>
                  </a:cubicBezTo>
                  <a:cubicBezTo>
                    <a:pt x="851" y="242"/>
                    <a:pt x="845" y="236"/>
                    <a:pt x="838" y="236"/>
                  </a:cubicBezTo>
                  <a:cubicBezTo>
                    <a:pt x="831" y="236"/>
                    <a:pt x="825" y="242"/>
                    <a:pt x="825" y="249"/>
                  </a:cubicBezTo>
                  <a:cubicBezTo>
                    <a:pt x="825" y="256"/>
                    <a:pt x="831" y="262"/>
                    <a:pt x="838" y="262"/>
                  </a:cubicBezTo>
                  <a:close/>
                  <a:moveTo>
                    <a:pt x="878" y="262"/>
                  </a:moveTo>
                  <a:cubicBezTo>
                    <a:pt x="885" y="262"/>
                    <a:pt x="890" y="256"/>
                    <a:pt x="890" y="249"/>
                  </a:cubicBezTo>
                  <a:cubicBezTo>
                    <a:pt x="890" y="242"/>
                    <a:pt x="885" y="236"/>
                    <a:pt x="878" y="236"/>
                  </a:cubicBezTo>
                  <a:cubicBezTo>
                    <a:pt x="870" y="236"/>
                    <a:pt x="865" y="242"/>
                    <a:pt x="865" y="249"/>
                  </a:cubicBezTo>
                  <a:cubicBezTo>
                    <a:pt x="865" y="256"/>
                    <a:pt x="870" y="262"/>
                    <a:pt x="878" y="262"/>
                  </a:cubicBezTo>
                  <a:close/>
                  <a:moveTo>
                    <a:pt x="917" y="262"/>
                  </a:moveTo>
                  <a:cubicBezTo>
                    <a:pt x="924" y="262"/>
                    <a:pt x="930" y="256"/>
                    <a:pt x="930" y="249"/>
                  </a:cubicBezTo>
                  <a:cubicBezTo>
                    <a:pt x="930" y="242"/>
                    <a:pt x="924" y="236"/>
                    <a:pt x="917" y="236"/>
                  </a:cubicBezTo>
                  <a:cubicBezTo>
                    <a:pt x="910" y="236"/>
                    <a:pt x="904" y="242"/>
                    <a:pt x="904" y="249"/>
                  </a:cubicBezTo>
                  <a:cubicBezTo>
                    <a:pt x="904" y="256"/>
                    <a:pt x="910" y="262"/>
                    <a:pt x="917" y="262"/>
                  </a:cubicBezTo>
                  <a:close/>
                  <a:moveTo>
                    <a:pt x="956" y="237"/>
                  </a:moveTo>
                  <a:cubicBezTo>
                    <a:pt x="949" y="237"/>
                    <a:pt x="944" y="242"/>
                    <a:pt x="944" y="249"/>
                  </a:cubicBezTo>
                  <a:cubicBezTo>
                    <a:pt x="944" y="256"/>
                    <a:pt x="949" y="262"/>
                    <a:pt x="956" y="262"/>
                  </a:cubicBezTo>
                  <a:cubicBezTo>
                    <a:pt x="963" y="262"/>
                    <a:pt x="969" y="256"/>
                    <a:pt x="969" y="249"/>
                  </a:cubicBezTo>
                  <a:cubicBezTo>
                    <a:pt x="969" y="242"/>
                    <a:pt x="963" y="237"/>
                    <a:pt x="956" y="237"/>
                  </a:cubicBezTo>
                  <a:close/>
                  <a:moveTo>
                    <a:pt x="1193" y="262"/>
                  </a:moveTo>
                  <a:cubicBezTo>
                    <a:pt x="1200" y="262"/>
                    <a:pt x="1206" y="256"/>
                    <a:pt x="1206" y="249"/>
                  </a:cubicBezTo>
                  <a:cubicBezTo>
                    <a:pt x="1206" y="242"/>
                    <a:pt x="1200" y="236"/>
                    <a:pt x="1193" y="236"/>
                  </a:cubicBezTo>
                  <a:cubicBezTo>
                    <a:pt x="1186" y="236"/>
                    <a:pt x="1180" y="242"/>
                    <a:pt x="1180" y="249"/>
                  </a:cubicBezTo>
                  <a:cubicBezTo>
                    <a:pt x="1180" y="256"/>
                    <a:pt x="1186" y="262"/>
                    <a:pt x="1193" y="262"/>
                  </a:cubicBezTo>
                  <a:close/>
                  <a:moveTo>
                    <a:pt x="1232" y="262"/>
                  </a:moveTo>
                  <a:cubicBezTo>
                    <a:pt x="1239" y="262"/>
                    <a:pt x="1245" y="256"/>
                    <a:pt x="1245" y="249"/>
                  </a:cubicBezTo>
                  <a:cubicBezTo>
                    <a:pt x="1245" y="242"/>
                    <a:pt x="1239" y="236"/>
                    <a:pt x="1232" y="236"/>
                  </a:cubicBezTo>
                  <a:cubicBezTo>
                    <a:pt x="1225" y="236"/>
                    <a:pt x="1220" y="242"/>
                    <a:pt x="1220" y="249"/>
                  </a:cubicBezTo>
                  <a:cubicBezTo>
                    <a:pt x="1220" y="256"/>
                    <a:pt x="1225" y="262"/>
                    <a:pt x="1232" y="262"/>
                  </a:cubicBezTo>
                  <a:close/>
                  <a:moveTo>
                    <a:pt x="1272" y="262"/>
                  </a:moveTo>
                  <a:cubicBezTo>
                    <a:pt x="1279" y="262"/>
                    <a:pt x="1285" y="256"/>
                    <a:pt x="1285" y="249"/>
                  </a:cubicBezTo>
                  <a:cubicBezTo>
                    <a:pt x="1285" y="242"/>
                    <a:pt x="1279" y="236"/>
                    <a:pt x="1272" y="236"/>
                  </a:cubicBezTo>
                  <a:cubicBezTo>
                    <a:pt x="1265" y="236"/>
                    <a:pt x="1259" y="242"/>
                    <a:pt x="1259" y="249"/>
                  </a:cubicBezTo>
                  <a:cubicBezTo>
                    <a:pt x="1259" y="256"/>
                    <a:pt x="1265" y="262"/>
                    <a:pt x="1272" y="262"/>
                  </a:cubicBezTo>
                  <a:close/>
                  <a:moveTo>
                    <a:pt x="1311" y="262"/>
                  </a:moveTo>
                  <a:cubicBezTo>
                    <a:pt x="1318" y="262"/>
                    <a:pt x="1324" y="256"/>
                    <a:pt x="1324" y="249"/>
                  </a:cubicBezTo>
                  <a:cubicBezTo>
                    <a:pt x="1324" y="242"/>
                    <a:pt x="1318" y="236"/>
                    <a:pt x="1311" y="236"/>
                  </a:cubicBezTo>
                  <a:cubicBezTo>
                    <a:pt x="1304" y="236"/>
                    <a:pt x="1298" y="242"/>
                    <a:pt x="1298" y="249"/>
                  </a:cubicBezTo>
                  <a:cubicBezTo>
                    <a:pt x="1298" y="256"/>
                    <a:pt x="1304" y="262"/>
                    <a:pt x="1311" y="262"/>
                  </a:cubicBezTo>
                  <a:close/>
                  <a:moveTo>
                    <a:pt x="1351" y="262"/>
                  </a:moveTo>
                  <a:cubicBezTo>
                    <a:pt x="1358" y="262"/>
                    <a:pt x="1363" y="256"/>
                    <a:pt x="1363" y="249"/>
                  </a:cubicBezTo>
                  <a:cubicBezTo>
                    <a:pt x="1363" y="242"/>
                    <a:pt x="1358" y="236"/>
                    <a:pt x="1351" y="236"/>
                  </a:cubicBezTo>
                  <a:cubicBezTo>
                    <a:pt x="1344" y="236"/>
                    <a:pt x="1338" y="242"/>
                    <a:pt x="1338" y="249"/>
                  </a:cubicBezTo>
                  <a:cubicBezTo>
                    <a:pt x="1338" y="256"/>
                    <a:pt x="1344" y="262"/>
                    <a:pt x="1351" y="262"/>
                  </a:cubicBezTo>
                  <a:close/>
                  <a:moveTo>
                    <a:pt x="1390" y="262"/>
                  </a:moveTo>
                  <a:cubicBezTo>
                    <a:pt x="1397" y="262"/>
                    <a:pt x="1403" y="256"/>
                    <a:pt x="1403" y="249"/>
                  </a:cubicBezTo>
                  <a:cubicBezTo>
                    <a:pt x="1403" y="242"/>
                    <a:pt x="1397" y="236"/>
                    <a:pt x="1390" y="236"/>
                  </a:cubicBezTo>
                  <a:cubicBezTo>
                    <a:pt x="1383" y="236"/>
                    <a:pt x="1377" y="242"/>
                    <a:pt x="1377" y="249"/>
                  </a:cubicBezTo>
                  <a:cubicBezTo>
                    <a:pt x="1377" y="256"/>
                    <a:pt x="1383" y="262"/>
                    <a:pt x="1390" y="262"/>
                  </a:cubicBezTo>
                  <a:close/>
                  <a:moveTo>
                    <a:pt x="1429" y="262"/>
                  </a:moveTo>
                  <a:cubicBezTo>
                    <a:pt x="1437" y="262"/>
                    <a:pt x="1442" y="256"/>
                    <a:pt x="1442" y="249"/>
                  </a:cubicBezTo>
                  <a:cubicBezTo>
                    <a:pt x="1442" y="242"/>
                    <a:pt x="1437" y="236"/>
                    <a:pt x="1429" y="236"/>
                  </a:cubicBezTo>
                  <a:cubicBezTo>
                    <a:pt x="1422" y="236"/>
                    <a:pt x="1417" y="242"/>
                    <a:pt x="1417" y="249"/>
                  </a:cubicBezTo>
                  <a:cubicBezTo>
                    <a:pt x="1417" y="256"/>
                    <a:pt x="1422" y="262"/>
                    <a:pt x="1429" y="262"/>
                  </a:cubicBezTo>
                  <a:close/>
                  <a:moveTo>
                    <a:pt x="1469" y="236"/>
                  </a:moveTo>
                  <a:cubicBezTo>
                    <a:pt x="1462" y="236"/>
                    <a:pt x="1456" y="242"/>
                    <a:pt x="1456" y="249"/>
                  </a:cubicBezTo>
                  <a:cubicBezTo>
                    <a:pt x="1456" y="256"/>
                    <a:pt x="1462" y="262"/>
                    <a:pt x="1469" y="262"/>
                  </a:cubicBezTo>
                  <a:cubicBezTo>
                    <a:pt x="1476" y="262"/>
                    <a:pt x="1482" y="256"/>
                    <a:pt x="1482" y="249"/>
                  </a:cubicBezTo>
                  <a:cubicBezTo>
                    <a:pt x="1482" y="242"/>
                    <a:pt x="1476" y="236"/>
                    <a:pt x="1469" y="236"/>
                  </a:cubicBezTo>
                  <a:close/>
                  <a:moveTo>
                    <a:pt x="1981" y="262"/>
                  </a:moveTo>
                  <a:cubicBezTo>
                    <a:pt x="1988" y="262"/>
                    <a:pt x="1994" y="256"/>
                    <a:pt x="1994" y="249"/>
                  </a:cubicBezTo>
                  <a:cubicBezTo>
                    <a:pt x="1994" y="242"/>
                    <a:pt x="1988" y="237"/>
                    <a:pt x="1981" y="237"/>
                  </a:cubicBezTo>
                  <a:cubicBezTo>
                    <a:pt x="1974" y="237"/>
                    <a:pt x="1969" y="242"/>
                    <a:pt x="1969" y="249"/>
                  </a:cubicBezTo>
                  <a:cubicBezTo>
                    <a:pt x="1969" y="256"/>
                    <a:pt x="1974" y="262"/>
                    <a:pt x="1981" y="262"/>
                  </a:cubicBezTo>
                  <a:close/>
                  <a:moveTo>
                    <a:pt x="2257" y="262"/>
                  </a:moveTo>
                  <a:cubicBezTo>
                    <a:pt x="2264" y="262"/>
                    <a:pt x="2270" y="256"/>
                    <a:pt x="2270" y="249"/>
                  </a:cubicBezTo>
                  <a:cubicBezTo>
                    <a:pt x="2270" y="242"/>
                    <a:pt x="2264" y="236"/>
                    <a:pt x="2257" y="236"/>
                  </a:cubicBezTo>
                  <a:cubicBezTo>
                    <a:pt x="2250" y="236"/>
                    <a:pt x="2245" y="242"/>
                    <a:pt x="2245" y="249"/>
                  </a:cubicBezTo>
                  <a:cubicBezTo>
                    <a:pt x="2245" y="256"/>
                    <a:pt x="2250" y="262"/>
                    <a:pt x="2257" y="262"/>
                  </a:cubicBezTo>
                  <a:close/>
                  <a:moveTo>
                    <a:pt x="2376" y="262"/>
                  </a:moveTo>
                  <a:cubicBezTo>
                    <a:pt x="2383" y="262"/>
                    <a:pt x="2388" y="256"/>
                    <a:pt x="2388" y="249"/>
                  </a:cubicBezTo>
                  <a:cubicBezTo>
                    <a:pt x="2388" y="242"/>
                    <a:pt x="2383" y="236"/>
                    <a:pt x="2376" y="236"/>
                  </a:cubicBezTo>
                  <a:cubicBezTo>
                    <a:pt x="2369" y="236"/>
                    <a:pt x="2363" y="242"/>
                    <a:pt x="2363" y="249"/>
                  </a:cubicBezTo>
                  <a:cubicBezTo>
                    <a:pt x="2363" y="256"/>
                    <a:pt x="2369" y="262"/>
                    <a:pt x="2376" y="262"/>
                  </a:cubicBezTo>
                  <a:close/>
                  <a:moveTo>
                    <a:pt x="2415" y="262"/>
                  </a:moveTo>
                  <a:cubicBezTo>
                    <a:pt x="2422" y="262"/>
                    <a:pt x="2428" y="256"/>
                    <a:pt x="2428" y="249"/>
                  </a:cubicBezTo>
                  <a:cubicBezTo>
                    <a:pt x="2428" y="242"/>
                    <a:pt x="2422" y="236"/>
                    <a:pt x="2415" y="236"/>
                  </a:cubicBezTo>
                  <a:cubicBezTo>
                    <a:pt x="2408" y="236"/>
                    <a:pt x="2402" y="242"/>
                    <a:pt x="2402" y="249"/>
                  </a:cubicBezTo>
                  <a:cubicBezTo>
                    <a:pt x="2402" y="256"/>
                    <a:pt x="2408" y="262"/>
                    <a:pt x="2415" y="262"/>
                  </a:cubicBezTo>
                  <a:close/>
                  <a:moveTo>
                    <a:pt x="2454" y="262"/>
                  </a:moveTo>
                  <a:cubicBezTo>
                    <a:pt x="2462" y="262"/>
                    <a:pt x="2467" y="256"/>
                    <a:pt x="2467" y="249"/>
                  </a:cubicBezTo>
                  <a:cubicBezTo>
                    <a:pt x="2467" y="242"/>
                    <a:pt x="2462" y="236"/>
                    <a:pt x="2454" y="236"/>
                  </a:cubicBezTo>
                  <a:cubicBezTo>
                    <a:pt x="2447" y="236"/>
                    <a:pt x="2442" y="242"/>
                    <a:pt x="2442" y="249"/>
                  </a:cubicBezTo>
                  <a:cubicBezTo>
                    <a:pt x="2442" y="256"/>
                    <a:pt x="2447" y="262"/>
                    <a:pt x="2454" y="262"/>
                  </a:cubicBezTo>
                  <a:close/>
                  <a:moveTo>
                    <a:pt x="2494" y="262"/>
                  </a:moveTo>
                  <a:cubicBezTo>
                    <a:pt x="2501" y="262"/>
                    <a:pt x="2507" y="256"/>
                    <a:pt x="2507" y="249"/>
                  </a:cubicBezTo>
                  <a:cubicBezTo>
                    <a:pt x="2507" y="242"/>
                    <a:pt x="2501" y="236"/>
                    <a:pt x="2494" y="236"/>
                  </a:cubicBezTo>
                  <a:cubicBezTo>
                    <a:pt x="2487" y="236"/>
                    <a:pt x="2481" y="242"/>
                    <a:pt x="2481" y="249"/>
                  </a:cubicBezTo>
                  <a:cubicBezTo>
                    <a:pt x="2481" y="256"/>
                    <a:pt x="2487" y="262"/>
                    <a:pt x="2494" y="262"/>
                  </a:cubicBezTo>
                  <a:close/>
                  <a:moveTo>
                    <a:pt x="2533" y="262"/>
                  </a:moveTo>
                  <a:cubicBezTo>
                    <a:pt x="2540" y="262"/>
                    <a:pt x="2546" y="256"/>
                    <a:pt x="2546" y="249"/>
                  </a:cubicBezTo>
                  <a:cubicBezTo>
                    <a:pt x="2546" y="242"/>
                    <a:pt x="2540" y="236"/>
                    <a:pt x="2533" y="236"/>
                  </a:cubicBezTo>
                  <a:cubicBezTo>
                    <a:pt x="2526" y="236"/>
                    <a:pt x="2521" y="242"/>
                    <a:pt x="2521" y="249"/>
                  </a:cubicBezTo>
                  <a:cubicBezTo>
                    <a:pt x="2521" y="256"/>
                    <a:pt x="2526" y="262"/>
                    <a:pt x="2533" y="262"/>
                  </a:cubicBezTo>
                  <a:close/>
                  <a:moveTo>
                    <a:pt x="2573" y="262"/>
                  </a:moveTo>
                  <a:cubicBezTo>
                    <a:pt x="2580" y="262"/>
                    <a:pt x="2586" y="256"/>
                    <a:pt x="2586" y="249"/>
                  </a:cubicBezTo>
                  <a:cubicBezTo>
                    <a:pt x="2586" y="242"/>
                    <a:pt x="2580" y="236"/>
                    <a:pt x="2573" y="236"/>
                  </a:cubicBezTo>
                  <a:cubicBezTo>
                    <a:pt x="2566" y="236"/>
                    <a:pt x="2560" y="242"/>
                    <a:pt x="2560" y="249"/>
                  </a:cubicBezTo>
                  <a:cubicBezTo>
                    <a:pt x="2560" y="256"/>
                    <a:pt x="2566" y="262"/>
                    <a:pt x="2573" y="262"/>
                  </a:cubicBezTo>
                  <a:close/>
                  <a:moveTo>
                    <a:pt x="2612" y="262"/>
                  </a:moveTo>
                  <a:cubicBezTo>
                    <a:pt x="2619" y="262"/>
                    <a:pt x="2625" y="256"/>
                    <a:pt x="2625" y="249"/>
                  </a:cubicBezTo>
                  <a:cubicBezTo>
                    <a:pt x="2625" y="242"/>
                    <a:pt x="2619" y="236"/>
                    <a:pt x="2612" y="236"/>
                  </a:cubicBezTo>
                  <a:cubicBezTo>
                    <a:pt x="2605" y="236"/>
                    <a:pt x="2599" y="242"/>
                    <a:pt x="2599" y="249"/>
                  </a:cubicBezTo>
                  <a:cubicBezTo>
                    <a:pt x="2599" y="256"/>
                    <a:pt x="2605" y="262"/>
                    <a:pt x="2612" y="262"/>
                  </a:cubicBezTo>
                  <a:close/>
                  <a:moveTo>
                    <a:pt x="2652" y="262"/>
                  </a:moveTo>
                  <a:cubicBezTo>
                    <a:pt x="2659" y="262"/>
                    <a:pt x="2664" y="256"/>
                    <a:pt x="2664" y="249"/>
                  </a:cubicBezTo>
                  <a:cubicBezTo>
                    <a:pt x="2664" y="242"/>
                    <a:pt x="2659" y="236"/>
                    <a:pt x="2652" y="236"/>
                  </a:cubicBezTo>
                  <a:cubicBezTo>
                    <a:pt x="2645" y="236"/>
                    <a:pt x="2639" y="242"/>
                    <a:pt x="2639" y="249"/>
                  </a:cubicBezTo>
                  <a:cubicBezTo>
                    <a:pt x="2639" y="256"/>
                    <a:pt x="2645" y="262"/>
                    <a:pt x="2652" y="262"/>
                  </a:cubicBezTo>
                  <a:close/>
                  <a:moveTo>
                    <a:pt x="2691" y="262"/>
                  </a:moveTo>
                  <a:cubicBezTo>
                    <a:pt x="2698" y="262"/>
                    <a:pt x="2704" y="256"/>
                    <a:pt x="2704" y="249"/>
                  </a:cubicBezTo>
                  <a:cubicBezTo>
                    <a:pt x="2704" y="242"/>
                    <a:pt x="2698" y="236"/>
                    <a:pt x="2691" y="236"/>
                  </a:cubicBezTo>
                  <a:cubicBezTo>
                    <a:pt x="2684" y="236"/>
                    <a:pt x="2678" y="242"/>
                    <a:pt x="2678" y="249"/>
                  </a:cubicBezTo>
                  <a:cubicBezTo>
                    <a:pt x="2678" y="256"/>
                    <a:pt x="2684" y="262"/>
                    <a:pt x="2691" y="262"/>
                  </a:cubicBezTo>
                  <a:close/>
                  <a:moveTo>
                    <a:pt x="2730" y="262"/>
                  </a:moveTo>
                  <a:cubicBezTo>
                    <a:pt x="2738" y="262"/>
                    <a:pt x="2743" y="256"/>
                    <a:pt x="2743" y="249"/>
                  </a:cubicBezTo>
                  <a:cubicBezTo>
                    <a:pt x="2743" y="242"/>
                    <a:pt x="2738" y="236"/>
                    <a:pt x="2730" y="236"/>
                  </a:cubicBezTo>
                  <a:cubicBezTo>
                    <a:pt x="2723" y="236"/>
                    <a:pt x="2718" y="242"/>
                    <a:pt x="2718" y="249"/>
                  </a:cubicBezTo>
                  <a:cubicBezTo>
                    <a:pt x="2718" y="256"/>
                    <a:pt x="2723" y="262"/>
                    <a:pt x="2730" y="262"/>
                  </a:cubicBezTo>
                  <a:close/>
                  <a:moveTo>
                    <a:pt x="2770" y="262"/>
                  </a:moveTo>
                  <a:cubicBezTo>
                    <a:pt x="2777" y="262"/>
                    <a:pt x="2783" y="256"/>
                    <a:pt x="2783" y="249"/>
                  </a:cubicBezTo>
                  <a:cubicBezTo>
                    <a:pt x="2783" y="242"/>
                    <a:pt x="2777" y="236"/>
                    <a:pt x="2770" y="236"/>
                  </a:cubicBezTo>
                  <a:cubicBezTo>
                    <a:pt x="2763" y="236"/>
                    <a:pt x="2757" y="242"/>
                    <a:pt x="2757" y="249"/>
                  </a:cubicBezTo>
                  <a:cubicBezTo>
                    <a:pt x="2757" y="256"/>
                    <a:pt x="2763" y="262"/>
                    <a:pt x="2770" y="262"/>
                  </a:cubicBezTo>
                  <a:close/>
                  <a:moveTo>
                    <a:pt x="2770" y="223"/>
                  </a:moveTo>
                  <a:cubicBezTo>
                    <a:pt x="2777" y="223"/>
                    <a:pt x="2783" y="217"/>
                    <a:pt x="2783" y="210"/>
                  </a:cubicBezTo>
                  <a:cubicBezTo>
                    <a:pt x="2783" y="203"/>
                    <a:pt x="2777" y="197"/>
                    <a:pt x="2770" y="197"/>
                  </a:cubicBezTo>
                  <a:cubicBezTo>
                    <a:pt x="2763" y="197"/>
                    <a:pt x="2757" y="203"/>
                    <a:pt x="2757" y="210"/>
                  </a:cubicBezTo>
                  <a:cubicBezTo>
                    <a:pt x="2757" y="217"/>
                    <a:pt x="2763" y="223"/>
                    <a:pt x="2770" y="223"/>
                  </a:cubicBezTo>
                  <a:close/>
                  <a:moveTo>
                    <a:pt x="2809" y="262"/>
                  </a:moveTo>
                  <a:cubicBezTo>
                    <a:pt x="2816" y="262"/>
                    <a:pt x="2822" y="256"/>
                    <a:pt x="2822" y="249"/>
                  </a:cubicBezTo>
                  <a:cubicBezTo>
                    <a:pt x="2822" y="242"/>
                    <a:pt x="2816" y="236"/>
                    <a:pt x="2809" y="236"/>
                  </a:cubicBezTo>
                  <a:cubicBezTo>
                    <a:pt x="2802" y="236"/>
                    <a:pt x="2797" y="242"/>
                    <a:pt x="2797" y="249"/>
                  </a:cubicBezTo>
                  <a:cubicBezTo>
                    <a:pt x="2797" y="256"/>
                    <a:pt x="2802" y="262"/>
                    <a:pt x="2809" y="262"/>
                  </a:cubicBezTo>
                  <a:close/>
                  <a:moveTo>
                    <a:pt x="2849" y="262"/>
                  </a:moveTo>
                  <a:cubicBezTo>
                    <a:pt x="2856" y="262"/>
                    <a:pt x="2861" y="256"/>
                    <a:pt x="2861" y="249"/>
                  </a:cubicBezTo>
                  <a:cubicBezTo>
                    <a:pt x="2861" y="242"/>
                    <a:pt x="2856" y="236"/>
                    <a:pt x="2849" y="236"/>
                  </a:cubicBezTo>
                  <a:cubicBezTo>
                    <a:pt x="2842" y="236"/>
                    <a:pt x="2836" y="242"/>
                    <a:pt x="2836" y="249"/>
                  </a:cubicBezTo>
                  <a:cubicBezTo>
                    <a:pt x="2836" y="256"/>
                    <a:pt x="2842" y="262"/>
                    <a:pt x="2849" y="262"/>
                  </a:cubicBezTo>
                  <a:close/>
                  <a:moveTo>
                    <a:pt x="2888" y="262"/>
                  </a:moveTo>
                  <a:cubicBezTo>
                    <a:pt x="2895" y="262"/>
                    <a:pt x="2901" y="256"/>
                    <a:pt x="2901" y="249"/>
                  </a:cubicBezTo>
                  <a:cubicBezTo>
                    <a:pt x="2901" y="242"/>
                    <a:pt x="2895" y="236"/>
                    <a:pt x="2888" y="236"/>
                  </a:cubicBezTo>
                  <a:cubicBezTo>
                    <a:pt x="2881" y="236"/>
                    <a:pt x="2875" y="242"/>
                    <a:pt x="2875" y="249"/>
                  </a:cubicBezTo>
                  <a:cubicBezTo>
                    <a:pt x="2875" y="256"/>
                    <a:pt x="2881" y="262"/>
                    <a:pt x="2888" y="262"/>
                  </a:cubicBezTo>
                  <a:close/>
                  <a:moveTo>
                    <a:pt x="2928" y="262"/>
                  </a:moveTo>
                  <a:cubicBezTo>
                    <a:pt x="2935" y="262"/>
                    <a:pt x="2940" y="256"/>
                    <a:pt x="2940" y="249"/>
                  </a:cubicBezTo>
                  <a:cubicBezTo>
                    <a:pt x="2940" y="242"/>
                    <a:pt x="2935" y="236"/>
                    <a:pt x="2928" y="236"/>
                  </a:cubicBezTo>
                  <a:cubicBezTo>
                    <a:pt x="2921" y="236"/>
                    <a:pt x="2915" y="242"/>
                    <a:pt x="2915" y="249"/>
                  </a:cubicBezTo>
                  <a:cubicBezTo>
                    <a:pt x="2915" y="256"/>
                    <a:pt x="2921" y="262"/>
                    <a:pt x="2928" y="262"/>
                  </a:cubicBezTo>
                  <a:close/>
                  <a:moveTo>
                    <a:pt x="2967" y="262"/>
                  </a:moveTo>
                  <a:cubicBezTo>
                    <a:pt x="2974" y="262"/>
                    <a:pt x="2980" y="256"/>
                    <a:pt x="2980" y="249"/>
                  </a:cubicBezTo>
                  <a:cubicBezTo>
                    <a:pt x="2980" y="242"/>
                    <a:pt x="2974" y="236"/>
                    <a:pt x="2967" y="236"/>
                  </a:cubicBezTo>
                  <a:cubicBezTo>
                    <a:pt x="2960" y="236"/>
                    <a:pt x="2954" y="242"/>
                    <a:pt x="2954" y="249"/>
                  </a:cubicBezTo>
                  <a:cubicBezTo>
                    <a:pt x="2954" y="256"/>
                    <a:pt x="2960" y="262"/>
                    <a:pt x="2967" y="262"/>
                  </a:cubicBezTo>
                  <a:close/>
                  <a:moveTo>
                    <a:pt x="3006" y="262"/>
                  </a:moveTo>
                  <a:cubicBezTo>
                    <a:pt x="3013" y="262"/>
                    <a:pt x="3019" y="256"/>
                    <a:pt x="3019" y="249"/>
                  </a:cubicBezTo>
                  <a:cubicBezTo>
                    <a:pt x="3019" y="242"/>
                    <a:pt x="3013" y="236"/>
                    <a:pt x="3006" y="236"/>
                  </a:cubicBezTo>
                  <a:cubicBezTo>
                    <a:pt x="2999" y="236"/>
                    <a:pt x="2994" y="242"/>
                    <a:pt x="2994" y="249"/>
                  </a:cubicBezTo>
                  <a:cubicBezTo>
                    <a:pt x="2994" y="256"/>
                    <a:pt x="2999" y="262"/>
                    <a:pt x="3006" y="262"/>
                  </a:cubicBezTo>
                  <a:close/>
                  <a:moveTo>
                    <a:pt x="3046" y="262"/>
                  </a:moveTo>
                  <a:cubicBezTo>
                    <a:pt x="3053" y="262"/>
                    <a:pt x="3059" y="256"/>
                    <a:pt x="3059" y="249"/>
                  </a:cubicBezTo>
                  <a:cubicBezTo>
                    <a:pt x="3059" y="242"/>
                    <a:pt x="3053" y="237"/>
                    <a:pt x="3046" y="237"/>
                  </a:cubicBezTo>
                  <a:cubicBezTo>
                    <a:pt x="3039" y="237"/>
                    <a:pt x="3033" y="242"/>
                    <a:pt x="3033" y="249"/>
                  </a:cubicBezTo>
                  <a:cubicBezTo>
                    <a:pt x="3033" y="256"/>
                    <a:pt x="3039" y="262"/>
                    <a:pt x="3046" y="262"/>
                  </a:cubicBezTo>
                  <a:close/>
                  <a:moveTo>
                    <a:pt x="3085" y="262"/>
                  </a:moveTo>
                  <a:cubicBezTo>
                    <a:pt x="3092" y="262"/>
                    <a:pt x="3098" y="256"/>
                    <a:pt x="3098" y="249"/>
                  </a:cubicBezTo>
                  <a:cubicBezTo>
                    <a:pt x="3098" y="242"/>
                    <a:pt x="3092" y="236"/>
                    <a:pt x="3085" y="236"/>
                  </a:cubicBezTo>
                  <a:cubicBezTo>
                    <a:pt x="3078" y="236"/>
                    <a:pt x="3073" y="242"/>
                    <a:pt x="3073" y="249"/>
                  </a:cubicBezTo>
                  <a:cubicBezTo>
                    <a:pt x="3073" y="256"/>
                    <a:pt x="3078" y="262"/>
                    <a:pt x="3085" y="262"/>
                  </a:cubicBezTo>
                  <a:close/>
                  <a:moveTo>
                    <a:pt x="3125" y="262"/>
                  </a:moveTo>
                  <a:cubicBezTo>
                    <a:pt x="3132" y="262"/>
                    <a:pt x="3137" y="256"/>
                    <a:pt x="3137" y="249"/>
                  </a:cubicBezTo>
                  <a:cubicBezTo>
                    <a:pt x="3137" y="242"/>
                    <a:pt x="3132" y="236"/>
                    <a:pt x="3125" y="236"/>
                  </a:cubicBezTo>
                  <a:cubicBezTo>
                    <a:pt x="3118" y="236"/>
                    <a:pt x="3112" y="242"/>
                    <a:pt x="3112" y="249"/>
                  </a:cubicBezTo>
                  <a:cubicBezTo>
                    <a:pt x="3112" y="256"/>
                    <a:pt x="3118" y="262"/>
                    <a:pt x="3125" y="262"/>
                  </a:cubicBezTo>
                  <a:close/>
                  <a:moveTo>
                    <a:pt x="3164" y="262"/>
                  </a:moveTo>
                  <a:cubicBezTo>
                    <a:pt x="3171" y="262"/>
                    <a:pt x="3177" y="256"/>
                    <a:pt x="3177" y="249"/>
                  </a:cubicBezTo>
                  <a:cubicBezTo>
                    <a:pt x="3177" y="242"/>
                    <a:pt x="3171" y="236"/>
                    <a:pt x="3164" y="236"/>
                  </a:cubicBezTo>
                  <a:cubicBezTo>
                    <a:pt x="3157" y="236"/>
                    <a:pt x="3151" y="242"/>
                    <a:pt x="3151" y="249"/>
                  </a:cubicBezTo>
                  <a:cubicBezTo>
                    <a:pt x="3151" y="256"/>
                    <a:pt x="3157" y="262"/>
                    <a:pt x="3164" y="262"/>
                  </a:cubicBezTo>
                  <a:close/>
                  <a:moveTo>
                    <a:pt x="3204" y="262"/>
                  </a:moveTo>
                  <a:cubicBezTo>
                    <a:pt x="3211" y="262"/>
                    <a:pt x="3216" y="256"/>
                    <a:pt x="3216" y="249"/>
                  </a:cubicBezTo>
                  <a:cubicBezTo>
                    <a:pt x="3216" y="242"/>
                    <a:pt x="3211" y="236"/>
                    <a:pt x="3204" y="236"/>
                  </a:cubicBezTo>
                  <a:cubicBezTo>
                    <a:pt x="3197" y="236"/>
                    <a:pt x="3191" y="242"/>
                    <a:pt x="3191" y="249"/>
                  </a:cubicBezTo>
                  <a:cubicBezTo>
                    <a:pt x="3191" y="256"/>
                    <a:pt x="3197" y="262"/>
                    <a:pt x="3204" y="262"/>
                  </a:cubicBezTo>
                  <a:close/>
                  <a:moveTo>
                    <a:pt x="3282" y="262"/>
                  </a:moveTo>
                  <a:cubicBezTo>
                    <a:pt x="3289" y="262"/>
                    <a:pt x="3295" y="256"/>
                    <a:pt x="3295" y="249"/>
                  </a:cubicBezTo>
                  <a:cubicBezTo>
                    <a:pt x="3295" y="242"/>
                    <a:pt x="3289" y="236"/>
                    <a:pt x="3282" y="236"/>
                  </a:cubicBezTo>
                  <a:cubicBezTo>
                    <a:pt x="3275" y="236"/>
                    <a:pt x="3270" y="242"/>
                    <a:pt x="3270" y="249"/>
                  </a:cubicBezTo>
                  <a:cubicBezTo>
                    <a:pt x="3270" y="256"/>
                    <a:pt x="3275" y="262"/>
                    <a:pt x="3282" y="262"/>
                  </a:cubicBezTo>
                  <a:close/>
                  <a:moveTo>
                    <a:pt x="3519" y="262"/>
                  </a:moveTo>
                  <a:cubicBezTo>
                    <a:pt x="3526" y="262"/>
                    <a:pt x="3532" y="256"/>
                    <a:pt x="3532" y="249"/>
                  </a:cubicBezTo>
                  <a:cubicBezTo>
                    <a:pt x="3532" y="242"/>
                    <a:pt x="3526" y="236"/>
                    <a:pt x="3519" y="236"/>
                  </a:cubicBezTo>
                  <a:cubicBezTo>
                    <a:pt x="3512" y="236"/>
                    <a:pt x="3506" y="242"/>
                    <a:pt x="3506" y="249"/>
                  </a:cubicBezTo>
                  <a:cubicBezTo>
                    <a:pt x="3506" y="256"/>
                    <a:pt x="3512" y="262"/>
                    <a:pt x="3519" y="262"/>
                  </a:cubicBezTo>
                  <a:close/>
                  <a:moveTo>
                    <a:pt x="10" y="278"/>
                  </a:moveTo>
                  <a:cubicBezTo>
                    <a:pt x="4" y="278"/>
                    <a:pt x="0" y="283"/>
                    <a:pt x="0" y="289"/>
                  </a:cubicBezTo>
                  <a:cubicBezTo>
                    <a:pt x="0" y="295"/>
                    <a:pt x="4" y="299"/>
                    <a:pt x="10" y="299"/>
                  </a:cubicBezTo>
                  <a:cubicBezTo>
                    <a:pt x="16" y="299"/>
                    <a:pt x="21" y="295"/>
                    <a:pt x="21" y="289"/>
                  </a:cubicBezTo>
                  <a:cubicBezTo>
                    <a:pt x="21" y="283"/>
                    <a:pt x="16" y="278"/>
                    <a:pt x="10" y="278"/>
                  </a:cubicBezTo>
                  <a:close/>
                  <a:moveTo>
                    <a:pt x="50" y="301"/>
                  </a:moveTo>
                  <a:cubicBezTo>
                    <a:pt x="57" y="301"/>
                    <a:pt x="62" y="296"/>
                    <a:pt x="62" y="289"/>
                  </a:cubicBezTo>
                  <a:cubicBezTo>
                    <a:pt x="62" y="282"/>
                    <a:pt x="57" y="276"/>
                    <a:pt x="50" y="276"/>
                  </a:cubicBezTo>
                  <a:cubicBezTo>
                    <a:pt x="43" y="276"/>
                    <a:pt x="37" y="282"/>
                    <a:pt x="37" y="289"/>
                  </a:cubicBezTo>
                  <a:cubicBezTo>
                    <a:pt x="37" y="296"/>
                    <a:pt x="43" y="301"/>
                    <a:pt x="50" y="301"/>
                  </a:cubicBezTo>
                  <a:close/>
                  <a:moveTo>
                    <a:pt x="89" y="301"/>
                  </a:moveTo>
                  <a:cubicBezTo>
                    <a:pt x="96" y="301"/>
                    <a:pt x="102" y="296"/>
                    <a:pt x="102" y="289"/>
                  </a:cubicBezTo>
                  <a:cubicBezTo>
                    <a:pt x="102" y="282"/>
                    <a:pt x="96" y="276"/>
                    <a:pt x="89" y="276"/>
                  </a:cubicBezTo>
                  <a:cubicBezTo>
                    <a:pt x="82" y="276"/>
                    <a:pt x="76" y="282"/>
                    <a:pt x="76" y="289"/>
                  </a:cubicBezTo>
                  <a:cubicBezTo>
                    <a:pt x="76" y="296"/>
                    <a:pt x="82" y="301"/>
                    <a:pt x="89" y="301"/>
                  </a:cubicBezTo>
                  <a:close/>
                  <a:moveTo>
                    <a:pt x="128" y="301"/>
                  </a:moveTo>
                  <a:cubicBezTo>
                    <a:pt x="136" y="301"/>
                    <a:pt x="141" y="296"/>
                    <a:pt x="141" y="289"/>
                  </a:cubicBezTo>
                  <a:cubicBezTo>
                    <a:pt x="141" y="282"/>
                    <a:pt x="136" y="276"/>
                    <a:pt x="128" y="276"/>
                  </a:cubicBezTo>
                  <a:cubicBezTo>
                    <a:pt x="121" y="276"/>
                    <a:pt x="116" y="282"/>
                    <a:pt x="116" y="289"/>
                  </a:cubicBezTo>
                  <a:cubicBezTo>
                    <a:pt x="116" y="296"/>
                    <a:pt x="121" y="301"/>
                    <a:pt x="128" y="301"/>
                  </a:cubicBezTo>
                  <a:close/>
                  <a:moveTo>
                    <a:pt x="168" y="301"/>
                  </a:moveTo>
                  <a:cubicBezTo>
                    <a:pt x="175" y="301"/>
                    <a:pt x="181" y="296"/>
                    <a:pt x="181" y="289"/>
                  </a:cubicBezTo>
                  <a:cubicBezTo>
                    <a:pt x="181" y="282"/>
                    <a:pt x="175" y="276"/>
                    <a:pt x="168" y="276"/>
                  </a:cubicBezTo>
                  <a:cubicBezTo>
                    <a:pt x="161" y="276"/>
                    <a:pt x="155" y="282"/>
                    <a:pt x="155" y="289"/>
                  </a:cubicBezTo>
                  <a:cubicBezTo>
                    <a:pt x="155" y="296"/>
                    <a:pt x="161" y="301"/>
                    <a:pt x="168" y="301"/>
                  </a:cubicBezTo>
                  <a:close/>
                  <a:moveTo>
                    <a:pt x="207" y="301"/>
                  </a:moveTo>
                  <a:cubicBezTo>
                    <a:pt x="214" y="301"/>
                    <a:pt x="220" y="296"/>
                    <a:pt x="220" y="289"/>
                  </a:cubicBezTo>
                  <a:cubicBezTo>
                    <a:pt x="220" y="282"/>
                    <a:pt x="214" y="276"/>
                    <a:pt x="207" y="276"/>
                  </a:cubicBezTo>
                  <a:cubicBezTo>
                    <a:pt x="200" y="276"/>
                    <a:pt x="195" y="282"/>
                    <a:pt x="195" y="289"/>
                  </a:cubicBezTo>
                  <a:cubicBezTo>
                    <a:pt x="195" y="296"/>
                    <a:pt x="200" y="301"/>
                    <a:pt x="207" y="301"/>
                  </a:cubicBezTo>
                  <a:close/>
                  <a:moveTo>
                    <a:pt x="247" y="301"/>
                  </a:moveTo>
                  <a:cubicBezTo>
                    <a:pt x="254" y="301"/>
                    <a:pt x="259" y="296"/>
                    <a:pt x="259" y="289"/>
                  </a:cubicBezTo>
                  <a:cubicBezTo>
                    <a:pt x="259" y="282"/>
                    <a:pt x="254" y="276"/>
                    <a:pt x="247" y="276"/>
                  </a:cubicBezTo>
                  <a:cubicBezTo>
                    <a:pt x="240" y="276"/>
                    <a:pt x="234" y="282"/>
                    <a:pt x="234" y="289"/>
                  </a:cubicBezTo>
                  <a:cubicBezTo>
                    <a:pt x="234" y="296"/>
                    <a:pt x="240" y="301"/>
                    <a:pt x="247" y="301"/>
                  </a:cubicBezTo>
                  <a:close/>
                  <a:moveTo>
                    <a:pt x="286" y="301"/>
                  </a:moveTo>
                  <a:cubicBezTo>
                    <a:pt x="293" y="301"/>
                    <a:pt x="299" y="296"/>
                    <a:pt x="299" y="289"/>
                  </a:cubicBezTo>
                  <a:cubicBezTo>
                    <a:pt x="299" y="282"/>
                    <a:pt x="293" y="276"/>
                    <a:pt x="286" y="276"/>
                  </a:cubicBezTo>
                  <a:cubicBezTo>
                    <a:pt x="279" y="276"/>
                    <a:pt x="273" y="282"/>
                    <a:pt x="273" y="289"/>
                  </a:cubicBezTo>
                  <a:cubicBezTo>
                    <a:pt x="273" y="296"/>
                    <a:pt x="279" y="301"/>
                    <a:pt x="286" y="301"/>
                  </a:cubicBezTo>
                  <a:close/>
                  <a:moveTo>
                    <a:pt x="326" y="301"/>
                  </a:moveTo>
                  <a:cubicBezTo>
                    <a:pt x="333" y="301"/>
                    <a:pt x="338" y="296"/>
                    <a:pt x="338" y="289"/>
                  </a:cubicBezTo>
                  <a:cubicBezTo>
                    <a:pt x="338" y="282"/>
                    <a:pt x="333" y="276"/>
                    <a:pt x="326" y="276"/>
                  </a:cubicBezTo>
                  <a:cubicBezTo>
                    <a:pt x="319" y="276"/>
                    <a:pt x="313" y="282"/>
                    <a:pt x="313" y="289"/>
                  </a:cubicBezTo>
                  <a:cubicBezTo>
                    <a:pt x="313" y="296"/>
                    <a:pt x="319" y="301"/>
                    <a:pt x="326" y="301"/>
                  </a:cubicBezTo>
                  <a:close/>
                  <a:moveTo>
                    <a:pt x="365" y="301"/>
                  </a:moveTo>
                  <a:cubicBezTo>
                    <a:pt x="372" y="301"/>
                    <a:pt x="378" y="296"/>
                    <a:pt x="378" y="289"/>
                  </a:cubicBezTo>
                  <a:cubicBezTo>
                    <a:pt x="378" y="282"/>
                    <a:pt x="372" y="276"/>
                    <a:pt x="365" y="276"/>
                  </a:cubicBezTo>
                  <a:cubicBezTo>
                    <a:pt x="358" y="276"/>
                    <a:pt x="352" y="282"/>
                    <a:pt x="352" y="289"/>
                  </a:cubicBezTo>
                  <a:cubicBezTo>
                    <a:pt x="352" y="296"/>
                    <a:pt x="358" y="301"/>
                    <a:pt x="365" y="301"/>
                  </a:cubicBezTo>
                  <a:close/>
                  <a:moveTo>
                    <a:pt x="404" y="301"/>
                  </a:moveTo>
                  <a:cubicBezTo>
                    <a:pt x="411" y="301"/>
                    <a:pt x="417" y="296"/>
                    <a:pt x="417" y="289"/>
                  </a:cubicBezTo>
                  <a:cubicBezTo>
                    <a:pt x="417" y="282"/>
                    <a:pt x="411" y="276"/>
                    <a:pt x="404" y="276"/>
                  </a:cubicBezTo>
                  <a:cubicBezTo>
                    <a:pt x="397" y="276"/>
                    <a:pt x="392" y="282"/>
                    <a:pt x="392" y="289"/>
                  </a:cubicBezTo>
                  <a:cubicBezTo>
                    <a:pt x="392" y="296"/>
                    <a:pt x="397" y="301"/>
                    <a:pt x="404" y="301"/>
                  </a:cubicBezTo>
                  <a:close/>
                  <a:moveTo>
                    <a:pt x="444" y="301"/>
                  </a:moveTo>
                  <a:cubicBezTo>
                    <a:pt x="451" y="301"/>
                    <a:pt x="457" y="296"/>
                    <a:pt x="457" y="289"/>
                  </a:cubicBezTo>
                  <a:cubicBezTo>
                    <a:pt x="457" y="282"/>
                    <a:pt x="451" y="276"/>
                    <a:pt x="444" y="276"/>
                  </a:cubicBezTo>
                  <a:cubicBezTo>
                    <a:pt x="437" y="276"/>
                    <a:pt x="431" y="282"/>
                    <a:pt x="431" y="289"/>
                  </a:cubicBezTo>
                  <a:cubicBezTo>
                    <a:pt x="431" y="296"/>
                    <a:pt x="437" y="301"/>
                    <a:pt x="444" y="301"/>
                  </a:cubicBezTo>
                  <a:close/>
                  <a:moveTo>
                    <a:pt x="483" y="301"/>
                  </a:moveTo>
                  <a:cubicBezTo>
                    <a:pt x="490" y="301"/>
                    <a:pt x="496" y="296"/>
                    <a:pt x="496" y="289"/>
                  </a:cubicBezTo>
                  <a:cubicBezTo>
                    <a:pt x="496" y="282"/>
                    <a:pt x="490" y="276"/>
                    <a:pt x="483" y="276"/>
                  </a:cubicBezTo>
                  <a:cubicBezTo>
                    <a:pt x="476" y="276"/>
                    <a:pt x="471" y="282"/>
                    <a:pt x="471" y="289"/>
                  </a:cubicBezTo>
                  <a:cubicBezTo>
                    <a:pt x="471" y="296"/>
                    <a:pt x="476" y="301"/>
                    <a:pt x="483" y="301"/>
                  </a:cubicBezTo>
                  <a:close/>
                  <a:moveTo>
                    <a:pt x="523" y="301"/>
                  </a:moveTo>
                  <a:cubicBezTo>
                    <a:pt x="530" y="301"/>
                    <a:pt x="535" y="296"/>
                    <a:pt x="535" y="289"/>
                  </a:cubicBezTo>
                  <a:cubicBezTo>
                    <a:pt x="535" y="282"/>
                    <a:pt x="530" y="276"/>
                    <a:pt x="523" y="276"/>
                  </a:cubicBezTo>
                  <a:cubicBezTo>
                    <a:pt x="516" y="276"/>
                    <a:pt x="510" y="282"/>
                    <a:pt x="510" y="289"/>
                  </a:cubicBezTo>
                  <a:cubicBezTo>
                    <a:pt x="510" y="296"/>
                    <a:pt x="516" y="301"/>
                    <a:pt x="523" y="301"/>
                  </a:cubicBezTo>
                  <a:close/>
                  <a:moveTo>
                    <a:pt x="562" y="301"/>
                  </a:moveTo>
                  <a:cubicBezTo>
                    <a:pt x="569" y="301"/>
                    <a:pt x="575" y="296"/>
                    <a:pt x="575" y="289"/>
                  </a:cubicBezTo>
                  <a:cubicBezTo>
                    <a:pt x="575" y="282"/>
                    <a:pt x="569" y="276"/>
                    <a:pt x="562" y="276"/>
                  </a:cubicBezTo>
                  <a:cubicBezTo>
                    <a:pt x="555" y="276"/>
                    <a:pt x="549" y="282"/>
                    <a:pt x="549" y="289"/>
                  </a:cubicBezTo>
                  <a:cubicBezTo>
                    <a:pt x="549" y="296"/>
                    <a:pt x="555" y="301"/>
                    <a:pt x="562" y="301"/>
                  </a:cubicBezTo>
                  <a:close/>
                  <a:moveTo>
                    <a:pt x="641" y="301"/>
                  </a:moveTo>
                  <a:cubicBezTo>
                    <a:pt x="648" y="301"/>
                    <a:pt x="654" y="296"/>
                    <a:pt x="654" y="289"/>
                  </a:cubicBezTo>
                  <a:cubicBezTo>
                    <a:pt x="654" y="282"/>
                    <a:pt x="648" y="276"/>
                    <a:pt x="641" y="276"/>
                  </a:cubicBezTo>
                  <a:cubicBezTo>
                    <a:pt x="634" y="276"/>
                    <a:pt x="628" y="282"/>
                    <a:pt x="628" y="289"/>
                  </a:cubicBezTo>
                  <a:cubicBezTo>
                    <a:pt x="628" y="296"/>
                    <a:pt x="634" y="301"/>
                    <a:pt x="641" y="301"/>
                  </a:cubicBezTo>
                  <a:close/>
                  <a:moveTo>
                    <a:pt x="720" y="301"/>
                  </a:moveTo>
                  <a:cubicBezTo>
                    <a:pt x="727" y="301"/>
                    <a:pt x="733" y="296"/>
                    <a:pt x="733" y="289"/>
                  </a:cubicBezTo>
                  <a:cubicBezTo>
                    <a:pt x="733" y="282"/>
                    <a:pt x="727" y="276"/>
                    <a:pt x="720" y="276"/>
                  </a:cubicBezTo>
                  <a:cubicBezTo>
                    <a:pt x="713" y="276"/>
                    <a:pt x="707" y="282"/>
                    <a:pt x="707" y="289"/>
                  </a:cubicBezTo>
                  <a:cubicBezTo>
                    <a:pt x="707" y="296"/>
                    <a:pt x="713" y="301"/>
                    <a:pt x="720" y="301"/>
                  </a:cubicBezTo>
                  <a:close/>
                  <a:moveTo>
                    <a:pt x="759" y="301"/>
                  </a:moveTo>
                  <a:cubicBezTo>
                    <a:pt x="766" y="301"/>
                    <a:pt x="772" y="296"/>
                    <a:pt x="772" y="289"/>
                  </a:cubicBezTo>
                  <a:cubicBezTo>
                    <a:pt x="772" y="282"/>
                    <a:pt x="766" y="276"/>
                    <a:pt x="759" y="276"/>
                  </a:cubicBezTo>
                  <a:cubicBezTo>
                    <a:pt x="752" y="276"/>
                    <a:pt x="747" y="282"/>
                    <a:pt x="747" y="289"/>
                  </a:cubicBezTo>
                  <a:cubicBezTo>
                    <a:pt x="747" y="296"/>
                    <a:pt x="752" y="301"/>
                    <a:pt x="759" y="301"/>
                  </a:cubicBezTo>
                  <a:close/>
                  <a:moveTo>
                    <a:pt x="786" y="289"/>
                  </a:moveTo>
                  <a:cubicBezTo>
                    <a:pt x="786" y="296"/>
                    <a:pt x="792" y="301"/>
                    <a:pt x="799" y="301"/>
                  </a:cubicBezTo>
                  <a:cubicBezTo>
                    <a:pt x="806" y="301"/>
                    <a:pt x="811" y="296"/>
                    <a:pt x="811" y="289"/>
                  </a:cubicBezTo>
                  <a:cubicBezTo>
                    <a:pt x="811" y="282"/>
                    <a:pt x="806" y="276"/>
                    <a:pt x="799" y="276"/>
                  </a:cubicBezTo>
                  <a:cubicBezTo>
                    <a:pt x="792" y="276"/>
                    <a:pt x="786" y="282"/>
                    <a:pt x="786" y="289"/>
                  </a:cubicBezTo>
                  <a:close/>
                  <a:moveTo>
                    <a:pt x="838" y="301"/>
                  </a:moveTo>
                  <a:cubicBezTo>
                    <a:pt x="845" y="301"/>
                    <a:pt x="851" y="296"/>
                    <a:pt x="851" y="289"/>
                  </a:cubicBezTo>
                  <a:cubicBezTo>
                    <a:pt x="851" y="282"/>
                    <a:pt x="845" y="276"/>
                    <a:pt x="838" y="276"/>
                  </a:cubicBezTo>
                  <a:cubicBezTo>
                    <a:pt x="831" y="276"/>
                    <a:pt x="825" y="282"/>
                    <a:pt x="825" y="289"/>
                  </a:cubicBezTo>
                  <a:cubicBezTo>
                    <a:pt x="825" y="296"/>
                    <a:pt x="831" y="301"/>
                    <a:pt x="838" y="301"/>
                  </a:cubicBezTo>
                  <a:close/>
                  <a:moveTo>
                    <a:pt x="956" y="301"/>
                  </a:moveTo>
                  <a:cubicBezTo>
                    <a:pt x="963" y="301"/>
                    <a:pt x="969" y="296"/>
                    <a:pt x="969" y="289"/>
                  </a:cubicBezTo>
                  <a:cubicBezTo>
                    <a:pt x="969" y="282"/>
                    <a:pt x="963" y="276"/>
                    <a:pt x="956" y="276"/>
                  </a:cubicBezTo>
                  <a:cubicBezTo>
                    <a:pt x="949" y="276"/>
                    <a:pt x="944" y="282"/>
                    <a:pt x="944" y="289"/>
                  </a:cubicBezTo>
                  <a:cubicBezTo>
                    <a:pt x="944" y="296"/>
                    <a:pt x="949" y="301"/>
                    <a:pt x="956" y="301"/>
                  </a:cubicBezTo>
                  <a:close/>
                  <a:moveTo>
                    <a:pt x="996" y="301"/>
                  </a:moveTo>
                  <a:cubicBezTo>
                    <a:pt x="1003" y="301"/>
                    <a:pt x="1009" y="296"/>
                    <a:pt x="1009" y="289"/>
                  </a:cubicBezTo>
                  <a:cubicBezTo>
                    <a:pt x="1009" y="282"/>
                    <a:pt x="1003" y="276"/>
                    <a:pt x="996" y="276"/>
                  </a:cubicBezTo>
                  <a:cubicBezTo>
                    <a:pt x="989" y="276"/>
                    <a:pt x="983" y="282"/>
                    <a:pt x="983" y="289"/>
                  </a:cubicBezTo>
                  <a:cubicBezTo>
                    <a:pt x="983" y="296"/>
                    <a:pt x="989" y="301"/>
                    <a:pt x="996" y="301"/>
                  </a:cubicBezTo>
                  <a:close/>
                  <a:moveTo>
                    <a:pt x="1193" y="301"/>
                  </a:moveTo>
                  <a:cubicBezTo>
                    <a:pt x="1200" y="301"/>
                    <a:pt x="1206" y="296"/>
                    <a:pt x="1206" y="289"/>
                  </a:cubicBezTo>
                  <a:cubicBezTo>
                    <a:pt x="1206" y="282"/>
                    <a:pt x="1200" y="276"/>
                    <a:pt x="1193" y="276"/>
                  </a:cubicBezTo>
                  <a:cubicBezTo>
                    <a:pt x="1186" y="276"/>
                    <a:pt x="1180" y="282"/>
                    <a:pt x="1180" y="289"/>
                  </a:cubicBezTo>
                  <a:cubicBezTo>
                    <a:pt x="1180" y="296"/>
                    <a:pt x="1186" y="301"/>
                    <a:pt x="1193" y="301"/>
                  </a:cubicBezTo>
                  <a:close/>
                  <a:moveTo>
                    <a:pt x="1232" y="301"/>
                  </a:moveTo>
                  <a:cubicBezTo>
                    <a:pt x="1239" y="301"/>
                    <a:pt x="1245" y="296"/>
                    <a:pt x="1245" y="289"/>
                  </a:cubicBezTo>
                  <a:cubicBezTo>
                    <a:pt x="1245" y="282"/>
                    <a:pt x="1239" y="276"/>
                    <a:pt x="1232" y="276"/>
                  </a:cubicBezTo>
                  <a:cubicBezTo>
                    <a:pt x="1225" y="276"/>
                    <a:pt x="1220" y="282"/>
                    <a:pt x="1220" y="289"/>
                  </a:cubicBezTo>
                  <a:cubicBezTo>
                    <a:pt x="1220" y="296"/>
                    <a:pt x="1225" y="301"/>
                    <a:pt x="1232" y="301"/>
                  </a:cubicBezTo>
                  <a:close/>
                  <a:moveTo>
                    <a:pt x="1272" y="301"/>
                  </a:moveTo>
                  <a:cubicBezTo>
                    <a:pt x="1279" y="301"/>
                    <a:pt x="1285" y="296"/>
                    <a:pt x="1285" y="289"/>
                  </a:cubicBezTo>
                  <a:cubicBezTo>
                    <a:pt x="1285" y="282"/>
                    <a:pt x="1279" y="276"/>
                    <a:pt x="1272" y="276"/>
                  </a:cubicBezTo>
                  <a:cubicBezTo>
                    <a:pt x="1265" y="276"/>
                    <a:pt x="1259" y="282"/>
                    <a:pt x="1259" y="289"/>
                  </a:cubicBezTo>
                  <a:cubicBezTo>
                    <a:pt x="1259" y="296"/>
                    <a:pt x="1265" y="301"/>
                    <a:pt x="1272" y="301"/>
                  </a:cubicBezTo>
                  <a:close/>
                  <a:moveTo>
                    <a:pt x="1311" y="301"/>
                  </a:moveTo>
                  <a:cubicBezTo>
                    <a:pt x="1318" y="301"/>
                    <a:pt x="1324" y="296"/>
                    <a:pt x="1324" y="289"/>
                  </a:cubicBezTo>
                  <a:cubicBezTo>
                    <a:pt x="1324" y="282"/>
                    <a:pt x="1318" y="276"/>
                    <a:pt x="1311" y="276"/>
                  </a:cubicBezTo>
                  <a:cubicBezTo>
                    <a:pt x="1304" y="276"/>
                    <a:pt x="1298" y="282"/>
                    <a:pt x="1298" y="289"/>
                  </a:cubicBezTo>
                  <a:cubicBezTo>
                    <a:pt x="1298" y="296"/>
                    <a:pt x="1304" y="301"/>
                    <a:pt x="1311" y="301"/>
                  </a:cubicBezTo>
                  <a:close/>
                  <a:moveTo>
                    <a:pt x="1351" y="276"/>
                  </a:moveTo>
                  <a:cubicBezTo>
                    <a:pt x="1344" y="276"/>
                    <a:pt x="1338" y="282"/>
                    <a:pt x="1338" y="289"/>
                  </a:cubicBezTo>
                  <a:cubicBezTo>
                    <a:pt x="1338" y="296"/>
                    <a:pt x="1344" y="301"/>
                    <a:pt x="1351" y="301"/>
                  </a:cubicBezTo>
                  <a:cubicBezTo>
                    <a:pt x="1358" y="301"/>
                    <a:pt x="1363" y="296"/>
                    <a:pt x="1363" y="289"/>
                  </a:cubicBezTo>
                  <a:cubicBezTo>
                    <a:pt x="1363" y="282"/>
                    <a:pt x="1358" y="276"/>
                    <a:pt x="1351" y="276"/>
                  </a:cubicBezTo>
                  <a:close/>
                  <a:moveTo>
                    <a:pt x="1390" y="276"/>
                  </a:moveTo>
                  <a:cubicBezTo>
                    <a:pt x="1383" y="276"/>
                    <a:pt x="1377" y="282"/>
                    <a:pt x="1377" y="289"/>
                  </a:cubicBezTo>
                  <a:cubicBezTo>
                    <a:pt x="1377" y="296"/>
                    <a:pt x="1383" y="301"/>
                    <a:pt x="1390" y="301"/>
                  </a:cubicBezTo>
                  <a:cubicBezTo>
                    <a:pt x="1397" y="301"/>
                    <a:pt x="1403" y="296"/>
                    <a:pt x="1403" y="289"/>
                  </a:cubicBezTo>
                  <a:cubicBezTo>
                    <a:pt x="1403" y="282"/>
                    <a:pt x="1397" y="276"/>
                    <a:pt x="1390" y="276"/>
                  </a:cubicBezTo>
                  <a:close/>
                  <a:moveTo>
                    <a:pt x="1429" y="276"/>
                  </a:moveTo>
                  <a:cubicBezTo>
                    <a:pt x="1422" y="276"/>
                    <a:pt x="1417" y="282"/>
                    <a:pt x="1417" y="289"/>
                  </a:cubicBezTo>
                  <a:cubicBezTo>
                    <a:pt x="1417" y="296"/>
                    <a:pt x="1422" y="301"/>
                    <a:pt x="1429" y="301"/>
                  </a:cubicBezTo>
                  <a:cubicBezTo>
                    <a:pt x="1437" y="301"/>
                    <a:pt x="1442" y="296"/>
                    <a:pt x="1442" y="289"/>
                  </a:cubicBezTo>
                  <a:cubicBezTo>
                    <a:pt x="1442" y="282"/>
                    <a:pt x="1437" y="276"/>
                    <a:pt x="1429" y="276"/>
                  </a:cubicBezTo>
                  <a:close/>
                  <a:moveTo>
                    <a:pt x="1859" y="289"/>
                  </a:moveTo>
                  <a:cubicBezTo>
                    <a:pt x="1859" y="291"/>
                    <a:pt x="1861" y="293"/>
                    <a:pt x="1863" y="293"/>
                  </a:cubicBezTo>
                  <a:cubicBezTo>
                    <a:pt x="1865" y="293"/>
                    <a:pt x="1867" y="291"/>
                    <a:pt x="1867" y="289"/>
                  </a:cubicBezTo>
                  <a:cubicBezTo>
                    <a:pt x="1867" y="286"/>
                    <a:pt x="1865" y="284"/>
                    <a:pt x="1863" y="284"/>
                  </a:cubicBezTo>
                  <a:cubicBezTo>
                    <a:pt x="1861" y="284"/>
                    <a:pt x="1859" y="286"/>
                    <a:pt x="1859" y="289"/>
                  </a:cubicBezTo>
                  <a:close/>
                  <a:moveTo>
                    <a:pt x="1903" y="301"/>
                  </a:moveTo>
                  <a:cubicBezTo>
                    <a:pt x="1910" y="301"/>
                    <a:pt x="1915" y="296"/>
                    <a:pt x="1915" y="289"/>
                  </a:cubicBezTo>
                  <a:cubicBezTo>
                    <a:pt x="1915" y="282"/>
                    <a:pt x="1910" y="276"/>
                    <a:pt x="1903" y="276"/>
                  </a:cubicBezTo>
                  <a:cubicBezTo>
                    <a:pt x="1896" y="276"/>
                    <a:pt x="1890" y="282"/>
                    <a:pt x="1890" y="289"/>
                  </a:cubicBezTo>
                  <a:cubicBezTo>
                    <a:pt x="1890" y="296"/>
                    <a:pt x="1896" y="301"/>
                    <a:pt x="1903" y="301"/>
                  </a:cubicBezTo>
                  <a:close/>
                  <a:moveTo>
                    <a:pt x="1942" y="301"/>
                  </a:moveTo>
                  <a:cubicBezTo>
                    <a:pt x="1949" y="301"/>
                    <a:pt x="1955" y="296"/>
                    <a:pt x="1955" y="289"/>
                  </a:cubicBezTo>
                  <a:cubicBezTo>
                    <a:pt x="1955" y="282"/>
                    <a:pt x="1949" y="276"/>
                    <a:pt x="1942" y="276"/>
                  </a:cubicBezTo>
                  <a:cubicBezTo>
                    <a:pt x="1935" y="276"/>
                    <a:pt x="1929" y="282"/>
                    <a:pt x="1929" y="289"/>
                  </a:cubicBezTo>
                  <a:cubicBezTo>
                    <a:pt x="1929" y="296"/>
                    <a:pt x="1935" y="301"/>
                    <a:pt x="1942" y="301"/>
                  </a:cubicBezTo>
                  <a:close/>
                  <a:moveTo>
                    <a:pt x="1981" y="301"/>
                  </a:moveTo>
                  <a:cubicBezTo>
                    <a:pt x="1988" y="301"/>
                    <a:pt x="1994" y="296"/>
                    <a:pt x="1994" y="289"/>
                  </a:cubicBezTo>
                  <a:cubicBezTo>
                    <a:pt x="1994" y="282"/>
                    <a:pt x="1988" y="276"/>
                    <a:pt x="1981" y="276"/>
                  </a:cubicBezTo>
                  <a:cubicBezTo>
                    <a:pt x="1974" y="276"/>
                    <a:pt x="1969" y="282"/>
                    <a:pt x="1969" y="289"/>
                  </a:cubicBezTo>
                  <a:cubicBezTo>
                    <a:pt x="1969" y="296"/>
                    <a:pt x="1974" y="301"/>
                    <a:pt x="1981" y="301"/>
                  </a:cubicBezTo>
                  <a:close/>
                  <a:moveTo>
                    <a:pt x="2021" y="301"/>
                  </a:moveTo>
                  <a:cubicBezTo>
                    <a:pt x="2028" y="301"/>
                    <a:pt x="2034" y="296"/>
                    <a:pt x="2034" y="289"/>
                  </a:cubicBezTo>
                  <a:cubicBezTo>
                    <a:pt x="2034" y="282"/>
                    <a:pt x="2028" y="276"/>
                    <a:pt x="2021" y="276"/>
                  </a:cubicBezTo>
                  <a:cubicBezTo>
                    <a:pt x="2014" y="276"/>
                    <a:pt x="2008" y="282"/>
                    <a:pt x="2008" y="289"/>
                  </a:cubicBezTo>
                  <a:cubicBezTo>
                    <a:pt x="2008" y="296"/>
                    <a:pt x="2014" y="301"/>
                    <a:pt x="2021" y="301"/>
                  </a:cubicBezTo>
                  <a:close/>
                  <a:moveTo>
                    <a:pt x="2060" y="301"/>
                  </a:moveTo>
                  <a:cubicBezTo>
                    <a:pt x="2067" y="301"/>
                    <a:pt x="2073" y="296"/>
                    <a:pt x="2073" y="289"/>
                  </a:cubicBezTo>
                  <a:cubicBezTo>
                    <a:pt x="2073" y="282"/>
                    <a:pt x="2067" y="276"/>
                    <a:pt x="2060" y="276"/>
                  </a:cubicBezTo>
                  <a:cubicBezTo>
                    <a:pt x="2053" y="276"/>
                    <a:pt x="2048" y="282"/>
                    <a:pt x="2048" y="289"/>
                  </a:cubicBezTo>
                  <a:cubicBezTo>
                    <a:pt x="2048" y="296"/>
                    <a:pt x="2053" y="301"/>
                    <a:pt x="2060" y="301"/>
                  </a:cubicBezTo>
                  <a:close/>
                  <a:moveTo>
                    <a:pt x="2288" y="289"/>
                  </a:moveTo>
                  <a:cubicBezTo>
                    <a:pt x="2288" y="293"/>
                    <a:pt x="2292" y="297"/>
                    <a:pt x="2297" y="297"/>
                  </a:cubicBezTo>
                  <a:cubicBezTo>
                    <a:pt x="2302" y="297"/>
                    <a:pt x="2305" y="293"/>
                    <a:pt x="2305" y="289"/>
                  </a:cubicBezTo>
                  <a:cubicBezTo>
                    <a:pt x="2305" y="284"/>
                    <a:pt x="2302" y="280"/>
                    <a:pt x="2297" y="280"/>
                  </a:cubicBezTo>
                  <a:cubicBezTo>
                    <a:pt x="2292" y="280"/>
                    <a:pt x="2288" y="284"/>
                    <a:pt x="2288" y="289"/>
                  </a:cubicBezTo>
                  <a:close/>
                  <a:moveTo>
                    <a:pt x="2336" y="301"/>
                  </a:moveTo>
                  <a:cubicBezTo>
                    <a:pt x="2343" y="301"/>
                    <a:pt x="2349" y="296"/>
                    <a:pt x="2349" y="289"/>
                  </a:cubicBezTo>
                  <a:cubicBezTo>
                    <a:pt x="2349" y="282"/>
                    <a:pt x="2343" y="276"/>
                    <a:pt x="2336" y="276"/>
                  </a:cubicBezTo>
                  <a:cubicBezTo>
                    <a:pt x="2329" y="276"/>
                    <a:pt x="2323" y="282"/>
                    <a:pt x="2323" y="289"/>
                  </a:cubicBezTo>
                  <a:cubicBezTo>
                    <a:pt x="2323" y="296"/>
                    <a:pt x="2329" y="301"/>
                    <a:pt x="2336" y="301"/>
                  </a:cubicBezTo>
                  <a:close/>
                  <a:moveTo>
                    <a:pt x="2415" y="301"/>
                  </a:moveTo>
                  <a:cubicBezTo>
                    <a:pt x="2422" y="301"/>
                    <a:pt x="2428" y="296"/>
                    <a:pt x="2428" y="289"/>
                  </a:cubicBezTo>
                  <a:cubicBezTo>
                    <a:pt x="2428" y="282"/>
                    <a:pt x="2422" y="276"/>
                    <a:pt x="2415" y="276"/>
                  </a:cubicBezTo>
                  <a:cubicBezTo>
                    <a:pt x="2408" y="276"/>
                    <a:pt x="2402" y="282"/>
                    <a:pt x="2402" y="289"/>
                  </a:cubicBezTo>
                  <a:cubicBezTo>
                    <a:pt x="2402" y="296"/>
                    <a:pt x="2408" y="301"/>
                    <a:pt x="2415" y="301"/>
                  </a:cubicBezTo>
                  <a:close/>
                  <a:moveTo>
                    <a:pt x="2494" y="301"/>
                  </a:moveTo>
                  <a:cubicBezTo>
                    <a:pt x="2501" y="301"/>
                    <a:pt x="2507" y="296"/>
                    <a:pt x="2507" y="289"/>
                  </a:cubicBezTo>
                  <a:cubicBezTo>
                    <a:pt x="2507" y="282"/>
                    <a:pt x="2501" y="276"/>
                    <a:pt x="2494" y="276"/>
                  </a:cubicBezTo>
                  <a:cubicBezTo>
                    <a:pt x="2487" y="276"/>
                    <a:pt x="2481" y="282"/>
                    <a:pt x="2481" y="289"/>
                  </a:cubicBezTo>
                  <a:cubicBezTo>
                    <a:pt x="2481" y="296"/>
                    <a:pt x="2487" y="301"/>
                    <a:pt x="2494" y="301"/>
                  </a:cubicBezTo>
                  <a:close/>
                  <a:moveTo>
                    <a:pt x="2533" y="301"/>
                  </a:moveTo>
                  <a:cubicBezTo>
                    <a:pt x="2540" y="301"/>
                    <a:pt x="2546" y="296"/>
                    <a:pt x="2546" y="289"/>
                  </a:cubicBezTo>
                  <a:cubicBezTo>
                    <a:pt x="2546" y="282"/>
                    <a:pt x="2540" y="276"/>
                    <a:pt x="2533" y="276"/>
                  </a:cubicBezTo>
                  <a:cubicBezTo>
                    <a:pt x="2526" y="276"/>
                    <a:pt x="2521" y="282"/>
                    <a:pt x="2521" y="289"/>
                  </a:cubicBezTo>
                  <a:cubicBezTo>
                    <a:pt x="2521" y="296"/>
                    <a:pt x="2526" y="301"/>
                    <a:pt x="2533" y="301"/>
                  </a:cubicBezTo>
                  <a:close/>
                  <a:moveTo>
                    <a:pt x="2573" y="301"/>
                  </a:moveTo>
                  <a:cubicBezTo>
                    <a:pt x="2580" y="301"/>
                    <a:pt x="2586" y="296"/>
                    <a:pt x="2586" y="289"/>
                  </a:cubicBezTo>
                  <a:cubicBezTo>
                    <a:pt x="2586" y="282"/>
                    <a:pt x="2580" y="276"/>
                    <a:pt x="2573" y="276"/>
                  </a:cubicBezTo>
                  <a:cubicBezTo>
                    <a:pt x="2566" y="276"/>
                    <a:pt x="2560" y="282"/>
                    <a:pt x="2560" y="289"/>
                  </a:cubicBezTo>
                  <a:cubicBezTo>
                    <a:pt x="2560" y="296"/>
                    <a:pt x="2566" y="301"/>
                    <a:pt x="2573" y="301"/>
                  </a:cubicBezTo>
                  <a:close/>
                  <a:moveTo>
                    <a:pt x="2612" y="301"/>
                  </a:moveTo>
                  <a:cubicBezTo>
                    <a:pt x="2619" y="301"/>
                    <a:pt x="2625" y="296"/>
                    <a:pt x="2625" y="289"/>
                  </a:cubicBezTo>
                  <a:cubicBezTo>
                    <a:pt x="2625" y="282"/>
                    <a:pt x="2619" y="276"/>
                    <a:pt x="2612" y="276"/>
                  </a:cubicBezTo>
                  <a:cubicBezTo>
                    <a:pt x="2605" y="276"/>
                    <a:pt x="2599" y="282"/>
                    <a:pt x="2599" y="289"/>
                  </a:cubicBezTo>
                  <a:cubicBezTo>
                    <a:pt x="2599" y="296"/>
                    <a:pt x="2605" y="301"/>
                    <a:pt x="2612" y="301"/>
                  </a:cubicBezTo>
                  <a:close/>
                  <a:moveTo>
                    <a:pt x="2652" y="301"/>
                  </a:moveTo>
                  <a:cubicBezTo>
                    <a:pt x="2659" y="301"/>
                    <a:pt x="2664" y="296"/>
                    <a:pt x="2664" y="289"/>
                  </a:cubicBezTo>
                  <a:cubicBezTo>
                    <a:pt x="2664" y="282"/>
                    <a:pt x="2659" y="276"/>
                    <a:pt x="2652" y="276"/>
                  </a:cubicBezTo>
                  <a:cubicBezTo>
                    <a:pt x="2645" y="276"/>
                    <a:pt x="2639" y="282"/>
                    <a:pt x="2639" y="289"/>
                  </a:cubicBezTo>
                  <a:cubicBezTo>
                    <a:pt x="2639" y="296"/>
                    <a:pt x="2645" y="301"/>
                    <a:pt x="2652" y="301"/>
                  </a:cubicBezTo>
                  <a:close/>
                  <a:moveTo>
                    <a:pt x="2691" y="301"/>
                  </a:moveTo>
                  <a:cubicBezTo>
                    <a:pt x="2698" y="301"/>
                    <a:pt x="2704" y="296"/>
                    <a:pt x="2704" y="289"/>
                  </a:cubicBezTo>
                  <a:cubicBezTo>
                    <a:pt x="2704" y="282"/>
                    <a:pt x="2698" y="276"/>
                    <a:pt x="2691" y="276"/>
                  </a:cubicBezTo>
                  <a:cubicBezTo>
                    <a:pt x="2684" y="276"/>
                    <a:pt x="2678" y="282"/>
                    <a:pt x="2678" y="289"/>
                  </a:cubicBezTo>
                  <a:cubicBezTo>
                    <a:pt x="2678" y="296"/>
                    <a:pt x="2684" y="301"/>
                    <a:pt x="2691" y="301"/>
                  </a:cubicBezTo>
                  <a:close/>
                  <a:moveTo>
                    <a:pt x="2730" y="301"/>
                  </a:moveTo>
                  <a:cubicBezTo>
                    <a:pt x="2738" y="301"/>
                    <a:pt x="2743" y="296"/>
                    <a:pt x="2743" y="289"/>
                  </a:cubicBezTo>
                  <a:cubicBezTo>
                    <a:pt x="2743" y="282"/>
                    <a:pt x="2738" y="276"/>
                    <a:pt x="2730" y="276"/>
                  </a:cubicBezTo>
                  <a:cubicBezTo>
                    <a:pt x="2723" y="276"/>
                    <a:pt x="2718" y="282"/>
                    <a:pt x="2718" y="289"/>
                  </a:cubicBezTo>
                  <a:cubicBezTo>
                    <a:pt x="2718" y="296"/>
                    <a:pt x="2723" y="301"/>
                    <a:pt x="2730" y="301"/>
                  </a:cubicBezTo>
                  <a:close/>
                  <a:moveTo>
                    <a:pt x="2770" y="301"/>
                  </a:moveTo>
                  <a:cubicBezTo>
                    <a:pt x="2777" y="301"/>
                    <a:pt x="2783" y="296"/>
                    <a:pt x="2783" y="289"/>
                  </a:cubicBezTo>
                  <a:cubicBezTo>
                    <a:pt x="2783" y="282"/>
                    <a:pt x="2777" y="276"/>
                    <a:pt x="2770" y="276"/>
                  </a:cubicBezTo>
                  <a:cubicBezTo>
                    <a:pt x="2763" y="276"/>
                    <a:pt x="2757" y="282"/>
                    <a:pt x="2757" y="289"/>
                  </a:cubicBezTo>
                  <a:cubicBezTo>
                    <a:pt x="2757" y="296"/>
                    <a:pt x="2763" y="301"/>
                    <a:pt x="2770" y="301"/>
                  </a:cubicBezTo>
                  <a:close/>
                  <a:moveTo>
                    <a:pt x="2809" y="301"/>
                  </a:moveTo>
                  <a:cubicBezTo>
                    <a:pt x="2816" y="301"/>
                    <a:pt x="2822" y="296"/>
                    <a:pt x="2822" y="289"/>
                  </a:cubicBezTo>
                  <a:cubicBezTo>
                    <a:pt x="2822" y="282"/>
                    <a:pt x="2816" y="276"/>
                    <a:pt x="2809" y="276"/>
                  </a:cubicBezTo>
                  <a:cubicBezTo>
                    <a:pt x="2802" y="276"/>
                    <a:pt x="2797" y="282"/>
                    <a:pt x="2797" y="289"/>
                  </a:cubicBezTo>
                  <a:cubicBezTo>
                    <a:pt x="2797" y="296"/>
                    <a:pt x="2802" y="301"/>
                    <a:pt x="2809" y="301"/>
                  </a:cubicBezTo>
                  <a:close/>
                  <a:moveTo>
                    <a:pt x="2849" y="301"/>
                  </a:moveTo>
                  <a:cubicBezTo>
                    <a:pt x="2856" y="301"/>
                    <a:pt x="2861" y="296"/>
                    <a:pt x="2861" y="289"/>
                  </a:cubicBezTo>
                  <a:cubicBezTo>
                    <a:pt x="2861" y="282"/>
                    <a:pt x="2856" y="276"/>
                    <a:pt x="2849" y="276"/>
                  </a:cubicBezTo>
                  <a:cubicBezTo>
                    <a:pt x="2842" y="276"/>
                    <a:pt x="2836" y="282"/>
                    <a:pt x="2836" y="289"/>
                  </a:cubicBezTo>
                  <a:cubicBezTo>
                    <a:pt x="2836" y="296"/>
                    <a:pt x="2842" y="301"/>
                    <a:pt x="2849" y="301"/>
                  </a:cubicBezTo>
                  <a:close/>
                  <a:moveTo>
                    <a:pt x="2888" y="301"/>
                  </a:moveTo>
                  <a:cubicBezTo>
                    <a:pt x="2895" y="301"/>
                    <a:pt x="2901" y="296"/>
                    <a:pt x="2901" y="289"/>
                  </a:cubicBezTo>
                  <a:cubicBezTo>
                    <a:pt x="2901" y="282"/>
                    <a:pt x="2895" y="276"/>
                    <a:pt x="2888" y="276"/>
                  </a:cubicBezTo>
                  <a:cubicBezTo>
                    <a:pt x="2881" y="276"/>
                    <a:pt x="2875" y="282"/>
                    <a:pt x="2875" y="289"/>
                  </a:cubicBezTo>
                  <a:cubicBezTo>
                    <a:pt x="2875" y="296"/>
                    <a:pt x="2881" y="301"/>
                    <a:pt x="2888" y="301"/>
                  </a:cubicBezTo>
                  <a:close/>
                  <a:moveTo>
                    <a:pt x="2928" y="301"/>
                  </a:moveTo>
                  <a:cubicBezTo>
                    <a:pt x="2935" y="301"/>
                    <a:pt x="2940" y="296"/>
                    <a:pt x="2940" y="289"/>
                  </a:cubicBezTo>
                  <a:cubicBezTo>
                    <a:pt x="2940" y="282"/>
                    <a:pt x="2935" y="276"/>
                    <a:pt x="2928" y="276"/>
                  </a:cubicBezTo>
                  <a:cubicBezTo>
                    <a:pt x="2921" y="276"/>
                    <a:pt x="2915" y="282"/>
                    <a:pt x="2915" y="289"/>
                  </a:cubicBezTo>
                  <a:cubicBezTo>
                    <a:pt x="2915" y="296"/>
                    <a:pt x="2921" y="301"/>
                    <a:pt x="2928" y="301"/>
                  </a:cubicBezTo>
                  <a:close/>
                  <a:moveTo>
                    <a:pt x="2967" y="301"/>
                  </a:moveTo>
                  <a:cubicBezTo>
                    <a:pt x="2974" y="301"/>
                    <a:pt x="2980" y="296"/>
                    <a:pt x="2980" y="289"/>
                  </a:cubicBezTo>
                  <a:cubicBezTo>
                    <a:pt x="2980" y="282"/>
                    <a:pt x="2974" y="276"/>
                    <a:pt x="2967" y="276"/>
                  </a:cubicBezTo>
                  <a:cubicBezTo>
                    <a:pt x="2960" y="276"/>
                    <a:pt x="2954" y="282"/>
                    <a:pt x="2954" y="289"/>
                  </a:cubicBezTo>
                  <a:cubicBezTo>
                    <a:pt x="2954" y="296"/>
                    <a:pt x="2960" y="301"/>
                    <a:pt x="2967" y="301"/>
                  </a:cubicBezTo>
                  <a:close/>
                  <a:moveTo>
                    <a:pt x="3006" y="301"/>
                  </a:moveTo>
                  <a:cubicBezTo>
                    <a:pt x="3013" y="301"/>
                    <a:pt x="3019" y="296"/>
                    <a:pt x="3019" y="289"/>
                  </a:cubicBezTo>
                  <a:cubicBezTo>
                    <a:pt x="3019" y="282"/>
                    <a:pt x="3013" y="276"/>
                    <a:pt x="3006" y="276"/>
                  </a:cubicBezTo>
                  <a:cubicBezTo>
                    <a:pt x="2999" y="276"/>
                    <a:pt x="2994" y="282"/>
                    <a:pt x="2994" y="289"/>
                  </a:cubicBezTo>
                  <a:cubicBezTo>
                    <a:pt x="2994" y="296"/>
                    <a:pt x="2999" y="301"/>
                    <a:pt x="3006" y="301"/>
                  </a:cubicBezTo>
                  <a:close/>
                  <a:moveTo>
                    <a:pt x="3046" y="301"/>
                  </a:moveTo>
                  <a:cubicBezTo>
                    <a:pt x="3053" y="301"/>
                    <a:pt x="3059" y="296"/>
                    <a:pt x="3059" y="289"/>
                  </a:cubicBezTo>
                  <a:cubicBezTo>
                    <a:pt x="3059" y="282"/>
                    <a:pt x="3053" y="276"/>
                    <a:pt x="3046" y="276"/>
                  </a:cubicBezTo>
                  <a:cubicBezTo>
                    <a:pt x="3039" y="276"/>
                    <a:pt x="3033" y="282"/>
                    <a:pt x="3033" y="289"/>
                  </a:cubicBezTo>
                  <a:cubicBezTo>
                    <a:pt x="3033" y="296"/>
                    <a:pt x="3039" y="301"/>
                    <a:pt x="3046" y="301"/>
                  </a:cubicBezTo>
                  <a:close/>
                  <a:moveTo>
                    <a:pt x="3085" y="301"/>
                  </a:moveTo>
                  <a:cubicBezTo>
                    <a:pt x="3092" y="301"/>
                    <a:pt x="3098" y="296"/>
                    <a:pt x="3098" y="289"/>
                  </a:cubicBezTo>
                  <a:cubicBezTo>
                    <a:pt x="3098" y="282"/>
                    <a:pt x="3092" y="276"/>
                    <a:pt x="3085" y="276"/>
                  </a:cubicBezTo>
                  <a:cubicBezTo>
                    <a:pt x="3078" y="276"/>
                    <a:pt x="3073" y="282"/>
                    <a:pt x="3073" y="289"/>
                  </a:cubicBezTo>
                  <a:cubicBezTo>
                    <a:pt x="3073" y="296"/>
                    <a:pt x="3078" y="301"/>
                    <a:pt x="3085" y="301"/>
                  </a:cubicBezTo>
                  <a:close/>
                  <a:moveTo>
                    <a:pt x="3125" y="301"/>
                  </a:moveTo>
                  <a:cubicBezTo>
                    <a:pt x="3132" y="301"/>
                    <a:pt x="3137" y="296"/>
                    <a:pt x="3137" y="289"/>
                  </a:cubicBezTo>
                  <a:cubicBezTo>
                    <a:pt x="3137" y="282"/>
                    <a:pt x="3132" y="276"/>
                    <a:pt x="3125" y="276"/>
                  </a:cubicBezTo>
                  <a:cubicBezTo>
                    <a:pt x="3118" y="276"/>
                    <a:pt x="3112" y="282"/>
                    <a:pt x="3112" y="289"/>
                  </a:cubicBezTo>
                  <a:cubicBezTo>
                    <a:pt x="3112" y="296"/>
                    <a:pt x="3118" y="301"/>
                    <a:pt x="3125" y="301"/>
                  </a:cubicBezTo>
                  <a:close/>
                  <a:moveTo>
                    <a:pt x="3164" y="301"/>
                  </a:moveTo>
                  <a:cubicBezTo>
                    <a:pt x="3171" y="301"/>
                    <a:pt x="3177" y="296"/>
                    <a:pt x="3177" y="289"/>
                  </a:cubicBezTo>
                  <a:cubicBezTo>
                    <a:pt x="3177" y="282"/>
                    <a:pt x="3171" y="276"/>
                    <a:pt x="3164" y="276"/>
                  </a:cubicBezTo>
                  <a:cubicBezTo>
                    <a:pt x="3157" y="276"/>
                    <a:pt x="3151" y="282"/>
                    <a:pt x="3151" y="289"/>
                  </a:cubicBezTo>
                  <a:cubicBezTo>
                    <a:pt x="3151" y="296"/>
                    <a:pt x="3157" y="301"/>
                    <a:pt x="3164" y="301"/>
                  </a:cubicBezTo>
                  <a:close/>
                  <a:moveTo>
                    <a:pt x="3204" y="301"/>
                  </a:moveTo>
                  <a:cubicBezTo>
                    <a:pt x="3211" y="301"/>
                    <a:pt x="3216" y="296"/>
                    <a:pt x="3216" y="289"/>
                  </a:cubicBezTo>
                  <a:cubicBezTo>
                    <a:pt x="3216" y="282"/>
                    <a:pt x="3211" y="276"/>
                    <a:pt x="3204" y="276"/>
                  </a:cubicBezTo>
                  <a:cubicBezTo>
                    <a:pt x="3197" y="276"/>
                    <a:pt x="3191" y="282"/>
                    <a:pt x="3191" y="289"/>
                  </a:cubicBezTo>
                  <a:cubicBezTo>
                    <a:pt x="3191" y="296"/>
                    <a:pt x="3197" y="301"/>
                    <a:pt x="3204" y="301"/>
                  </a:cubicBezTo>
                  <a:close/>
                  <a:moveTo>
                    <a:pt x="3243" y="301"/>
                  </a:moveTo>
                  <a:cubicBezTo>
                    <a:pt x="3250" y="301"/>
                    <a:pt x="3256" y="296"/>
                    <a:pt x="3256" y="289"/>
                  </a:cubicBezTo>
                  <a:cubicBezTo>
                    <a:pt x="3256" y="282"/>
                    <a:pt x="3250" y="276"/>
                    <a:pt x="3243" y="276"/>
                  </a:cubicBezTo>
                  <a:cubicBezTo>
                    <a:pt x="3236" y="276"/>
                    <a:pt x="3230" y="282"/>
                    <a:pt x="3230" y="289"/>
                  </a:cubicBezTo>
                  <a:cubicBezTo>
                    <a:pt x="3230" y="296"/>
                    <a:pt x="3236" y="301"/>
                    <a:pt x="3243" y="301"/>
                  </a:cubicBezTo>
                  <a:close/>
                  <a:moveTo>
                    <a:pt x="3282" y="301"/>
                  </a:moveTo>
                  <a:cubicBezTo>
                    <a:pt x="3289" y="301"/>
                    <a:pt x="3295" y="296"/>
                    <a:pt x="3295" y="289"/>
                  </a:cubicBezTo>
                  <a:cubicBezTo>
                    <a:pt x="3295" y="282"/>
                    <a:pt x="3289" y="276"/>
                    <a:pt x="3282" y="276"/>
                  </a:cubicBezTo>
                  <a:cubicBezTo>
                    <a:pt x="3275" y="276"/>
                    <a:pt x="3270" y="282"/>
                    <a:pt x="3270" y="289"/>
                  </a:cubicBezTo>
                  <a:cubicBezTo>
                    <a:pt x="3270" y="296"/>
                    <a:pt x="3275" y="301"/>
                    <a:pt x="3282" y="301"/>
                  </a:cubicBezTo>
                  <a:close/>
                  <a:moveTo>
                    <a:pt x="3322" y="301"/>
                  </a:moveTo>
                  <a:cubicBezTo>
                    <a:pt x="3329" y="301"/>
                    <a:pt x="3335" y="296"/>
                    <a:pt x="3335" y="289"/>
                  </a:cubicBezTo>
                  <a:cubicBezTo>
                    <a:pt x="3335" y="282"/>
                    <a:pt x="3329" y="276"/>
                    <a:pt x="3322" y="276"/>
                  </a:cubicBezTo>
                  <a:cubicBezTo>
                    <a:pt x="3315" y="276"/>
                    <a:pt x="3309" y="282"/>
                    <a:pt x="3309" y="289"/>
                  </a:cubicBezTo>
                  <a:cubicBezTo>
                    <a:pt x="3309" y="296"/>
                    <a:pt x="3315" y="301"/>
                    <a:pt x="3322" y="301"/>
                  </a:cubicBezTo>
                  <a:close/>
                  <a:moveTo>
                    <a:pt x="3361" y="301"/>
                  </a:moveTo>
                  <a:cubicBezTo>
                    <a:pt x="3368" y="301"/>
                    <a:pt x="3374" y="296"/>
                    <a:pt x="3374" y="289"/>
                  </a:cubicBezTo>
                  <a:cubicBezTo>
                    <a:pt x="3374" y="282"/>
                    <a:pt x="3368" y="276"/>
                    <a:pt x="3361" y="276"/>
                  </a:cubicBezTo>
                  <a:cubicBezTo>
                    <a:pt x="3354" y="276"/>
                    <a:pt x="3348" y="282"/>
                    <a:pt x="3348" y="289"/>
                  </a:cubicBezTo>
                  <a:cubicBezTo>
                    <a:pt x="3348" y="296"/>
                    <a:pt x="3354" y="301"/>
                    <a:pt x="3361" y="301"/>
                  </a:cubicBezTo>
                  <a:close/>
                  <a:moveTo>
                    <a:pt x="3401" y="301"/>
                  </a:moveTo>
                  <a:cubicBezTo>
                    <a:pt x="3408" y="301"/>
                    <a:pt x="3413" y="296"/>
                    <a:pt x="3413" y="289"/>
                  </a:cubicBezTo>
                  <a:cubicBezTo>
                    <a:pt x="3413" y="282"/>
                    <a:pt x="3408" y="276"/>
                    <a:pt x="3401" y="276"/>
                  </a:cubicBezTo>
                  <a:cubicBezTo>
                    <a:pt x="3394" y="276"/>
                    <a:pt x="3388" y="282"/>
                    <a:pt x="3388" y="289"/>
                  </a:cubicBezTo>
                  <a:cubicBezTo>
                    <a:pt x="3388" y="296"/>
                    <a:pt x="3394" y="301"/>
                    <a:pt x="3401" y="301"/>
                  </a:cubicBezTo>
                  <a:close/>
                  <a:moveTo>
                    <a:pt x="3440" y="301"/>
                  </a:moveTo>
                  <a:cubicBezTo>
                    <a:pt x="3447" y="301"/>
                    <a:pt x="3453" y="296"/>
                    <a:pt x="3453" y="289"/>
                  </a:cubicBezTo>
                  <a:cubicBezTo>
                    <a:pt x="3453" y="282"/>
                    <a:pt x="3447" y="276"/>
                    <a:pt x="3440" y="276"/>
                  </a:cubicBezTo>
                  <a:cubicBezTo>
                    <a:pt x="3433" y="276"/>
                    <a:pt x="3427" y="282"/>
                    <a:pt x="3427" y="289"/>
                  </a:cubicBezTo>
                  <a:cubicBezTo>
                    <a:pt x="3427" y="296"/>
                    <a:pt x="3433" y="301"/>
                    <a:pt x="3440" y="301"/>
                  </a:cubicBezTo>
                  <a:close/>
                  <a:moveTo>
                    <a:pt x="3480" y="301"/>
                  </a:moveTo>
                  <a:cubicBezTo>
                    <a:pt x="3487" y="301"/>
                    <a:pt x="3492" y="296"/>
                    <a:pt x="3492" y="289"/>
                  </a:cubicBezTo>
                  <a:cubicBezTo>
                    <a:pt x="3492" y="282"/>
                    <a:pt x="3487" y="276"/>
                    <a:pt x="3480" y="276"/>
                  </a:cubicBezTo>
                  <a:cubicBezTo>
                    <a:pt x="3472" y="276"/>
                    <a:pt x="3467" y="282"/>
                    <a:pt x="3467" y="289"/>
                  </a:cubicBezTo>
                  <a:cubicBezTo>
                    <a:pt x="3467" y="296"/>
                    <a:pt x="3472" y="301"/>
                    <a:pt x="3480" y="301"/>
                  </a:cubicBezTo>
                  <a:close/>
                  <a:moveTo>
                    <a:pt x="3519" y="301"/>
                  </a:moveTo>
                  <a:cubicBezTo>
                    <a:pt x="3526" y="301"/>
                    <a:pt x="3532" y="296"/>
                    <a:pt x="3532" y="289"/>
                  </a:cubicBezTo>
                  <a:cubicBezTo>
                    <a:pt x="3532" y="282"/>
                    <a:pt x="3526" y="276"/>
                    <a:pt x="3519" y="276"/>
                  </a:cubicBezTo>
                  <a:cubicBezTo>
                    <a:pt x="3512" y="276"/>
                    <a:pt x="3506" y="282"/>
                    <a:pt x="3506" y="289"/>
                  </a:cubicBezTo>
                  <a:cubicBezTo>
                    <a:pt x="3506" y="296"/>
                    <a:pt x="3512" y="301"/>
                    <a:pt x="3519" y="301"/>
                  </a:cubicBezTo>
                  <a:close/>
                  <a:moveTo>
                    <a:pt x="89" y="341"/>
                  </a:moveTo>
                  <a:cubicBezTo>
                    <a:pt x="96" y="341"/>
                    <a:pt x="102" y="335"/>
                    <a:pt x="102" y="328"/>
                  </a:cubicBezTo>
                  <a:cubicBezTo>
                    <a:pt x="102" y="321"/>
                    <a:pt x="96" y="315"/>
                    <a:pt x="89" y="315"/>
                  </a:cubicBezTo>
                  <a:cubicBezTo>
                    <a:pt x="82" y="315"/>
                    <a:pt x="76" y="321"/>
                    <a:pt x="76" y="328"/>
                  </a:cubicBezTo>
                  <a:cubicBezTo>
                    <a:pt x="76" y="335"/>
                    <a:pt x="82" y="341"/>
                    <a:pt x="89" y="341"/>
                  </a:cubicBezTo>
                  <a:close/>
                  <a:moveTo>
                    <a:pt x="128" y="341"/>
                  </a:moveTo>
                  <a:cubicBezTo>
                    <a:pt x="136" y="341"/>
                    <a:pt x="141" y="335"/>
                    <a:pt x="141" y="328"/>
                  </a:cubicBezTo>
                  <a:cubicBezTo>
                    <a:pt x="141" y="321"/>
                    <a:pt x="136" y="315"/>
                    <a:pt x="128" y="315"/>
                  </a:cubicBezTo>
                  <a:cubicBezTo>
                    <a:pt x="121" y="315"/>
                    <a:pt x="116" y="321"/>
                    <a:pt x="116" y="328"/>
                  </a:cubicBezTo>
                  <a:cubicBezTo>
                    <a:pt x="116" y="335"/>
                    <a:pt x="121" y="341"/>
                    <a:pt x="128" y="341"/>
                  </a:cubicBezTo>
                  <a:close/>
                  <a:moveTo>
                    <a:pt x="168" y="341"/>
                  </a:moveTo>
                  <a:cubicBezTo>
                    <a:pt x="175" y="341"/>
                    <a:pt x="181" y="335"/>
                    <a:pt x="181" y="328"/>
                  </a:cubicBezTo>
                  <a:cubicBezTo>
                    <a:pt x="181" y="321"/>
                    <a:pt x="175" y="315"/>
                    <a:pt x="168" y="315"/>
                  </a:cubicBezTo>
                  <a:cubicBezTo>
                    <a:pt x="161" y="315"/>
                    <a:pt x="155" y="321"/>
                    <a:pt x="155" y="328"/>
                  </a:cubicBezTo>
                  <a:cubicBezTo>
                    <a:pt x="155" y="335"/>
                    <a:pt x="161" y="341"/>
                    <a:pt x="168" y="341"/>
                  </a:cubicBezTo>
                  <a:close/>
                  <a:moveTo>
                    <a:pt x="207" y="341"/>
                  </a:moveTo>
                  <a:cubicBezTo>
                    <a:pt x="214" y="341"/>
                    <a:pt x="220" y="335"/>
                    <a:pt x="220" y="328"/>
                  </a:cubicBezTo>
                  <a:cubicBezTo>
                    <a:pt x="220" y="321"/>
                    <a:pt x="214" y="315"/>
                    <a:pt x="207" y="315"/>
                  </a:cubicBezTo>
                  <a:cubicBezTo>
                    <a:pt x="200" y="315"/>
                    <a:pt x="195" y="321"/>
                    <a:pt x="195" y="328"/>
                  </a:cubicBezTo>
                  <a:cubicBezTo>
                    <a:pt x="195" y="335"/>
                    <a:pt x="200" y="341"/>
                    <a:pt x="207" y="341"/>
                  </a:cubicBezTo>
                  <a:close/>
                  <a:moveTo>
                    <a:pt x="247" y="341"/>
                  </a:moveTo>
                  <a:cubicBezTo>
                    <a:pt x="254" y="341"/>
                    <a:pt x="259" y="335"/>
                    <a:pt x="259" y="328"/>
                  </a:cubicBezTo>
                  <a:cubicBezTo>
                    <a:pt x="259" y="321"/>
                    <a:pt x="254" y="315"/>
                    <a:pt x="247" y="315"/>
                  </a:cubicBezTo>
                  <a:cubicBezTo>
                    <a:pt x="240" y="315"/>
                    <a:pt x="234" y="321"/>
                    <a:pt x="234" y="328"/>
                  </a:cubicBezTo>
                  <a:cubicBezTo>
                    <a:pt x="234" y="335"/>
                    <a:pt x="240" y="341"/>
                    <a:pt x="247" y="341"/>
                  </a:cubicBezTo>
                  <a:close/>
                  <a:moveTo>
                    <a:pt x="286" y="341"/>
                  </a:moveTo>
                  <a:cubicBezTo>
                    <a:pt x="293" y="341"/>
                    <a:pt x="299" y="335"/>
                    <a:pt x="299" y="328"/>
                  </a:cubicBezTo>
                  <a:cubicBezTo>
                    <a:pt x="299" y="321"/>
                    <a:pt x="293" y="315"/>
                    <a:pt x="286" y="315"/>
                  </a:cubicBezTo>
                  <a:cubicBezTo>
                    <a:pt x="279" y="315"/>
                    <a:pt x="273" y="321"/>
                    <a:pt x="273" y="328"/>
                  </a:cubicBezTo>
                  <a:cubicBezTo>
                    <a:pt x="273" y="335"/>
                    <a:pt x="279" y="341"/>
                    <a:pt x="286" y="341"/>
                  </a:cubicBezTo>
                  <a:close/>
                  <a:moveTo>
                    <a:pt x="326" y="341"/>
                  </a:moveTo>
                  <a:cubicBezTo>
                    <a:pt x="333" y="341"/>
                    <a:pt x="338" y="335"/>
                    <a:pt x="338" y="328"/>
                  </a:cubicBezTo>
                  <a:cubicBezTo>
                    <a:pt x="338" y="321"/>
                    <a:pt x="333" y="315"/>
                    <a:pt x="326" y="315"/>
                  </a:cubicBezTo>
                  <a:cubicBezTo>
                    <a:pt x="319" y="315"/>
                    <a:pt x="313" y="321"/>
                    <a:pt x="313" y="328"/>
                  </a:cubicBezTo>
                  <a:cubicBezTo>
                    <a:pt x="313" y="335"/>
                    <a:pt x="319" y="341"/>
                    <a:pt x="326" y="341"/>
                  </a:cubicBezTo>
                  <a:close/>
                  <a:moveTo>
                    <a:pt x="365" y="341"/>
                  </a:moveTo>
                  <a:cubicBezTo>
                    <a:pt x="372" y="341"/>
                    <a:pt x="378" y="335"/>
                    <a:pt x="378" y="328"/>
                  </a:cubicBezTo>
                  <a:cubicBezTo>
                    <a:pt x="378" y="321"/>
                    <a:pt x="372" y="315"/>
                    <a:pt x="365" y="315"/>
                  </a:cubicBezTo>
                  <a:cubicBezTo>
                    <a:pt x="358" y="315"/>
                    <a:pt x="352" y="321"/>
                    <a:pt x="352" y="328"/>
                  </a:cubicBezTo>
                  <a:cubicBezTo>
                    <a:pt x="352" y="335"/>
                    <a:pt x="358" y="341"/>
                    <a:pt x="365" y="341"/>
                  </a:cubicBezTo>
                  <a:close/>
                  <a:moveTo>
                    <a:pt x="404" y="341"/>
                  </a:moveTo>
                  <a:cubicBezTo>
                    <a:pt x="411" y="341"/>
                    <a:pt x="417" y="335"/>
                    <a:pt x="417" y="328"/>
                  </a:cubicBezTo>
                  <a:cubicBezTo>
                    <a:pt x="417" y="321"/>
                    <a:pt x="411" y="315"/>
                    <a:pt x="404" y="315"/>
                  </a:cubicBezTo>
                  <a:cubicBezTo>
                    <a:pt x="397" y="315"/>
                    <a:pt x="392" y="321"/>
                    <a:pt x="392" y="328"/>
                  </a:cubicBezTo>
                  <a:cubicBezTo>
                    <a:pt x="392" y="335"/>
                    <a:pt x="397" y="341"/>
                    <a:pt x="404" y="341"/>
                  </a:cubicBezTo>
                  <a:close/>
                  <a:moveTo>
                    <a:pt x="444" y="341"/>
                  </a:moveTo>
                  <a:cubicBezTo>
                    <a:pt x="451" y="341"/>
                    <a:pt x="457" y="335"/>
                    <a:pt x="457" y="328"/>
                  </a:cubicBezTo>
                  <a:cubicBezTo>
                    <a:pt x="457" y="321"/>
                    <a:pt x="451" y="315"/>
                    <a:pt x="444" y="315"/>
                  </a:cubicBezTo>
                  <a:cubicBezTo>
                    <a:pt x="437" y="315"/>
                    <a:pt x="431" y="321"/>
                    <a:pt x="431" y="328"/>
                  </a:cubicBezTo>
                  <a:cubicBezTo>
                    <a:pt x="431" y="335"/>
                    <a:pt x="437" y="341"/>
                    <a:pt x="444" y="341"/>
                  </a:cubicBezTo>
                  <a:close/>
                  <a:moveTo>
                    <a:pt x="483" y="341"/>
                  </a:moveTo>
                  <a:cubicBezTo>
                    <a:pt x="490" y="341"/>
                    <a:pt x="496" y="335"/>
                    <a:pt x="496" y="328"/>
                  </a:cubicBezTo>
                  <a:cubicBezTo>
                    <a:pt x="496" y="321"/>
                    <a:pt x="490" y="315"/>
                    <a:pt x="483" y="315"/>
                  </a:cubicBezTo>
                  <a:cubicBezTo>
                    <a:pt x="476" y="315"/>
                    <a:pt x="471" y="321"/>
                    <a:pt x="471" y="328"/>
                  </a:cubicBezTo>
                  <a:cubicBezTo>
                    <a:pt x="471" y="335"/>
                    <a:pt x="476" y="341"/>
                    <a:pt x="483" y="341"/>
                  </a:cubicBezTo>
                  <a:close/>
                  <a:moveTo>
                    <a:pt x="523" y="341"/>
                  </a:moveTo>
                  <a:cubicBezTo>
                    <a:pt x="530" y="341"/>
                    <a:pt x="535" y="335"/>
                    <a:pt x="535" y="328"/>
                  </a:cubicBezTo>
                  <a:cubicBezTo>
                    <a:pt x="535" y="321"/>
                    <a:pt x="530" y="315"/>
                    <a:pt x="523" y="315"/>
                  </a:cubicBezTo>
                  <a:cubicBezTo>
                    <a:pt x="516" y="315"/>
                    <a:pt x="510" y="321"/>
                    <a:pt x="510" y="328"/>
                  </a:cubicBezTo>
                  <a:cubicBezTo>
                    <a:pt x="510" y="335"/>
                    <a:pt x="516" y="341"/>
                    <a:pt x="523" y="341"/>
                  </a:cubicBezTo>
                  <a:close/>
                  <a:moveTo>
                    <a:pt x="562" y="341"/>
                  </a:moveTo>
                  <a:cubicBezTo>
                    <a:pt x="569" y="341"/>
                    <a:pt x="575" y="335"/>
                    <a:pt x="575" y="328"/>
                  </a:cubicBezTo>
                  <a:cubicBezTo>
                    <a:pt x="575" y="321"/>
                    <a:pt x="569" y="315"/>
                    <a:pt x="562" y="315"/>
                  </a:cubicBezTo>
                  <a:cubicBezTo>
                    <a:pt x="555" y="315"/>
                    <a:pt x="549" y="321"/>
                    <a:pt x="549" y="328"/>
                  </a:cubicBezTo>
                  <a:cubicBezTo>
                    <a:pt x="549" y="335"/>
                    <a:pt x="555" y="341"/>
                    <a:pt x="562" y="341"/>
                  </a:cubicBezTo>
                  <a:close/>
                  <a:moveTo>
                    <a:pt x="602" y="316"/>
                  </a:moveTo>
                  <a:cubicBezTo>
                    <a:pt x="595" y="316"/>
                    <a:pt x="589" y="321"/>
                    <a:pt x="589" y="328"/>
                  </a:cubicBezTo>
                  <a:cubicBezTo>
                    <a:pt x="589" y="335"/>
                    <a:pt x="595" y="340"/>
                    <a:pt x="602" y="340"/>
                  </a:cubicBezTo>
                  <a:cubicBezTo>
                    <a:pt x="608" y="340"/>
                    <a:pt x="614" y="335"/>
                    <a:pt x="614" y="328"/>
                  </a:cubicBezTo>
                  <a:cubicBezTo>
                    <a:pt x="614" y="321"/>
                    <a:pt x="608" y="316"/>
                    <a:pt x="602" y="316"/>
                  </a:cubicBezTo>
                  <a:close/>
                  <a:moveTo>
                    <a:pt x="641" y="341"/>
                  </a:moveTo>
                  <a:cubicBezTo>
                    <a:pt x="648" y="341"/>
                    <a:pt x="654" y="335"/>
                    <a:pt x="654" y="328"/>
                  </a:cubicBezTo>
                  <a:cubicBezTo>
                    <a:pt x="654" y="321"/>
                    <a:pt x="648" y="315"/>
                    <a:pt x="641" y="315"/>
                  </a:cubicBezTo>
                  <a:cubicBezTo>
                    <a:pt x="634" y="315"/>
                    <a:pt x="628" y="321"/>
                    <a:pt x="628" y="328"/>
                  </a:cubicBezTo>
                  <a:cubicBezTo>
                    <a:pt x="628" y="335"/>
                    <a:pt x="634" y="341"/>
                    <a:pt x="641" y="341"/>
                  </a:cubicBezTo>
                  <a:close/>
                  <a:moveTo>
                    <a:pt x="680" y="341"/>
                  </a:moveTo>
                  <a:cubicBezTo>
                    <a:pt x="687" y="341"/>
                    <a:pt x="693" y="335"/>
                    <a:pt x="693" y="328"/>
                  </a:cubicBezTo>
                  <a:cubicBezTo>
                    <a:pt x="693" y="321"/>
                    <a:pt x="687" y="315"/>
                    <a:pt x="680" y="315"/>
                  </a:cubicBezTo>
                  <a:cubicBezTo>
                    <a:pt x="673" y="315"/>
                    <a:pt x="668" y="321"/>
                    <a:pt x="668" y="328"/>
                  </a:cubicBezTo>
                  <a:cubicBezTo>
                    <a:pt x="668" y="335"/>
                    <a:pt x="673" y="341"/>
                    <a:pt x="680" y="341"/>
                  </a:cubicBezTo>
                  <a:close/>
                  <a:moveTo>
                    <a:pt x="720" y="341"/>
                  </a:moveTo>
                  <a:cubicBezTo>
                    <a:pt x="727" y="341"/>
                    <a:pt x="733" y="335"/>
                    <a:pt x="733" y="328"/>
                  </a:cubicBezTo>
                  <a:cubicBezTo>
                    <a:pt x="733" y="321"/>
                    <a:pt x="727" y="315"/>
                    <a:pt x="720" y="315"/>
                  </a:cubicBezTo>
                  <a:cubicBezTo>
                    <a:pt x="713" y="315"/>
                    <a:pt x="707" y="321"/>
                    <a:pt x="707" y="328"/>
                  </a:cubicBezTo>
                  <a:cubicBezTo>
                    <a:pt x="707" y="335"/>
                    <a:pt x="713" y="341"/>
                    <a:pt x="720" y="341"/>
                  </a:cubicBezTo>
                  <a:close/>
                  <a:moveTo>
                    <a:pt x="759" y="341"/>
                  </a:moveTo>
                  <a:cubicBezTo>
                    <a:pt x="766" y="341"/>
                    <a:pt x="772" y="335"/>
                    <a:pt x="772" y="328"/>
                  </a:cubicBezTo>
                  <a:cubicBezTo>
                    <a:pt x="772" y="321"/>
                    <a:pt x="766" y="315"/>
                    <a:pt x="759" y="315"/>
                  </a:cubicBezTo>
                  <a:cubicBezTo>
                    <a:pt x="752" y="315"/>
                    <a:pt x="747" y="321"/>
                    <a:pt x="747" y="328"/>
                  </a:cubicBezTo>
                  <a:cubicBezTo>
                    <a:pt x="747" y="335"/>
                    <a:pt x="752" y="341"/>
                    <a:pt x="759" y="341"/>
                  </a:cubicBezTo>
                  <a:close/>
                  <a:moveTo>
                    <a:pt x="799" y="341"/>
                  </a:moveTo>
                  <a:cubicBezTo>
                    <a:pt x="806" y="341"/>
                    <a:pt x="811" y="335"/>
                    <a:pt x="811" y="328"/>
                  </a:cubicBezTo>
                  <a:cubicBezTo>
                    <a:pt x="811" y="321"/>
                    <a:pt x="806" y="315"/>
                    <a:pt x="799" y="315"/>
                  </a:cubicBezTo>
                  <a:cubicBezTo>
                    <a:pt x="792" y="315"/>
                    <a:pt x="786" y="321"/>
                    <a:pt x="786" y="328"/>
                  </a:cubicBezTo>
                  <a:cubicBezTo>
                    <a:pt x="786" y="335"/>
                    <a:pt x="792" y="341"/>
                    <a:pt x="799" y="341"/>
                  </a:cubicBezTo>
                  <a:close/>
                  <a:moveTo>
                    <a:pt x="838" y="341"/>
                  </a:moveTo>
                  <a:cubicBezTo>
                    <a:pt x="845" y="341"/>
                    <a:pt x="851" y="335"/>
                    <a:pt x="851" y="328"/>
                  </a:cubicBezTo>
                  <a:cubicBezTo>
                    <a:pt x="851" y="321"/>
                    <a:pt x="845" y="315"/>
                    <a:pt x="838" y="315"/>
                  </a:cubicBezTo>
                  <a:cubicBezTo>
                    <a:pt x="831" y="315"/>
                    <a:pt x="825" y="321"/>
                    <a:pt x="825" y="328"/>
                  </a:cubicBezTo>
                  <a:cubicBezTo>
                    <a:pt x="825" y="335"/>
                    <a:pt x="831" y="341"/>
                    <a:pt x="838" y="341"/>
                  </a:cubicBezTo>
                  <a:close/>
                  <a:moveTo>
                    <a:pt x="956" y="341"/>
                  </a:moveTo>
                  <a:cubicBezTo>
                    <a:pt x="963" y="341"/>
                    <a:pt x="969" y="335"/>
                    <a:pt x="969" y="328"/>
                  </a:cubicBezTo>
                  <a:cubicBezTo>
                    <a:pt x="969" y="321"/>
                    <a:pt x="963" y="315"/>
                    <a:pt x="956" y="315"/>
                  </a:cubicBezTo>
                  <a:cubicBezTo>
                    <a:pt x="949" y="315"/>
                    <a:pt x="944" y="321"/>
                    <a:pt x="944" y="328"/>
                  </a:cubicBezTo>
                  <a:cubicBezTo>
                    <a:pt x="944" y="335"/>
                    <a:pt x="949" y="341"/>
                    <a:pt x="956" y="341"/>
                  </a:cubicBezTo>
                  <a:close/>
                  <a:moveTo>
                    <a:pt x="996" y="341"/>
                  </a:moveTo>
                  <a:cubicBezTo>
                    <a:pt x="1003" y="341"/>
                    <a:pt x="1009" y="335"/>
                    <a:pt x="1009" y="328"/>
                  </a:cubicBezTo>
                  <a:cubicBezTo>
                    <a:pt x="1009" y="321"/>
                    <a:pt x="1003" y="315"/>
                    <a:pt x="996" y="315"/>
                  </a:cubicBezTo>
                  <a:cubicBezTo>
                    <a:pt x="989" y="315"/>
                    <a:pt x="983" y="321"/>
                    <a:pt x="983" y="328"/>
                  </a:cubicBezTo>
                  <a:cubicBezTo>
                    <a:pt x="983" y="335"/>
                    <a:pt x="989" y="341"/>
                    <a:pt x="996" y="341"/>
                  </a:cubicBezTo>
                  <a:close/>
                  <a:moveTo>
                    <a:pt x="1035" y="341"/>
                  </a:moveTo>
                  <a:cubicBezTo>
                    <a:pt x="1042" y="341"/>
                    <a:pt x="1048" y="335"/>
                    <a:pt x="1048" y="328"/>
                  </a:cubicBezTo>
                  <a:cubicBezTo>
                    <a:pt x="1048" y="321"/>
                    <a:pt x="1042" y="315"/>
                    <a:pt x="1035" y="315"/>
                  </a:cubicBezTo>
                  <a:cubicBezTo>
                    <a:pt x="1028" y="315"/>
                    <a:pt x="1022" y="321"/>
                    <a:pt x="1022" y="328"/>
                  </a:cubicBezTo>
                  <a:cubicBezTo>
                    <a:pt x="1022" y="335"/>
                    <a:pt x="1028" y="341"/>
                    <a:pt x="1035" y="341"/>
                  </a:cubicBezTo>
                  <a:close/>
                  <a:moveTo>
                    <a:pt x="1153" y="319"/>
                  </a:moveTo>
                  <a:cubicBezTo>
                    <a:pt x="1148" y="319"/>
                    <a:pt x="1144" y="323"/>
                    <a:pt x="1144" y="328"/>
                  </a:cubicBezTo>
                  <a:cubicBezTo>
                    <a:pt x="1144" y="333"/>
                    <a:pt x="1148" y="337"/>
                    <a:pt x="1153" y="337"/>
                  </a:cubicBezTo>
                  <a:cubicBezTo>
                    <a:pt x="1159" y="337"/>
                    <a:pt x="1163" y="333"/>
                    <a:pt x="1163" y="328"/>
                  </a:cubicBezTo>
                  <a:cubicBezTo>
                    <a:pt x="1163" y="323"/>
                    <a:pt x="1159" y="319"/>
                    <a:pt x="1153" y="319"/>
                  </a:cubicBezTo>
                  <a:close/>
                  <a:moveTo>
                    <a:pt x="1193" y="341"/>
                  </a:moveTo>
                  <a:cubicBezTo>
                    <a:pt x="1200" y="341"/>
                    <a:pt x="1206" y="335"/>
                    <a:pt x="1206" y="328"/>
                  </a:cubicBezTo>
                  <a:cubicBezTo>
                    <a:pt x="1206" y="321"/>
                    <a:pt x="1200" y="315"/>
                    <a:pt x="1193" y="315"/>
                  </a:cubicBezTo>
                  <a:cubicBezTo>
                    <a:pt x="1186" y="315"/>
                    <a:pt x="1180" y="321"/>
                    <a:pt x="1180" y="328"/>
                  </a:cubicBezTo>
                  <a:cubicBezTo>
                    <a:pt x="1180" y="335"/>
                    <a:pt x="1186" y="341"/>
                    <a:pt x="1193" y="341"/>
                  </a:cubicBezTo>
                  <a:close/>
                  <a:moveTo>
                    <a:pt x="1232" y="341"/>
                  </a:moveTo>
                  <a:cubicBezTo>
                    <a:pt x="1239" y="341"/>
                    <a:pt x="1245" y="335"/>
                    <a:pt x="1245" y="328"/>
                  </a:cubicBezTo>
                  <a:cubicBezTo>
                    <a:pt x="1245" y="321"/>
                    <a:pt x="1239" y="315"/>
                    <a:pt x="1232" y="315"/>
                  </a:cubicBezTo>
                  <a:cubicBezTo>
                    <a:pt x="1225" y="315"/>
                    <a:pt x="1220" y="321"/>
                    <a:pt x="1220" y="328"/>
                  </a:cubicBezTo>
                  <a:cubicBezTo>
                    <a:pt x="1220" y="335"/>
                    <a:pt x="1225" y="341"/>
                    <a:pt x="1232" y="341"/>
                  </a:cubicBezTo>
                  <a:close/>
                  <a:moveTo>
                    <a:pt x="1272" y="341"/>
                  </a:moveTo>
                  <a:cubicBezTo>
                    <a:pt x="1279" y="341"/>
                    <a:pt x="1285" y="335"/>
                    <a:pt x="1285" y="328"/>
                  </a:cubicBezTo>
                  <a:cubicBezTo>
                    <a:pt x="1285" y="321"/>
                    <a:pt x="1279" y="315"/>
                    <a:pt x="1272" y="315"/>
                  </a:cubicBezTo>
                  <a:cubicBezTo>
                    <a:pt x="1265" y="315"/>
                    <a:pt x="1259" y="321"/>
                    <a:pt x="1259" y="328"/>
                  </a:cubicBezTo>
                  <a:cubicBezTo>
                    <a:pt x="1259" y="335"/>
                    <a:pt x="1265" y="341"/>
                    <a:pt x="1272" y="341"/>
                  </a:cubicBezTo>
                  <a:close/>
                  <a:moveTo>
                    <a:pt x="1311" y="341"/>
                  </a:moveTo>
                  <a:cubicBezTo>
                    <a:pt x="1318" y="341"/>
                    <a:pt x="1324" y="335"/>
                    <a:pt x="1324" y="328"/>
                  </a:cubicBezTo>
                  <a:cubicBezTo>
                    <a:pt x="1324" y="321"/>
                    <a:pt x="1318" y="315"/>
                    <a:pt x="1311" y="315"/>
                  </a:cubicBezTo>
                  <a:cubicBezTo>
                    <a:pt x="1304" y="315"/>
                    <a:pt x="1298" y="321"/>
                    <a:pt x="1298" y="328"/>
                  </a:cubicBezTo>
                  <a:cubicBezTo>
                    <a:pt x="1298" y="335"/>
                    <a:pt x="1304" y="341"/>
                    <a:pt x="1311" y="341"/>
                  </a:cubicBezTo>
                  <a:close/>
                  <a:moveTo>
                    <a:pt x="1863" y="341"/>
                  </a:moveTo>
                  <a:cubicBezTo>
                    <a:pt x="1870" y="341"/>
                    <a:pt x="1876" y="335"/>
                    <a:pt x="1876" y="328"/>
                  </a:cubicBezTo>
                  <a:cubicBezTo>
                    <a:pt x="1876" y="321"/>
                    <a:pt x="1870" y="315"/>
                    <a:pt x="1863" y="315"/>
                  </a:cubicBezTo>
                  <a:cubicBezTo>
                    <a:pt x="1856" y="315"/>
                    <a:pt x="1850" y="321"/>
                    <a:pt x="1850" y="328"/>
                  </a:cubicBezTo>
                  <a:cubicBezTo>
                    <a:pt x="1850" y="335"/>
                    <a:pt x="1856" y="341"/>
                    <a:pt x="1863" y="341"/>
                  </a:cubicBezTo>
                  <a:close/>
                  <a:moveTo>
                    <a:pt x="1903" y="341"/>
                  </a:moveTo>
                  <a:cubicBezTo>
                    <a:pt x="1910" y="341"/>
                    <a:pt x="1915" y="335"/>
                    <a:pt x="1915" y="328"/>
                  </a:cubicBezTo>
                  <a:cubicBezTo>
                    <a:pt x="1915" y="321"/>
                    <a:pt x="1910" y="315"/>
                    <a:pt x="1903" y="315"/>
                  </a:cubicBezTo>
                  <a:cubicBezTo>
                    <a:pt x="1896" y="315"/>
                    <a:pt x="1890" y="321"/>
                    <a:pt x="1890" y="328"/>
                  </a:cubicBezTo>
                  <a:cubicBezTo>
                    <a:pt x="1890" y="335"/>
                    <a:pt x="1896" y="341"/>
                    <a:pt x="1903" y="341"/>
                  </a:cubicBezTo>
                  <a:close/>
                  <a:moveTo>
                    <a:pt x="1942" y="341"/>
                  </a:moveTo>
                  <a:cubicBezTo>
                    <a:pt x="1949" y="341"/>
                    <a:pt x="1955" y="335"/>
                    <a:pt x="1955" y="328"/>
                  </a:cubicBezTo>
                  <a:cubicBezTo>
                    <a:pt x="1955" y="321"/>
                    <a:pt x="1949" y="315"/>
                    <a:pt x="1942" y="315"/>
                  </a:cubicBezTo>
                  <a:cubicBezTo>
                    <a:pt x="1935" y="315"/>
                    <a:pt x="1929" y="321"/>
                    <a:pt x="1929" y="328"/>
                  </a:cubicBezTo>
                  <a:cubicBezTo>
                    <a:pt x="1929" y="335"/>
                    <a:pt x="1935" y="341"/>
                    <a:pt x="1942" y="341"/>
                  </a:cubicBezTo>
                  <a:close/>
                  <a:moveTo>
                    <a:pt x="1981" y="341"/>
                  </a:moveTo>
                  <a:cubicBezTo>
                    <a:pt x="1988" y="341"/>
                    <a:pt x="1994" y="335"/>
                    <a:pt x="1994" y="328"/>
                  </a:cubicBezTo>
                  <a:cubicBezTo>
                    <a:pt x="1994" y="321"/>
                    <a:pt x="1988" y="315"/>
                    <a:pt x="1981" y="315"/>
                  </a:cubicBezTo>
                  <a:cubicBezTo>
                    <a:pt x="1974" y="315"/>
                    <a:pt x="1969" y="321"/>
                    <a:pt x="1969" y="328"/>
                  </a:cubicBezTo>
                  <a:cubicBezTo>
                    <a:pt x="1969" y="335"/>
                    <a:pt x="1974" y="341"/>
                    <a:pt x="1981" y="341"/>
                  </a:cubicBezTo>
                  <a:close/>
                  <a:moveTo>
                    <a:pt x="2021" y="315"/>
                  </a:moveTo>
                  <a:cubicBezTo>
                    <a:pt x="2014" y="315"/>
                    <a:pt x="2008" y="321"/>
                    <a:pt x="2008" y="328"/>
                  </a:cubicBezTo>
                  <a:cubicBezTo>
                    <a:pt x="2008" y="335"/>
                    <a:pt x="2014" y="341"/>
                    <a:pt x="2021" y="341"/>
                  </a:cubicBezTo>
                  <a:cubicBezTo>
                    <a:pt x="2028" y="341"/>
                    <a:pt x="2034" y="335"/>
                    <a:pt x="2034" y="328"/>
                  </a:cubicBezTo>
                  <a:cubicBezTo>
                    <a:pt x="2034" y="321"/>
                    <a:pt x="2028" y="315"/>
                    <a:pt x="2021" y="315"/>
                  </a:cubicBezTo>
                  <a:close/>
                  <a:moveTo>
                    <a:pt x="2060" y="315"/>
                  </a:moveTo>
                  <a:cubicBezTo>
                    <a:pt x="2053" y="315"/>
                    <a:pt x="2048" y="321"/>
                    <a:pt x="2048" y="328"/>
                  </a:cubicBezTo>
                  <a:cubicBezTo>
                    <a:pt x="2048" y="335"/>
                    <a:pt x="2053" y="341"/>
                    <a:pt x="2060" y="341"/>
                  </a:cubicBezTo>
                  <a:cubicBezTo>
                    <a:pt x="2067" y="341"/>
                    <a:pt x="2073" y="335"/>
                    <a:pt x="2073" y="328"/>
                  </a:cubicBezTo>
                  <a:cubicBezTo>
                    <a:pt x="2073" y="321"/>
                    <a:pt x="2067" y="315"/>
                    <a:pt x="2060" y="315"/>
                  </a:cubicBezTo>
                  <a:close/>
                  <a:moveTo>
                    <a:pt x="2100" y="341"/>
                  </a:moveTo>
                  <a:cubicBezTo>
                    <a:pt x="2107" y="341"/>
                    <a:pt x="2112" y="335"/>
                    <a:pt x="2112" y="328"/>
                  </a:cubicBezTo>
                  <a:cubicBezTo>
                    <a:pt x="2112" y="321"/>
                    <a:pt x="2107" y="315"/>
                    <a:pt x="2100" y="315"/>
                  </a:cubicBezTo>
                  <a:cubicBezTo>
                    <a:pt x="2093" y="315"/>
                    <a:pt x="2087" y="321"/>
                    <a:pt x="2087" y="328"/>
                  </a:cubicBezTo>
                  <a:cubicBezTo>
                    <a:pt x="2087" y="335"/>
                    <a:pt x="2093" y="341"/>
                    <a:pt x="2100" y="341"/>
                  </a:cubicBezTo>
                  <a:close/>
                  <a:moveTo>
                    <a:pt x="2179" y="341"/>
                  </a:moveTo>
                  <a:cubicBezTo>
                    <a:pt x="2186" y="341"/>
                    <a:pt x="2191" y="335"/>
                    <a:pt x="2191" y="328"/>
                  </a:cubicBezTo>
                  <a:cubicBezTo>
                    <a:pt x="2191" y="321"/>
                    <a:pt x="2186" y="315"/>
                    <a:pt x="2179" y="315"/>
                  </a:cubicBezTo>
                  <a:cubicBezTo>
                    <a:pt x="2171" y="315"/>
                    <a:pt x="2166" y="321"/>
                    <a:pt x="2166" y="328"/>
                  </a:cubicBezTo>
                  <a:cubicBezTo>
                    <a:pt x="2166" y="335"/>
                    <a:pt x="2171" y="341"/>
                    <a:pt x="2179" y="341"/>
                  </a:cubicBezTo>
                  <a:close/>
                  <a:moveTo>
                    <a:pt x="2218" y="341"/>
                  </a:moveTo>
                  <a:cubicBezTo>
                    <a:pt x="2225" y="341"/>
                    <a:pt x="2231" y="335"/>
                    <a:pt x="2231" y="328"/>
                  </a:cubicBezTo>
                  <a:cubicBezTo>
                    <a:pt x="2231" y="321"/>
                    <a:pt x="2225" y="315"/>
                    <a:pt x="2218" y="315"/>
                  </a:cubicBezTo>
                  <a:cubicBezTo>
                    <a:pt x="2211" y="315"/>
                    <a:pt x="2205" y="321"/>
                    <a:pt x="2205" y="328"/>
                  </a:cubicBezTo>
                  <a:cubicBezTo>
                    <a:pt x="2205" y="335"/>
                    <a:pt x="2211" y="341"/>
                    <a:pt x="2218" y="341"/>
                  </a:cubicBezTo>
                  <a:close/>
                  <a:moveTo>
                    <a:pt x="2257" y="341"/>
                  </a:moveTo>
                  <a:cubicBezTo>
                    <a:pt x="2264" y="341"/>
                    <a:pt x="2270" y="335"/>
                    <a:pt x="2270" y="328"/>
                  </a:cubicBezTo>
                  <a:cubicBezTo>
                    <a:pt x="2270" y="321"/>
                    <a:pt x="2264" y="315"/>
                    <a:pt x="2257" y="315"/>
                  </a:cubicBezTo>
                  <a:cubicBezTo>
                    <a:pt x="2250" y="315"/>
                    <a:pt x="2245" y="321"/>
                    <a:pt x="2245" y="328"/>
                  </a:cubicBezTo>
                  <a:cubicBezTo>
                    <a:pt x="2245" y="335"/>
                    <a:pt x="2250" y="341"/>
                    <a:pt x="2257" y="341"/>
                  </a:cubicBezTo>
                  <a:close/>
                  <a:moveTo>
                    <a:pt x="2297" y="341"/>
                  </a:moveTo>
                  <a:cubicBezTo>
                    <a:pt x="2304" y="341"/>
                    <a:pt x="2310" y="335"/>
                    <a:pt x="2310" y="328"/>
                  </a:cubicBezTo>
                  <a:cubicBezTo>
                    <a:pt x="2310" y="321"/>
                    <a:pt x="2304" y="315"/>
                    <a:pt x="2297" y="315"/>
                  </a:cubicBezTo>
                  <a:cubicBezTo>
                    <a:pt x="2290" y="315"/>
                    <a:pt x="2284" y="321"/>
                    <a:pt x="2284" y="328"/>
                  </a:cubicBezTo>
                  <a:cubicBezTo>
                    <a:pt x="2284" y="335"/>
                    <a:pt x="2290" y="341"/>
                    <a:pt x="2297" y="341"/>
                  </a:cubicBezTo>
                  <a:close/>
                  <a:moveTo>
                    <a:pt x="2336" y="341"/>
                  </a:moveTo>
                  <a:cubicBezTo>
                    <a:pt x="2343" y="341"/>
                    <a:pt x="2349" y="335"/>
                    <a:pt x="2349" y="328"/>
                  </a:cubicBezTo>
                  <a:cubicBezTo>
                    <a:pt x="2349" y="321"/>
                    <a:pt x="2343" y="315"/>
                    <a:pt x="2336" y="315"/>
                  </a:cubicBezTo>
                  <a:cubicBezTo>
                    <a:pt x="2329" y="315"/>
                    <a:pt x="2323" y="321"/>
                    <a:pt x="2323" y="328"/>
                  </a:cubicBezTo>
                  <a:cubicBezTo>
                    <a:pt x="2323" y="335"/>
                    <a:pt x="2329" y="341"/>
                    <a:pt x="2336" y="341"/>
                  </a:cubicBezTo>
                  <a:close/>
                  <a:moveTo>
                    <a:pt x="2376" y="341"/>
                  </a:moveTo>
                  <a:cubicBezTo>
                    <a:pt x="2383" y="341"/>
                    <a:pt x="2388" y="335"/>
                    <a:pt x="2388" y="328"/>
                  </a:cubicBezTo>
                  <a:cubicBezTo>
                    <a:pt x="2388" y="321"/>
                    <a:pt x="2383" y="315"/>
                    <a:pt x="2376" y="315"/>
                  </a:cubicBezTo>
                  <a:cubicBezTo>
                    <a:pt x="2369" y="315"/>
                    <a:pt x="2363" y="321"/>
                    <a:pt x="2363" y="328"/>
                  </a:cubicBezTo>
                  <a:cubicBezTo>
                    <a:pt x="2363" y="335"/>
                    <a:pt x="2369" y="341"/>
                    <a:pt x="2376" y="341"/>
                  </a:cubicBezTo>
                  <a:close/>
                  <a:moveTo>
                    <a:pt x="2415" y="316"/>
                  </a:moveTo>
                  <a:cubicBezTo>
                    <a:pt x="2408" y="316"/>
                    <a:pt x="2403" y="321"/>
                    <a:pt x="2403" y="328"/>
                  </a:cubicBezTo>
                  <a:cubicBezTo>
                    <a:pt x="2403" y="335"/>
                    <a:pt x="2408" y="340"/>
                    <a:pt x="2415" y="340"/>
                  </a:cubicBezTo>
                  <a:cubicBezTo>
                    <a:pt x="2422" y="340"/>
                    <a:pt x="2427" y="335"/>
                    <a:pt x="2427" y="328"/>
                  </a:cubicBezTo>
                  <a:cubicBezTo>
                    <a:pt x="2427" y="321"/>
                    <a:pt x="2422" y="316"/>
                    <a:pt x="2415" y="316"/>
                  </a:cubicBezTo>
                  <a:close/>
                  <a:moveTo>
                    <a:pt x="2454" y="341"/>
                  </a:moveTo>
                  <a:cubicBezTo>
                    <a:pt x="2462" y="341"/>
                    <a:pt x="2467" y="335"/>
                    <a:pt x="2467" y="328"/>
                  </a:cubicBezTo>
                  <a:cubicBezTo>
                    <a:pt x="2467" y="321"/>
                    <a:pt x="2462" y="315"/>
                    <a:pt x="2454" y="315"/>
                  </a:cubicBezTo>
                  <a:cubicBezTo>
                    <a:pt x="2447" y="315"/>
                    <a:pt x="2442" y="321"/>
                    <a:pt x="2442" y="328"/>
                  </a:cubicBezTo>
                  <a:cubicBezTo>
                    <a:pt x="2442" y="335"/>
                    <a:pt x="2447" y="341"/>
                    <a:pt x="2454" y="341"/>
                  </a:cubicBezTo>
                  <a:close/>
                  <a:moveTo>
                    <a:pt x="2494" y="341"/>
                  </a:moveTo>
                  <a:cubicBezTo>
                    <a:pt x="2501" y="341"/>
                    <a:pt x="2507" y="335"/>
                    <a:pt x="2507" y="328"/>
                  </a:cubicBezTo>
                  <a:cubicBezTo>
                    <a:pt x="2507" y="321"/>
                    <a:pt x="2501" y="315"/>
                    <a:pt x="2494" y="315"/>
                  </a:cubicBezTo>
                  <a:cubicBezTo>
                    <a:pt x="2487" y="315"/>
                    <a:pt x="2481" y="321"/>
                    <a:pt x="2481" y="328"/>
                  </a:cubicBezTo>
                  <a:cubicBezTo>
                    <a:pt x="2481" y="335"/>
                    <a:pt x="2487" y="341"/>
                    <a:pt x="2494" y="341"/>
                  </a:cubicBezTo>
                  <a:close/>
                  <a:moveTo>
                    <a:pt x="2533" y="341"/>
                  </a:moveTo>
                  <a:cubicBezTo>
                    <a:pt x="2540" y="341"/>
                    <a:pt x="2546" y="335"/>
                    <a:pt x="2546" y="328"/>
                  </a:cubicBezTo>
                  <a:cubicBezTo>
                    <a:pt x="2546" y="321"/>
                    <a:pt x="2540" y="315"/>
                    <a:pt x="2533" y="315"/>
                  </a:cubicBezTo>
                  <a:cubicBezTo>
                    <a:pt x="2526" y="315"/>
                    <a:pt x="2521" y="321"/>
                    <a:pt x="2521" y="328"/>
                  </a:cubicBezTo>
                  <a:cubicBezTo>
                    <a:pt x="2521" y="335"/>
                    <a:pt x="2526" y="341"/>
                    <a:pt x="2533" y="341"/>
                  </a:cubicBezTo>
                  <a:close/>
                  <a:moveTo>
                    <a:pt x="2573" y="341"/>
                  </a:moveTo>
                  <a:cubicBezTo>
                    <a:pt x="2580" y="341"/>
                    <a:pt x="2586" y="335"/>
                    <a:pt x="2586" y="328"/>
                  </a:cubicBezTo>
                  <a:cubicBezTo>
                    <a:pt x="2586" y="321"/>
                    <a:pt x="2580" y="315"/>
                    <a:pt x="2573" y="315"/>
                  </a:cubicBezTo>
                  <a:cubicBezTo>
                    <a:pt x="2566" y="315"/>
                    <a:pt x="2560" y="321"/>
                    <a:pt x="2560" y="328"/>
                  </a:cubicBezTo>
                  <a:cubicBezTo>
                    <a:pt x="2560" y="335"/>
                    <a:pt x="2566" y="341"/>
                    <a:pt x="2573" y="341"/>
                  </a:cubicBezTo>
                  <a:close/>
                  <a:moveTo>
                    <a:pt x="2612" y="341"/>
                  </a:moveTo>
                  <a:cubicBezTo>
                    <a:pt x="2619" y="341"/>
                    <a:pt x="2625" y="335"/>
                    <a:pt x="2625" y="328"/>
                  </a:cubicBezTo>
                  <a:cubicBezTo>
                    <a:pt x="2625" y="321"/>
                    <a:pt x="2619" y="315"/>
                    <a:pt x="2612" y="315"/>
                  </a:cubicBezTo>
                  <a:cubicBezTo>
                    <a:pt x="2605" y="315"/>
                    <a:pt x="2599" y="321"/>
                    <a:pt x="2599" y="328"/>
                  </a:cubicBezTo>
                  <a:cubicBezTo>
                    <a:pt x="2599" y="335"/>
                    <a:pt x="2605" y="341"/>
                    <a:pt x="2612" y="341"/>
                  </a:cubicBezTo>
                  <a:close/>
                  <a:moveTo>
                    <a:pt x="2652" y="341"/>
                  </a:moveTo>
                  <a:cubicBezTo>
                    <a:pt x="2659" y="341"/>
                    <a:pt x="2664" y="335"/>
                    <a:pt x="2664" y="328"/>
                  </a:cubicBezTo>
                  <a:cubicBezTo>
                    <a:pt x="2664" y="321"/>
                    <a:pt x="2659" y="315"/>
                    <a:pt x="2652" y="315"/>
                  </a:cubicBezTo>
                  <a:cubicBezTo>
                    <a:pt x="2645" y="315"/>
                    <a:pt x="2639" y="321"/>
                    <a:pt x="2639" y="328"/>
                  </a:cubicBezTo>
                  <a:cubicBezTo>
                    <a:pt x="2639" y="335"/>
                    <a:pt x="2645" y="341"/>
                    <a:pt x="2652" y="341"/>
                  </a:cubicBezTo>
                  <a:close/>
                  <a:moveTo>
                    <a:pt x="2691" y="341"/>
                  </a:moveTo>
                  <a:cubicBezTo>
                    <a:pt x="2698" y="341"/>
                    <a:pt x="2704" y="335"/>
                    <a:pt x="2704" y="328"/>
                  </a:cubicBezTo>
                  <a:cubicBezTo>
                    <a:pt x="2704" y="321"/>
                    <a:pt x="2698" y="315"/>
                    <a:pt x="2691" y="315"/>
                  </a:cubicBezTo>
                  <a:cubicBezTo>
                    <a:pt x="2684" y="315"/>
                    <a:pt x="2678" y="321"/>
                    <a:pt x="2678" y="328"/>
                  </a:cubicBezTo>
                  <a:cubicBezTo>
                    <a:pt x="2678" y="335"/>
                    <a:pt x="2684" y="341"/>
                    <a:pt x="2691" y="341"/>
                  </a:cubicBezTo>
                  <a:close/>
                  <a:moveTo>
                    <a:pt x="2730" y="341"/>
                  </a:moveTo>
                  <a:cubicBezTo>
                    <a:pt x="2738" y="341"/>
                    <a:pt x="2743" y="335"/>
                    <a:pt x="2743" y="328"/>
                  </a:cubicBezTo>
                  <a:cubicBezTo>
                    <a:pt x="2743" y="321"/>
                    <a:pt x="2738" y="315"/>
                    <a:pt x="2730" y="315"/>
                  </a:cubicBezTo>
                  <a:cubicBezTo>
                    <a:pt x="2723" y="315"/>
                    <a:pt x="2718" y="321"/>
                    <a:pt x="2718" y="328"/>
                  </a:cubicBezTo>
                  <a:cubicBezTo>
                    <a:pt x="2718" y="335"/>
                    <a:pt x="2723" y="341"/>
                    <a:pt x="2730" y="341"/>
                  </a:cubicBezTo>
                  <a:close/>
                  <a:moveTo>
                    <a:pt x="2770" y="341"/>
                  </a:moveTo>
                  <a:cubicBezTo>
                    <a:pt x="2777" y="341"/>
                    <a:pt x="2783" y="335"/>
                    <a:pt x="2783" y="328"/>
                  </a:cubicBezTo>
                  <a:cubicBezTo>
                    <a:pt x="2783" y="321"/>
                    <a:pt x="2777" y="315"/>
                    <a:pt x="2770" y="315"/>
                  </a:cubicBezTo>
                  <a:cubicBezTo>
                    <a:pt x="2763" y="315"/>
                    <a:pt x="2757" y="321"/>
                    <a:pt x="2757" y="328"/>
                  </a:cubicBezTo>
                  <a:cubicBezTo>
                    <a:pt x="2757" y="335"/>
                    <a:pt x="2763" y="341"/>
                    <a:pt x="2770" y="341"/>
                  </a:cubicBezTo>
                  <a:close/>
                  <a:moveTo>
                    <a:pt x="2809" y="341"/>
                  </a:moveTo>
                  <a:cubicBezTo>
                    <a:pt x="2816" y="341"/>
                    <a:pt x="2822" y="335"/>
                    <a:pt x="2822" y="328"/>
                  </a:cubicBezTo>
                  <a:cubicBezTo>
                    <a:pt x="2822" y="321"/>
                    <a:pt x="2816" y="315"/>
                    <a:pt x="2809" y="315"/>
                  </a:cubicBezTo>
                  <a:cubicBezTo>
                    <a:pt x="2802" y="315"/>
                    <a:pt x="2797" y="321"/>
                    <a:pt x="2797" y="328"/>
                  </a:cubicBezTo>
                  <a:cubicBezTo>
                    <a:pt x="2797" y="335"/>
                    <a:pt x="2802" y="341"/>
                    <a:pt x="2809" y="341"/>
                  </a:cubicBezTo>
                  <a:close/>
                  <a:moveTo>
                    <a:pt x="2849" y="341"/>
                  </a:moveTo>
                  <a:cubicBezTo>
                    <a:pt x="2856" y="341"/>
                    <a:pt x="2861" y="335"/>
                    <a:pt x="2861" y="328"/>
                  </a:cubicBezTo>
                  <a:cubicBezTo>
                    <a:pt x="2861" y="321"/>
                    <a:pt x="2856" y="315"/>
                    <a:pt x="2849" y="315"/>
                  </a:cubicBezTo>
                  <a:cubicBezTo>
                    <a:pt x="2842" y="315"/>
                    <a:pt x="2836" y="321"/>
                    <a:pt x="2836" y="328"/>
                  </a:cubicBezTo>
                  <a:cubicBezTo>
                    <a:pt x="2836" y="335"/>
                    <a:pt x="2842" y="341"/>
                    <a:pt x="2849" y="341"/>
                  </a:cubicBezTo>
                  <a:close/>
                  <a:moveTo>
                    <a:pt x="2888" y="341"/>
                  </a:moveTo>
                  <a:cubicBezTo>
                    <a:pt x="2895" y="341"/>
                    <a:pt x="2901" y="335"/>
                    <a:pt x="2901" y="328"/>
                  </a:cubicBezTo>
                  <a:cubicBezTo>
                    <a:pt x="2901" y="321"/>
                    <a:pt x="2895" y="315"/>
                    <a:pt x="2888" y="315"/>
                  </a:cubicBezTo>
                  <a:cubicBezTo>
                    <a:pt x="2881" y="315"/>
                    <a:pt x="2875" y="321"/>
                    <a:pt x="2875" y="328"/>
                  </a:cubicBezTo>
                  <a:cubicBezTo>
                    <a:pt x="2875" y="335"/>
                    <a:pt x="2881" y="341"/>
                    <a:pt x="2888" y="341"/>
                  </a:cubicBezTo>
                  <a:close/>
                  <a:moveTo>
                    <a:pt x="2928" y="341"/>
                  </a:moveTo>
                  <a:cubicBezTo>
                    <a:pt x="2935" y="341"/>
                    <a:pt x="2940" y="335"/>
                    <a:pt x="2940" y="328"/>
                  </a:cubicBezTo>
                  <a:cubicBezTo>
                    <a:pt x="2940" y="321"/>
                    <a:pt x="2935" y="315"/>
                    <a:pt x="2928" y="315"/>
                  </a:cubicBezTo>
                  <a:cubicBezTo>
                    <a:pt x="2921" y="315"/>
                    <a:pt x="2915" y="321"/>
                    <a:pt x="2915" y="328"/>
                  </a:cubicBezTo>
                  <a:cubicBezTo>
                    <a:pt x="2915" y="335"/>
                    <a:pt x="2921" y="341"/>
                    <a:pt x="2928" y="341"/>
                  </a:cubicBezTo>
                  <a:close/>
                  <a:moveTo>
                    <a:pt x="2967" y="341"/>
                  </a:moveTo>
                  <a:cubicBezTo>
                    <a:pt x="2974" y="341"/>
                    <a:pt x="2980" y="335"/>
                    <a:pt x="2980" y="328"/>
                  </a:cubicBezTo>
                  <a:cubicBezTo>
                    <a:pt x="2980" y="321"/>
                    <a:pt x="2974" y="315"/>
                    <a:pt x="2967" y="315"/>
                  </a:cubicBezTo>
                  <a:cubicBezTo>
                    <a:pt x="2960" y="315"/>
                    <a:pt x="2954" y="321"/>
                    <a:pt x="2954" y="328"/>
                  </a:cubicBezTo>
                  <a:cubicBezTo>
                    <a:pt x="2954" y="335"/>
                    <a:pt x="2960" y="341"/>
                    <a:pt x="2967" y="341"/>
                  </a:cubicBezTo>
                  <a:close/>
                  <a:moveTo>
                    <a:pt x="3006" y="341"/>
                  </a:moveTo>
                  <a:cubicBezTo>
                    <a:pt x="3013" y="341"/>
                    <a:pt x="3019" y="335"/>
                    <a:pt x="3019" y="328"/>
                  </a:cubicBezTo>
                  <a:cubicBezTo>
                    <a:pt x="3019" y="321"/>
                    <a:pt x="3013" y="315"/>
                    <a:pt x="3006" y="315"/>
                  </a:cubicBezTo>
                  <a:cubicBezTo>
                    <a:pt x="2999" y="315"/>
                    <a:pt x="2994" y="321"/>
                    <a:pt x="2994" y="328"/>
                  </a:cubicBezTo>
                  <a:cubicBezTo>
                    <a:pt x="2994" y="335"/>
                    <a:pt x="2999" y="341"/>
                    <a:pt x="3006" y="341"/>
                  </a:cubicBezTo>
                  <a:close/>
                  <a:moveTo>
                    <a:pt x="3046" y="341"/>
                  </a:moveTo>
                  <a:cubicBezTo>
                    <a:pt x="3053" y="341"/>
                    <a:pt x="3059" y="335"/>
                    <a:pt x="3059" y="328"/>
                  </a:cubicBezTo>
                  <a:cubicBezTo>
                    <a:pt x="3059" y="321"/>
                    <a:pt x="3053" y="315"/>
                    <a:pt x="3046" y="315"/>
                  </a:cubicBezTo>
                  <a:cubicBezTo>
                    <a:pt x="3039" y="315"/>
                    <a:pt x="3033" y="321"/>
                    <a:pt x="3033" y="328"/>
                  </a:cubicBezTo>
                  <a:cubicBezTo>
                    <a:pt x="3033" y="335"/>
                    <a:pt x="3039" y="341"/>
                    <a:pt x="3046" y="341"/>
                  </a:cubicBezTo>
                  <a:close/>
                  <a:moveTo>
                    <a:pt x="3085" y="341"/>
                  </a:moveTo>
                  <a:cubicBezTo>
                    <a:pt x="3092" y="341"/>
                    <a:pt x="3098" y="335"/>
                    <a:pt x="3098" y="328"/>
                  </a:cubicBezTo>
                  <a:cubicBezTo>
                    <a:pt x="3098" y="321"/>
                    <a:pt x="3092" y="315"/>
                    <a:pt x="3085" y="315"/>
                  </a:cubicBezTo>
                  <a:cubicBezTo>
                    <a:pt x="3078" y="315"/>
                    <a:pt x="3073" y="321"/>
                    <a:pt x="3073" y="328"/>
                  </a:cubicBezTo>
                  <a:cubicBezTo>
                    <a:pt x="3073" y="335"/>
                    <a:pt x="3078" y="341"/>
                    <a:pt x="3085" y="341"/>
                  </a:cubicBezTo>
                  <a:close/>
                  <a:moveTo>
                    <a:pt x="3125" y="341"/>
                  </a:moveTo>
                  <a:cubicBezTo>
                    <a:pt x="3132" y="341"/>
                    <a:pt x="3137" y="335"/>
                    <a:pt x="3137" y="328"/>
                  </a:cubicBezTo>
                  <a:cubicBezTo>
                    <a:pt x="3137" y="321"/>
                    <a:pt x="3132" y="315"/>
                    <a:pt x="3125" y="315"/>
                  </a:cubicBezTo>
                  <a:cubicBezTo>
                    <a:pt x="3118" y="315"/>
                    <a:pt x="3112" y="321"/>
                    <a:pt x="3112" y="328"/>
                  </a:cubicBezTo>
                  <a:cubicBezTo>
                    <a:pt x="3112" y="335"/>
                    <a:pt x="3118" y="341"/>
                    <a:pt x="3125" y="341"/>
                  </a:cubicBezTo>
                  <a:close/>
                  <a:moveTo>
                    <a:pt x="3164" y="341"/>
                  </a:moveTo>
                  <a:cubicBezTo>
                    <a:pt x="3171" y="341"/>
                    <a:pt x="3177" y="335"/>
                    <a:pt x="3177" y="328"/>
                  </a:cubicBezTo>
                  <a:cubicBezTo>
                    <a:pt x="3177" y="321"/>
                    <a:pt x="3171" y="315"/>
                    <a:pt x="3164" y="315"/>
                  </a:cubicBezTo>
                  <a:cubicBezTo>
                    <a:pt x="3157" y="315"/>
                    <a:pt x="3151" y="321"/>
                    <a:pt x="3151" y="328"/>
                  </a:cubicBezTo>
                  <a:cubicBezTo>
                    <a:pt x="3151" y="335"/>
                    <a:pt x="3157" y="341"/>
                    <a:pt x="3164" y="341"/>
                  </a:cubicBezTo>
                  <a:close/>
                  <a:moveTo>
                    <a:pt x="3204" y="341"/>
                  </a:moveTo>
                  <a:cubicBezTo>
                    <a:pt x="3211" y="341"/>
                    <a:pt x="3216" y="335"/>
                    <a:pt x="3216" y="328"/>
                  </a:cubicBezTo>
                  <a:cubicBezTo>
                    <a:pt x="3216" y="321"/>
                    <a:pt x="3211" y="315"/>
                    <a:pt x="3204" y="315"/>
                  </a:cubicBezTo>
                  <a:cubicBezTo>
                    <a:pt x="3197" y="315"/>
                    <a:pt x="3191" y="321"/>
                    <a:pt x="3191" y="328"/>
                  </a:cubicBezTo>
                  <a:cubicBezTo>
                    <a:pt x="3191" y="335"/>
                    <a:pt x="3197" y="341"/>
                    <a:pt x="3204" y="341"/>
                  </a:cubicBezTo>
                  <a:close/>
                  <a:moveTo>
                    <a:pt x="3243" y="341"/>
                  </a:moveTo>
                  <a:cubicBezTo>
                    <a:pt x="3250" y="341"/>
                    <a:pt x="3256" y="335"/>
                    <a:pt x="3256" y="328"/>
                  </a:cubicBezTo>
                  <a:cubicBezTo>
                    <a:pt x="3256" y="321"/>
                    <a:pt x="3250" y="315"/>
                    <a:pt x="3243" y="315"/>
                  </a:cubicBezTo>
                  <a:cubicBezTo>
                    <a:pt x="3236" y="315"/>
                    <a:pt x="3230" y="321"/>
                    <a:pt x="3230" y="328"/>
                  </a:cubicBezTo>
                  <a:cubicBezTo>
                    <a:pt x="3230" y="335"/>
                    <a:pt x="3236" y="341"/>
                    <a:pt x="3243" y="341"/>
                  </a:cubicBezTo>
                  <a:close/>
                  <a:moveTo>
                    <a:pt x="3282" y="341"/>
                  </a:moveTo>
                  <a:cubicBezTo>
                    <a:pt x="3289" y="341"/>
                    <a:pt x="3295" y="335"/>
                    <a:pt x="3295" y="328"/>
                  </a:cubicBezTo>
                  <a:cubicBezTo>
                    <a:pt x="3295" y="321"/>
                    <a:pt x="3289" y="315"/>
                    <a:pt x="3282" y="315"/>
                  </a:cubicBezTo>
                  <a:cubicBezTo>
                    <a:pt x="3275" y="315"/>
                    <a:pt x="3270" y="321"/>
                    <a:pt x="3270" y="328"/>
                  </a:cubicBezTo>
                  <a:cubicBezTo>
                    <a:pt x="3270" y="335"/>
                    <a:pt x="3275" y="341"/>
                    <a:pt x="3282" y="341"/>
                  </a:cubicBezTo>
                  <a:close/>
                  <a:moveTo>
                    <a:pt x="3322" y="341"/>
                  </a:moveTo>
                  <a:cubicBezTo>
                    <a:pt x="3329" y="341"/>
                    <a:pt x="3335" y="335"/>
                    <a:pt x="3335" y="328"/>
                  </a:cubicBezTo>
                  <a:cubicBezTo>
                    <a:pt x="3335" y="321"/>
                    <a:pt x="3329" y="315"/>
                    <a:pt x="3322" y="315"/>
                  </a:cubicBezTo>
                  <a:cubicBezTo>
                    <a:pt x="3315" y="315"/>
                    <a:pt x="3309" y="321"/>
                    <a:pt x="3309" y="328"/>
                  </a:cubicBezTo>
                  <a:cubicBezTo>
                    <a:pt x="3309" y="335"/>
                    <a:pt x="3315" y="341"/>
                    <a:pt x="3322" y="341"/>
                  </a:cubicBezTo>
                  <a:close/>
                  <a:moveTo>
                    <a:pt x="3361" y="341"/>
                  </a:moveTo>
                  <a:cubicBezTo>
                    <a:pt x="3368" y="341"/>
                    <a:pt x="3374" y="335"/>
                    <a:pt x="3374" y="328"/>
                  </a:cubicBezTo>
                  <a:cubicBezTo>
                    <a:pt x="3374" y="321"/>
                    <a:pt x="3368" y="315"/>
                    <a:pt x="3361" y="315"/>
                  </a:cubicBezTo>
                  <a:cubicBezTo>
                    <a:pt x="3354" y="315"/>
                    <a:pt x="3348" y="321"/>
                    <a:pt x="3348" y="328"/>
                  </a:cubicBezTo>
                  <a:cubicBezTo>
                    <a:pt x="3348" y="335"/>
                    <a:pt x="3354" y="341"/>
                    <a:pt x="3361" y="341"/>
                  </a:cubicBezTo>
                  <a:close/>
                  <a:moveTo>
                    <a:pt x="3401" y="341"/>
                  </a:moveTo>
                  <a:cubicBezTo>
                    <a:pt x="3408" y="341"/>
                    <a:pt x="3413" y="335"/>
                    <a:pt x="3413" y="328"/>
                  </a:cubicBezTo>
                  <a:cubicBezTo>
                    <a:pt x="3413" y="321"/>
                    <a:pt x="3408" y="315"/>
                    <a:pt x="3401" y="315"/>
                  </a:cubicBezTo>
                  <a:cubicBezTo>
                    <a:pt x="3394" y="315"/>
                    <a:pt x="3388" y="321"/>
                    <a:pt x="3388" y="328"/>
                  </a:cubicBezTo>
                  <a:cubicBezTo>
                    <a:pt x="3388" y="335"/>
                    <a:pt x="3394" y="341"/>
                    <a:pt x="3401" y="341"/>
                  </a:cubicBezTo>
                  <a:close/>
                  <a:moveTo>
                    <a:pt x="3440" y="341"/>
                  </a:moveTo>
                  <a:cubicBezTo>
                    <a:pt x="3447" y="341"/>
                    <a:pt x="3453" y="335"/>
                    <a:pt x="3453" y="328"/>
                  </a:cubicBezTo>
                  <a:cubicBezTo>
                    <a:pt x="3453" y="321"/>
                    <a:pt x="3447" y="315"/>
                    <a:pt x="3440" y="315"/>
                  </a:cubicBezTo>
                  <a:cubicBezTo>
                    <a:pt x="3433" y="315"/>
                    <a:pt x="3427" y="321"/>
                    <a:pt x="3427" y="328"/>
                  </a:cubicBezTo>
                  <a:cubicBezTo>
                    <a:pt x="3427" y="335"/>
                    <a:pt x="3433" y="341"/>
                    <a:pt x="3440" y="341"/>
                  </a:cubicBezTo>
                  <a:close/>
                  <a:moveTo>
                    <a:pt x="3480" y="341"/>
                  </a:moveTo>
                  <a:cubicBezTo>
                    <a:pt x="3487" y="341"/>
                    <a:pt x="3492" y="335"/>
                    <a:pt x="3492" y="328"/>
                  </a:cubicBezTo>
                  <a:cubicBezTo>
                    <a:pt x="3492" y="321"/>
                    <a:pt x="3487" y="315"/>
                    <a:pt x="3480" y="315"/>
                  </a:cubicBezTo>
                  <a:cubicBezTo>
                    <a:pt x="3472" y="315"/>
                    <a:pt x="3467" y="321"/>
                    <a:pt x="3467" y="328"/>
                  </a:cubicBezTo>
                  <a:cubicBezTo>
                    <a:pt x="3467" y="335"/>
                    <a:pt x="3472" y="341"/>
                    <a:pt x="3480" y="341"/>
                  </a:cubicBezTo>
                  <a:close/>
                  <a:moveTo>
                    <a:pt x="3519" y="315"/>
                  </a:moveTo>
                  <a:cubicBezTo>
                    <a:pt x="3512" y="315"/>
                    <a:pt x="3506" y="321"/>
                    <a:pt x="3506" y="328"/>
                  </a:cubicBezTo>
                  <a:cubicBezTo>
                    <a:pt x="3506" y="335"/>
                    <a:pt x="3512" y="341"/>
                    <a:pt x="3519" y="341"/>
                  </a:cubicBezTo>
                  <a:cubicBezTo>
                    <a:pt x="3526" y="341"/>
                    <a:pt x="3532" y="335"/>
                    <a:pt x="3532" y="328"/>
                  </a:cubicBezTo>
                  <a:cubicBezTo>
                    <a:pt x="3532" y="321"/>
                    <a:pt x="3526" y="315"/>
                    <a:pt x="3519" y="315"/>
                  </a:cubicBezTo>
                  <a:close/>
                  <a:moveTo>
                    <a:pt x="3558" y="315"/>
                  </a:moveTo>
                  <a:cubicBezTo>
                    <a:pt x="3551" y="315"/>
                    <a:pt x="3546" y="321"/>
                    <a:pt x="3546" y="328"/>
                  </a:cubicBezTo>
                  <a:cubicBezTo>
                    <a:pt x="3546" y="335"/>
                    <a:pt x="3551" y="341"/>
                    <a:pt x="3558" y="341"/>
                  </a:cubicBezTo>
                  <a:cubicBezTo>
                    <a:pt x="3565" y="341"/>
                    <a:pt x="3571" y="335"/>
                    <a:pt x="3571" y="328"/>
                  </a:cubicBezTo>
                  <a:cubicBezTo>
                    <a:pt x="3571" y="321"/>
                    <a:pt x="3565" y="315"/>
                    <a:pt x="3558" y="315"/>
                  </a:cubicBezTo>
                  <a:close/>
                  <a:moveTo>
                    <a:pt x="3598" y="315"/>
                  </a:moveTo>
                  <a:cubicBezTo>
                    <a:pt x="3591" y="315"/>
                    <a:pt x="3585" y="321"/>
                    <a:pt x="3585" y="328"/>
                  </a:cubicBezTo>
                  <a:cubicBezTo>
                    <a:pt x="3585" y="335"/>
                    <a:pt x="3591" y="341"/>
                    <a:pt x="3598" y="341"/>
                  </a:cubicBezTo>
                  <a:cubicBezTo>
                    <a:pt x="3605" y="341"/>
                    <a:pt x="3611" y="335"/>
                    <a:pt x="3611" y="328"/>
                  </a:cubicBezTo>
                  <a:cubicBezTo>
                    <a:pt x="3611" y="321"/>
                    <a:pt x="3605" y="315"/>
                    <a:pt x="3598" y="315"/>
                  </a:cubicBezTo>
                  <a:close/>
                  <a:moveTo>
                    <a:pt x="89" y="380"/>
                  </a:moveTo>
                  <a:cubicBezTo>
                    <a:pt x="96" y="380"/>
                    <a:pt x="102" y="375"/>
                    <a:pt x="102" y="367"/>
                  </a:cubicBezTo>
                  <a:cubicBezTo>
                    <a:pt x="102" y="360"/>
                    <a:pt x="96" y="355"/>
                    <a:pt x="89" y="355"/>
                  </a:cubicBezTo>
                  <a:cubicBezTo>
                    <a:pt x="82" y="355"/>
                    <a:pt x="76" y="360"/>
                    <a:pt x="76" y="367"/>
                  </a:cubicBezTo>
                  <a:cubicBezTo>
                    <a:pt x="76" y="375"/>
                    <a:pt x="82" y="380"/>
                    <a:pt x="89" y="380"/>
                  </a:cubicBezTo>
                  <a:close/>
                  <a:moveTo>
                    <a:pt x="128" y="380"/>
                  </a:moveTo>
                  <a:cubicBezTo>
                    <a:pt x="136" y="380"/>
                    <a:pt x="141" y="375"/>
                    <a:pt x="141" y="367"/>
                  </a:cubicBezTo>
                  <a:cubicBezTo>
                    <a:pt x="141" y="360"/>
                    <a:pt x="136" y="355"/>
                    <a:pt x="128" y="355"/>
                  </a:cubicBezTo>
                  <a:cubicBezTo>
                    <a:pt x="121" y="355"/>
                    <a:pt x="116" y="360"/>
                    <a:pt x="116" y="367"/>
                  </a:cubicBezTo>
                  <a:cubicBezTo>
                    <a:pt x="116" y="375"/>
                    <a:pt x="121" y="380"/>
                    <a:pt x="128" y="380"/>
                  </a:cubicBezTo>
                  <a:close/>
                  <a:moveTo>
                    <a:pt x="168" y="380"/>
                  </a:moveTo>
                  <a:cubicBezTo>
                    <a:pt x="175" y="380"/>
                    <a:pt x="181" y="375"/>
                    <a:pt x="181" y="367"/>
                  </a:cubicBezTo>
                  <a:cubicBezTo>
                    <a:pt x="181" y="360"/>
                    <a:pt x="175" y="355"/>
                    <a:pt x="168" y="355"/>
                  </a:cubicBezTo>
                  <a:cubicBezTo>
                    <a:pt x="161" y="355"/>
                    <a:pt x="155" y="360"/>
                    <a:pt x="155" y="367"/>
                  </a:cubicBezTo>
                  <a:cubicBezTo>
                    <a:pt x="155" y="375"/>
                    <a:pt x="161" y="380"/>
                    <a:pt x="168" y="380"/>
                  </a:cubicBezTo>
                  <a:close/>
                  <a:moveTo>
                    <a:pt x="207" y="380"/>
                  </a:moveTo>
                  <a:cubicBezTo>
                    <a:pt x="214" y="380"/>
                    <a:pt x="220" y="375"/>
                    <a:pt x="220" y="367"/>
                  </a:cubicBezTo>
                  <a:cubicBezTo>
                    <a:pt x="220" y="360"/>
                    <a:pt x="214" y="355"/>
                    <a:pt x="207" y="355"/>
                  </a:cubicBezTo>
                  <a:cubicBezTo>
                    <a:pt x="200" y="355"/>
                    <a:pt x="195" y="360"/>
                    <a:pt x="195" y="367"/>
                  </a:cubicBezTo>
                  <a:cubicBezTo>
                    <a:pt x="195" y="375"/>
                    <a:pt x="200" y="380"/>
                    <a:pt x="207" y="380"/>
                  </a:cubicBezTo>
                  <a:close/>
                  <a:moveTo>
                    <a:pt x="247" y="380"/>
                  </a:moveTo>
                  <a:cubicBezTo>
                    <a:pt x="254" y="380"/>
                    <a:pt x="259" y="375"/>
                    <a:pt x="259" y="367"/>
                  </a:cubicBezTo>
                  <a:cubicBezTo>
                    <a:pt x="259" y="360"/>
                    <a:pt x="254" y="355"/>
                    <a:pt x="247" y="355"/>
                  </a:cubicBezTo>
                  <a:cubicBezTo>
                    <a:pt x="240" y="355"/>
                    <a:pt x="234" y="360"/>
                    <a:pt x="234" y="367"/>
                  </a:cubicBezTo>
                  <a:cubicBezTo>
                    <a:pt x="234" y="375"/>
                    <a:pt x="240" y="380"/>
                    <a:pt x="247" y="380"/>
                  </a:cubicBezTo>
                  <a:close/>
                  <a:moveTo>
                    <a:pt x="286" y="380"/>
                  </a:moveTo>
                  <a:cubicBezTo>
                    <a:pt x="293" y="380"/>
                    <a:pt x="299" y="375"/>
                    <a:pt x="299" y="367"/>
                  </a:cubicBezTo>
                  <a:cubicBezTo>
                    <a:pt x="299" y="360"/>
                    <a:pt x="293" y="355"/>
                    <a:pt x="286" y="355"/>
                  </a:cubicBezTo>
                  <a:cubicBezTo>
                    <a:pt x="279" y="355"/>
                    <a:pt x="273" y="360"/>
                    <a:pt x="273" y="367"/>
                  </a:cubicBezTo>
                  <a:cubicBezTo>
                    <a:pt x="273" y="375"/>
                    <a:pt x="279" y="380"/>
                    <a:pt x="286" y="380"/>
                  </a:cubicBezTo>
                  <a:close/>
                  <a:moveTo>
                    <a:pt x="326" y="380"/>
                  </a:moveTo>
                  <a:cubicBezTo>
                    <a:pt x="333" y="380"/>
                    <a:pt x="338" y="375"/>
                    <a:pt x="338" y="367"/>
                  </a:cubicBezTo>
                  <a:cubicBezTo>
                    <a:pt x="338" y="360"/>
                    <a:pt x="333" y="355"/>
                    <a:pt x="326" y="355"/>
                  </a:cubicBezTo>
                  <a:cubicBezTo>
                    <a:pt x="319" y="355"/>
                    <a:pt x="313" y="360"/>
                    <a:pt x="313" y="367"/>
                  </a:cubicBezTo>
                  <a:cubicBezTo>
                    <a:pt x="313" y="375"/>
                    <a:pt x="319" y="380"/>
                    <a:pt x="326" y="380"/>
                  </a:cubicBezTo>
                  <a:close/>
                  <a:moveTo>
                    <a:pt x="365" y="380"/>
                  </a:moveTo>
                  <a:cubicBezTo>
                    <a:pt x="372" y="380"/>
                    <a:pt x="378" y="375"/>
                    <a:pt x="378" y="367"/>
                  </a:cubicBezTo>
                  <a:cubicBezTo>
                    <a:pt x="378" y="360"/>
                    <a:pt x="372" y="355"/>
                    <a:pt x="365" y="355"/>
                  </a:cubicBezTo>
                  <a:cubicBezTo>
                    <a:pt x="358" y="355"/>
                    <a:pt x="352" y="360"/>
                    <a:pt x="352" y="367"/>
                  </a:cubicBezTo>
                  <a:cubicBezTo>
                    <a:pt x="352" y="375"/>
                    <a:pt x="358" y="380"/>
                    <a:pt x="365" y="380"/>
                  </a:cubicBezTo>
                  <a:close/>
                  <a:moveTo>
                    <a:pt x="404" y="380"/>
                  </a:moveTo>
                  <a:cubicBezTo>
                    <a:pt x="411" y="380"/>
                    <a:pt x="417" y="375"/>
                    <a:pt x="417" y="367"/>
                  </a:cubicBezTo>
                  <a:cubicBezTo>
                    <a:pt x="417" y="360"/>
                    <a:pt x="411" y="355"/>
                    <a:pt x="404" y="355"/>
                  </a:cubicBezTo>
                  <a:cubicBezTo>
                    <a:pt x="397" y="355"/>
                    <a:pt x="392" y="360"/>
                    <a:pt x="392" y="367"/>
                  </a:cubicBezTo>
                  <a:cubicBezTo>
                    <a:pt x="392" y="375"/>
                    <a:pt x="397" y="380"/>
                    <a:pt x="404" y="380"/>
                  </a:cubicBezTo>
                  <a:close/>
                  <a:moveTo>
                    <a:pt x="444" y="380"/>
                  </a:moveTo>
                  <a:cubicBezTo>
                    <a:pt x="451" y="380"/>
                    <a:pt x="457" y="375"/>
                    <a:pt x="457" y="367"/>
                  </a:cubicBezTo>
                  <a:cubicBezTo>
                    <a:pt x="457" y="360"/>
                    <a:pt x="451" y="355"/>
                    <a:pt x="444" y="355"/>
                  </a:cubicBezTo>
                  <a:cubicBezTo>
                    <a:pt x="437" y="355"/>
                    <a:pt x="431" y="360"/>
                    <a:pt x="431" y="367"/>
                  </a:cubicBezTo>
                  <a:cubicBezTo>
                    <a:pt x="431" y="375"/>
                    <a:pt x="437" y="380"/>
                    <a:pt x="444" y="380"/>
                  </a:cubicBezTo>
                  <a:close/>
                  <a:moveTo>
                    <a:pt x="483" y="380"/>
                  </a:moveTo>
                  <a:cubicBezTo>
                    <a:pt x="490" y="380"/>
                    <a:pt x="496" y="375"/>
                    <a:pt x="496" y="367"/>
                  </a:cubicBezTo>
                  <a:cubicBezTo>
                    <a:pt x="496" y="360"/>
                    <a:pt x="490" y="355"/>
                    <a:pt x="483" y="355"/>
                  </a:cubicBezTo>
                  <a:cubicBezTo>
                    <a:pt x="476" y="355"/>
                    <a:pt x="471" y="360"/>
                    <a:pt x="471" y="367"/>
                  </a:cubicBezTo>
                  <a:cubicBezTo>
                    <a:pt x="471" y="375"/>
                    <a:pt x="476" y="380"/>
                    <a:pt x="483" y="380"/>
                  </a:cubicBezTo>
                  <a:close/>
                  <a:moveTo>
                    <a:pt x="523" y="380"/>
                  </a:moveTo>
                  <a:cubicBezTo>
                    <a:pt x="530" y="380"/>
                    <a:pt x="535" y="375"/>
                    <a:pt x="535" y="367"/>
                  </a:cubicBezTo>
                  <a:cubicBezTo>
                    <a:pt x="535" y="360"/>
                    <a:pt x="530" y="355"/>
                    <a:pt x="523" y="355"/>
                  </a:cubicBezTo>
                  <a:cubicBezTo>
                    <a:pt x="516" y="355"/>
                    <a:pt x="510" y="360"/>
                    <a:pt x="510" y="367"/>
                  </a:cubicBezTo>
                  <a:cubicBezTo>
                    <a:pt x="510" y="375"/>
                    <a:pt x="516" y="380"/>
                    <a:pt x="523" y="380"/>
                  </a:cubicBezTo>
                  <a:close/>
                  <a:moveTo>
                    <a:pt x="562" y="380"/>
                  </a:moveTo>
                  <a:cubicBezTo>
                    <a:pt x="569" y="380"/>
                    <a:pt x="575" y="375"/>
                    <a:pt x="575" y="367"/>
                  </a:cubicBezTo>
                  <a:cubicBezTo>
                    <a:pt x="575" y="360"/>
                    <a:pt x="569" y="355"/>
                    <a:pt x="562" y="355"/>
                  </a:cubicBezTo>
                  <a:cubicBezTo>
                    <a:pt x="555" y="355"/>
                    <a:pt x="549" y="360"/>
                    <a:pt x="549" y="367"/>
                  </a:cubicBezTo>
                  <a:cubicBezTo>
                    <a:pt x="549" y="375"/>
                    <a:pt x="555" y="380"/>
                    <a:pt x="562" y="380"/>
                  </a:cubicBezTo>
                  <a:close/>
                  <a:moveTo>
                    <a:pt x="602" y="380"/>
                  </a:moveTo>
                  <a:cubicBezTo>
                    <a:pt x="609" y="380"/>
                    <a:pt x="614" y="375"/>
                    <a:pt x="614" y="367"/>
                  </a:cubicBezTo>
                  <a:cubicBezTo>
                    <a:pt x="614" y="360"/>
                    <a:pt x="609" y="355"/>
                    <a:pt x="602" y="355"/>
                  </a:cubicBezTo>
                  <a:cubicBezTo>
                    <a:pt x="595" y="355"/>
                    <a:pt x="589" y="360"/>
                    <a:pt x="589" y="367"/>
                  </a:cubicBezTo>
                  <a:cubicBezTo>
                    <a:pt x="589" y="375"/>
                    <a:pt x="595" y="380"/>
                    <a:pt x="602" y="380"/>
                  </a:cubicBezTo>
                  <a:close/>
                  <a:moveTo>
                    <a:pt x="641" y="380"/>
                  </a:moveTo>
                  <a:cubicBezTo>
                    <a:pt x="648" y="380"/>
                    <a:pt x="654" y="375"/>
                    <a:pt x="654" y="367"/>
                  </a:cubicBezTo>
                  <a:cubicBezTo>
                    <a:pt x="654" y="360"/>
                    <a:pt x="648" y="355"/>
                    <a:pt x="641" y="355"/>
                  </a:cubicBezTo>
                  <a:cubicBezTo>
                    <a:pt x="634" y="355"/>
                    <a:pt x="628" y="360"/>
                    <a:pt x="628" y="367"/>
                  </a:cubicBezTo>
                  <a:cubicBezTo>
                    <a:pt x="628" y="375"/>
                    <a:pt x="634" y="380"/>
                    <a:pt x="641" y="380"/>
                  </a:cubicBezTo>
                  <a:close/>
                  <a:moveTo>
                    <a:pt x="680" y="380"/>
                  </a:moveTo>
                  <a:cubicBezTo>
                    <a:pt x="687" y="380"/>
                    <a:pt x="693" y="375"/>
                    <a:pt x="693" y="367"/>
                  </a:cubicBezTo>
                  <a:cubicBezTo>
                    <a:pt x="693" y="360"/>
                    <a:pt x="687" y="355"/>
                    <a:pt x="680" y="355"/>
                  </a:cubicBezTo>
                  <a:cubicBezTo>
                    <a:pt x="673" y="355"/>
                    <a:pt x="668" y="360"/>
                    <a:pt x="668" y="367"/>
                  </a:cubicBezTo>
                  <a:cubicBezTo>
                    <a:pt x="668" y="375"/>
                    <a:pt x="673" y="380"/>
                    <a:pt x="680" y="380"/>
                  </a:cubicBezTo>
                  <a:close/>
                  <a:moveTo>
                    <a:pt x="720" y="380"/>
                  </a:moveTo>
                  <a:cubicBezTo>
                    <a:pt x="727" y="380"/>
                    <a:pt x="733" y="375"/>
                    <a:pt x="733" y="367"/>
                  </a:cubicBezTo>
                  <a:cubicBezTo>
                    <a:pt x="733" y="360"/>
                    <a:pt x="727" y="355"/>
                    <a:pt x="720" y="355"/>
                  </a:cubicBezTo>
                  <a:cubicBezTo>
                    <a:pt x="713" y="355"/>
                    <a:pt x="707" y="360"/>
                    <a:pt x="707" y="367"/>
                  </a:cubicBezTo>
                  <a:cubicBezTo>
                    <a:pt x="707" y="375"/>
                    <a:pt x="713" y="380"/>
                    <a:pt x="720" y="380"/>
                  </a:cubicBezTo>
                  <a:close/>
                  <a:moveTo>
                    <a:pt x="759" y="380"/>
                  </a:moveTo>
                  <a:cubicBezTo>
                    <a:pt x="766" y="380"/>
                    <a:pt x="772" y="375"/>
                    <a:pt x="772" y="367"/>
                  </a:cubicBezTo>
                  <a:cubicBezTo>
                    <a:pt x="772" y="360"/>
                    <a:pt x="766" y="355"/>
                    <a:pt x="759" y="355"/>
                  </a:cubicBezTo>
                  <a:cubicBezTo>
                    <a:pt x="752" y="355"/>
                    <a:pt x="747" y="360"/>
                    <a:pt x="747" y="367"/>
                  </a:cubicBezTo>
                  <a:cubicBezTo>
                    <a:pt x="747" y="375"/>
                    <a:pt x="752" y="380"/>
                    <a:pt x="759" y="380"/>
                  </a:cubicBezTo>
                  <a:close/>
                  <a:moveTo>
                    <a:pt x="799" y="380"/>
                  </a:moveTo>
                  <a:cubicBezTo>
                    <a:pt x="806" y="380"/>
                    <a:pt x="811" y="375"/>
                    <a:pt x="811" y="367"/>
                  </a:cubicBezTo>
                  <a:cubicBezTo>
                    <a:pt x="811" y="360"/>
                    <a:pt x="806" y="355"/>
                    <a:pt x="799" y="355"/>
                  </a:cubicBezTo>
                  <a:cubicBezTo>
                    <a:pt x="792" y="355"/>
                    <a:pt x="786" y="360"/>
                    <a:pt x="786" y="367"/>
                  </a:cubicBezTo>
                  <a:cubicBezTo>
                    <a:pt x="786" y="375"/>
                    <a:pt x="792" y="380"/>
                    <a:pt x="799" y="380"/>
                  </a:cubicBezTo>
                  <a:close/>
                  <a:moveTo>
                    <a:pt x="838" y="380"/>
                  </a:moveTo>
                  <a:cubicBezTo>
                    <a:pt x="845" y="380"/>
                    <a:pt x="851" y="375"/>
                    <a:pt x="851" y="367"/>
                  </a:cubicBezTo>
                  <a:cubicBezTo>
                    <a:pt x="851" y="360"/>
                    <a:pt x="845" y="355"/>
                    <a:pt x="838" y="355"/>
                  </a:cubicBezTo>
                  <a:cubicBezTo>
                    <a:pt x="831" y="355"/>
                    <a:pt x="825" y="360"/>
                    <a:pt x="825" y="367"/>
                  </a:cubicBezTo>
                  <a:cubicBezTo>
                    <a:pt x="825" y="375"/>
                    <a:pt x="831" y="380"/>
                    <a:pt x="838" y="380"/>
                  </a:cubicBezTo>
                  <a:close/>
                  <a:moveTo>
                    <a:pt x="956" y="380"/>
                  </a:moveTo>
                  <a:cubicBezTo>
                    <a:pt x="963" y="380"/>
                    <a:pt x="969" y="375"/>
                    <a:pt x="969" y="367"/>
                  </a:cubicBezTo>
                  <a:cubicBezTo>
                    <a:pt x="969" y="360"/>
                    <a:pt x="963" y="355"/>
                    <a:pt x="956" y="355"/>
                  </a:cubicBezTo>
                  <a:cubicBezTo>
                    <a:pt x="949" y="355"/>
                    <a:pt x="944" y="360"/>
                    <a:pt x="944" y="367"/>
                  </a:cubicBezTo>
                  <a:cubicBezTo>
                    <a:pt x="944" y="375"/>
                    <a:pt x="949" y="380"/>
                    <a:pt x="956" y="380"/>
                  </a:cubicBezTo>
                  <a:close/>
                  <a:moveTo>
                    <a:pt x="996" y="380"/>
                  </a:moveTo>
                  <a:cubicBezTo>
                    <a:pt x="1003" y="380"/>
                    <a:pt x="1009" y="375"/>
                    <a:pt x="1009" y="367"/>
                  </a:cubicBezTo>
                  <a:cubicBezTo>
                    <a:pt x="1009" y="360"/>
                    <a:pt x="1003" y="355"/>
                    <a:pt x="996" y="355"/>
                  </a:cubicBezTo>
                  <a:cubicBezTo>
                    <a:pt x="989" y="355"/>
                    <a:pt x="983" y="360"/>
                    <a:pt x="983" y="367"/>
                  </a:cubicBezTo>
                  <a:cubicBezTo>
                    <a:pt x="983" y="375"/>
                    <a:pt x="989" y="380"/>
                    <a:pt x="996" y="380"/>
                  </a:cubicBezTo>
                  <a:close/>
                  <a:moveTo>
                    <a:pt x="1193" y="380"/>
                  </a:moveTo>
                  <a:cubicBezTo>
                    <a:pt x="1200" y="380"/>
                    <a:pt x="1206" y="375"/>
                    <a:pt x="1206" y="367"/>
                  </a:cubicBezTo>
                  <a:cubicBezTo>
                    <a:pt x="1206" y="360"/>
                    <a:pt x="1200" y="355"/>
                    <a:pt x="1193" y="355"/>
                  </a:cubicBezTo>
                  <a:cubicBezTo>
                    <a:pt x="1186" y="355"/>
                    <a:pt x="1180" y="360"/>
                    <a:pt x="1180" y="367"/>
                  </a:cubicBezTo>
                  <a:cubicBezTo>
                    <a:pt x="1180" y="375"/>
                    <a:pt x="1186" y="380"/>
                    <a:pt x="1193" y="380"/>
                  </a:cubicBezTo>
                  <a:close/>
                  <a:moveTo>
                    <a:pt x="1232" y="380"/>
                  </a:moveTo>
                  <a:cubicBezTo>
                    <a:pt x="1239" y="380"/>
                    <a:pt x="1245" y="375"/>
                    <a:pt x="1245" y="367"/>
                  </a:cubicBezTo>
                  <a:cubicBezTo>
                    <a:pt x="1245" y="360"/>
                    <a:pt x="1239" y="355"/>
                    <a:pt x="1232" y="355"/>
                  </a:cubicBezTo>
                  <a:cubicBezTo>
                    <a:pt x="1225" y="355"/>
                    <a:pt x="1220" y="360"/>
                    <a:pt x="1220" y="367"/>
                  </a:cubicBezTo>
                  <a:cubicBezTo>
                    <a:pt x="1220" y="375"/>
                    <a:pt x="1225" y="380"/>
                    <a:pt x="1232" y="380"/>
                  </a:cubicBezTo>
                  <a:close/>
                  <a:moveTo>
                    <a:pt x="1272" y="380"/>
                  </a:moveTo>
                  <a:cubicBezTo>
                    <a:pt x="1279" y="380"/>
                    <a:pt x="1285" y="375"/>
                    <a:pt x="1285" y="367"/>
                  </a:cubicBezTo>
                  <a:cubicBezTo>
                    <a:pt x="1285" y="360"/>
                    <a:pt x="1279" y="355"/>
                    <a:pt x="1272" y="355"/>
                  </a:cubicBezTo>
                  <a:cubicBezTo>
                    <a:pt x="1265" y="355"/>
                    <a:pt x="1259" y="360"/>
                    <a:pt x="1259" y="367"/>
                  </a:cubicBezTo>
                  <a:cubicBezTo>
                    <a:pt x="1259" y="375"/>
                    <a:pt x="1265" y="380"/>
                    <a:pt x="1272" y="380"/>
                  </a:cubicBezTo>
                  <a:close/>
                  <a:moveTo>
                    <a:pt x="1508" y="355"/>
                  </a:moveTo>
                  <a:cubicBezTo>
                    <a:pt x="1501" y="355"/>
                    <a:pt x="1496" y="360"/>
                    <a:pt x="1496" y="367"/>
                  </a:cubicBezTo>
                  <a:cubicBezTo>
                    <a:pt x="1496" y="375"/>
                    <a:pt x="1501" y="380"/>
                    <a:pt x="1508" y="380"/>
                  </a:cubicBezTo>
                  <a:cubicBezTo>
                    <a:pt x="1515" y="380"/>
                    <a:pt x="1521" y="375"/>
                    <a:pt x="1521" y="367"/>
                  </a:cubicBezTo>
                  <a:cubicBezTo>
                    <a:pt x="1521" y="360"/>
                    <a:pt x="1515" y="355"/>
                    <a:pt x="1508" y="355"/>
                  </a:cubicBezTo>
                  <a:close/>
                  <a:moveTo>
                    <a:pt x="1824" y="380"/>
                  </a:moveTo>
                  <a:cubicBezTo>
                    <a:pt x="1831" y="380"/>
                    <a:pt x="1836" y="375"/>
                    <a:pt x="1836" y="367"/>
                  </a:cubicBezTo>
                  <a:cubicBezTo>
                    <a:pt x="1836" y="360"/>
                    <a:pt x="1831" y="355"/>
                    <a:pt x="1824" y="355"/>
                  </a:cubicBezTo>
                  <a:cubicBezTo>
                    <a:pt x="1817" y="355"/>
                    <a:pt x="1811" y="360"/>
                    <a:pt x="1811" y="367"/>
                  </a:cubicBezTo>
                  <a:cubicBezTo>
                    <a:pt x="1811" y="375"/>
                    <a:pt x="1817" y="380"/>
                    <a:pt x="1824" y="380"/>
                  </a:cubicBezTo>
                  <a:close/>
                  <a:moveTo>
                    <a:pt x="1863" y="380"/>
                  </a:moveTo>
                  <a:cubicBezTo>
                    <a:pt x="1870" y="380"/>
                    <a:pt x="1876" y="375"/>
                    <a:pt x="1876" y="367"/>
                  </a:cubicBezTo>
                  <a:cubicBezTo>
                    <a:pt x="1876" y="360"/>
                    <a:pt x="1870" y="355"/>
                    <a:pt x="1863" y="355"/>
                  </a:cubicBezTo>
                  <a:cubicBezTo>
                    <a:pt x="1856" y="355"/>
                    <a:pt x="1850" y="360"/>
                    <a:pt x="1850" y="367"/>
                  </a:cubicBezTo>
                  <a:cubicBezTo>
                    <a:pt x="1850" y="375"/>
                    <a:pt x="1856" y="380"/>
                    <a:pt x="1863" y="380"/>
                  </a:cubicBezTo>
                  <a:close/>
                  <a:moveTo>
                    <a:pt x="1903" y="380"/>
                  </a:moveTo>
                  <a:cubicBezTo>
                    <a:pt x="1910" y="380"/>
                    <a:pt x="1915" y="375"/>
                    <a:pt x="1915" y="367"/>
                  </a:cubicBezTo>
                  <a:cubicBezTo>
                    <a:pt x="1915" y="360"/>
                    <a:pt x="1910" y="355"/>
                    <a:pt x="1903" y="355"/>
                  </a:cubicBezTo>
                  <a:cubicBezTo>
                    <a:pt x="1896" y="355"/>
                    <a:pt x="1890" y="360"/>
                    <a:pt x="1890" y="367"/>
                  </a:cubicBezTo>
                  <a:cubicBezTo>
                    <a:pt x="1890" y="375"/>
                    <a:pt x="1896" y="380"/>
                    <a:pt x="1903" y="380"/>
                  </a:cubicBezTo>
                  <a:close/>
                  <a:moveTo>
                    <a:pt x="1942" y="380"/>
                  </a:moveTo>
                  <a:cubicBezTo>
                    <a:pt x="1949" y="380"/>
                    <a:pt x="1955" y="375"/>
                    <a:pt x="1955" y="367"/>
                  </a:cubicBezTo>
                  <a:cubicBezTo>
                    <a:pt x="1955" y="360"/>
                    <a:pt x="1949" y="355"/>
                    <a:pt x="1942" y="355"/>
                  </a:cubicBezTo>
                  <a:cubicBezTo>
                    <a:pt x="1935" y="355"/>
                    <a:pt x="1929" y="360"/>
                    <a:pt x="1929" y="367"/>
                  </a:cubicBezTo>
                  <a:cubicBezTo>
                    <a:pt x="1929" y="375"/>
                    <a:pt x="1935" y="380"/>
                    <a:pt x="1942" y="380"/>
                  </a:cubicBezTo>
                  <a:close/>
                  <a:moveTo>
                    <a:pt x="1981" y="380"/>
                  </a:moveTo>
                  <a:cubicBezTo>
                    <a:pt x="1988" y="380"/>
                    <a:pt x="1994" y="375"/>
                    <a:pt x="1994" y="367"/>
                  </a:cubicBezTo>
                  <a:cubicBezTo>
                    <a:pt x="1994" y="360"/>
                    <a:pt x="1988" y="355"/>
                    <a:pt x="1981" y="355"/>
                  </a:cubicBezTo>
                  <a:cubicBezTo>
                    <a:pt x="1974" y="355"/>
                    <a:pt x="1969" y="360"/>
                    <a:pt x="1969" y="367"/>
                  </a:cubicBezTo>
                  <a:cubicBezTo>
                    <a:pt x="1969" y="375"/>
                    <a:pt x="1974" y="380"/>
                    <a:pt x="1981" y="380"/>
                  </a:cubicBezTo>
                  <a:close/>
                  <a:moveTo>
                    <a:pt x="2021" y="380"/>
                  </a:moveTo>
                  <a:cubicBezTo>
                    <a:pt x="2028" y="380"/>
                    <a:pt x="2034" y="375"/>
                    <a:pt x="2034" y="367"/>
                  </a:cubicBezTo>
                  <a:cubicBezTo>
                    <a:pt x="2034" y="360"/>
                    <a:pt x="2028" y="355"/>
                    <a:pt x="2021" y="355"/>
                  </a:cubicBezTo>
                  <a:cubicBezTo>
                    <a:pt x="2014" y="355"/>
                    <a:pt x="2008" y="360"/>
                    <a:pt x="2008" y="367"/>
                  </a:cubicBezTo>
                  <a:cubicBezTo>
                    <a:pt x="2008" y="375"/>
                    <a:pt x="2014" y="380"/>
                    <a:pt x="2021" y="380"/>
                  </a:cubicBezTo>
                  <a:close/>
                  <a:moveTo>
                    <a:pt x="2060" y="380"/>
                  </a:moveTo>
                  <a:cubicBezTo>
                    <a:pt x="2067" y="380"/>
                    <a:pt x="2073" y="375"/>
                    <a:pt x="2073" y="367"/>
                  </a:cubicBezTo>
                  <a:cubicBezTo>
                    <a:pt x="2073" y="360"/>
                    <a:pt x="2067" y="355"/>
                    <a:pt x="2060" y="355"/>
                  </a:cubicBezTo>
                  <a:cubicBezTo>
                    <a:pt x="2053" y="355"/>
                    <a:pt x="2048" y="360"/>
                    <a:pt x="2048" y="367"/>
                  </a:cubicBezTo>
                  <a:cubicBezTo>
                    <a:pt x="2048" y="375"/>
                    <a:pt x="2053" y="380"/>
                    <a:pt x="2060" y="380"/>
                  </a:cubicBezTo>
                  <a:close/>
                  <a:moveTo>
                    <a:pt x="2100" y="380"/>
                  </a:moveTo>
                  <a:cubicBezTo>
                    <a:pt x="2107" y="380"/>
                    <a:pt x="2112" y="375"/>
                    <a:pt x="2112" y="367"/>
                  </a:cubicBezTo>
                  <a:cubicBezTo>
                    <a:pt x="2112" y="360"/>
                    <a:pt x="2107" y="355"/>
                    <a:pt x="2100" y="355"/>
                  </a:cubicBezTo>
                  <a:cubicBezTo>
                    <a:pt x="2093" y="355"/>
                    <a:pt x="2087" y="360"/>
                    <a:pt x="2087" y="367"/>
                  </a:cubicBezTo>
                  <a:cubicBezTo>
                    <a:pt x="2087" y="375"/>
                    <a:pt x="2093" y="380"/>
                    <a:pt x="2100" y="380"/>
                  </a:cubicBezTo>
                  <a:close/>
                  <a:moveTo>
                    <a:pt x="2139" y="380"/>
                  </a:moveTo>
                  <a:cubicBezTo>
                    <a:pt x="2146" y="380"/>
                    <a:pt x="2152" y="375"/>
                    <a:pt x="2152" y="367"/>
                  </a:cubicBezTo>
                  <a:cubicBezTo>
                    <a:pt x="2152" y="360"/>
                    <a:pt x="2146" y="355"/>
                    <a:pt x="2139" y="355"/>
                  </a:cubicBezTo>
                  <a:cubicBezTo>
                    <a:pt x="2132" y="355"/>
                    <a:pt x="2126" y="360"/>
                    <a:pt x="2126" y="367"/>
                  </a:cubicBezTo>
                  <a:cubicBezTo>
                    <a:pt x="2126" y="375"/>
                    <a:pt x="2132" y="380"/>
                    <a:pt x="2139" y="380"/>
                  </a:cubicBezTo>
                  <a:close/>
                  <a:moveTo>
                    <a:pt x="2179" y="380"/>
                  </a:moveTo>
                  <a:cubicBezTo>
                    <a:pt x="2186" y="380"/>
                    <a:pt x="2191" y="375"/>
                    <a:pt x="2191" y="367"/>
                  </a:cubicBezTo>
                  <a:cubicBezTo>
                    <a:pt x="2191" y="360"/>
                    <a:pt x="2186" y="355"/>
                    <a:pt x="2179" y="355"/>
                  </a:cubicBezTo>
                  <a:cubicBezTo>
                    <a:pt x="2171" y="355"/>
                    <a:pt x="2166" y="360"/>
                    <a:pt x="2166" y="367"/>
                  </a:cubicBezTo>
                  <a:cubicBezTo>
                    <a:pt x="2166" y="375"/>
                    <a:pt x="2171" y="380"/>
                    <a:pt x="2179" y="380"/>
                  </a:cubicBezTo>
                  <a:close/>
                  <a:moveTo>
                    <a:pt x="2218" y="380"/>
                  </a:moveTo>
                  <a:cubicBezTo>
                    <a:pt x="2225" y="380"/>
                    <a:pt x="2231" y="375"/>
                    <a:pt x="2231" y="367"/>
                  </a:cubicBezTo>
                  <a:cubicBezTo>
                    <a:pt x="2231" y="360"/>
                    <a:pt x="2225" y="355"/>
                    <a:pt x="2218" y="355"/>
                  </a:cubicBezTo>
                  <a:cubicBezTo>
                    <a:pt x="2211" y="355"/>
                    <a:pt x="2205" y="360"/>
                    <a:pt x="2205" y="367"/>
                  </a:cubicBezTo>
                  <a:cubicBezTo>
                    <a:pt x="2205" y="375"/>
                    <a:pt x="2211" y="380"/>
                    <a:pt x="2218" y="380"/>
                  </a:cubicBezTo>
                  <a:close/>
                  <a:moveTo>
                    <a:pt x="2257" y="380"/>
                  </a:moveTo>
                  <a:cubicBezTo>
                    <a:pt x="2264" y="380"/>
                    <a:pt x="2270" y="375"/>
                    <a:pt x="2270" y="367"/>
                  </a:cubicBezTo>
                  <a:cubicBezTo>
                    <a:pt x="2270" y="360"/>
                    <a:pt x="2264" y="355"/>
                    <a:pt x="2257" y="355"/>
                  </a:cubicBezTo>
                  <a:cubicBezTo>
                    <a:pt x="2250" y="355"/>
                    <a:pt x="2245" y="360"/>
                    <a:pt x="2245" y="367"/>
                  </a:cubicBezTo>
                  <a:cubicBezTo>
                    <a:pt x="2245" y="375"/>
                    <a:pt x="2250" y="380"/>
                    <a:pt x="2257" y="380"/>
                  </a:cubicBezTo>
                  <a:close/>
                  <a:moveTo>
                    <a:pt x="2297" y="380"/>
                  </a:moveTo>
                  <a:cubicBezTo>
                    <a:pt x="2304" y="380"/>
                    <a:pt x="2310" y="375"/>
                    <a:pt x="2310" y="367"/>
                  </a:cubicBezTo>
                  <a:cubicBezTo>
                    <a:pt x="2310" y="360"/>
                    <a:pt x="2304" y="355"/>
                    <a:pt x="2297" y="355"/>
                  </a:cubicBezTo>
                  <a:cubicBezTo>
                    <a:pt x="2290" y="355"/>
                    <a:pt x="2284" y="360"/>
                    <a:pt x="2284" y="367"/>
                  </a:cubicBezTo>
                  <a:cubicBezTo>
                    <a:pt x="2284" y="375"/>
                    <a:pt x="2290" y="380"/>
                    <a:pt x="2297" y="380"/>
                  </a:cubicBezTo>
                  <a:close/>
                  <a:moveTo>
                    <a:pt x="2336" y="380"/>
                  </a:moveTo>
                  <a:cubicBezTo>
                    <a:pt x="2343" y="380"/>
                    <a:pt x="2349" y="375"/>
                    <a:pt x="2349" y="367"/>
                  </a:cubicBezTo>
                  <a:cubicBezTo>
                    <a:pt x="2349" y="360"/>
                    <a:pt x="2343" y="355"/>
                    <a:pt x="2336" y="355"/>
                  </a:cubicBezTo>
                  <a:cubicBezTo>
                    <a:pt x="2329" y="355"/>
                    <a:pt x="2323" y="360"/>
                    <a:pt x="2323" y="367"/>
                  </a:cubicBezTo>
                  <a:cubicBezTo>
                    <a:pt x="2323" y="375"/>
                    <a:pt x="2329" y="380"/>
                    <a:pt x="2336" y="380"/>
                  </a:cubicBezTo>
                  <a:close/>
                  <a:moveTo>
                    <a:pt x="2376" y="380"/>
                  </a:moveTo>
                  <a:cubicBezTo>
                    <a:pt x="2383" y="380"/>
                    <a:pt x="2388" y="375"/>
                    <a:pt x="2388" y="367"/>
                  </a:cubicBezTo>
                  <a:cubicBezTo>
                    <a:pt x="2388" y="360"/>
                    <a:pt x="2383" y="355"/>
                    <a:pt x="2376" y="355"/>
                  </a:cubicBezTo>
                  <a:cubicBezTo>
                    <a:pt x="2369" y="355"/>
                    <a:pt x="2363" y="360"/>
                    <a:pt x="2363" y="367"/>
                  </a:cubicBezTo>
                  <a:cubicBezTo>
                    <a:pt x="2363" y="375"/>
                    <a:pt x="2369" y="380"/>
                    <a:pt x="2376" y="380"/>
                  </a:cubicBezTo>
                  <a:close/>
                  <a:moveTo>
                    <a:pt x="2415" y="380"/>
                  </a:moveTo>
                  <a:cubicBezTo>
                    <a:pt x="2422" y="380"/>
                    <a:pt x="2428" y="375"/>
                    <a:pt x="2428" y="367"/>
                  </a:cubicBezTo>
                  <a:cubicBezTo>
                    <a:pt x="2428" y="360"/>
                    <a:pt x="2422" y="355"/>
                    <a:pt x="2415" y="355"/>
                  </a:cubicBezTo>
                  <a:cubicBezTo>
                    <a:pt x="2408" y="355"/>
                    <a:pt x="2402" y="360"/>
                    <a:pt x="2402" y="367"/>
                  </a:cubicBezTo>
                  <a:cubicBezTo>
                    <a:pt x="2402" y="375"/>
                    <a:pt x="2408" y="380"/>
                    <a:pt x="2415" y="380"/>
                  </a:cubicBezTo>
                  <a:close/>
                  <a:moveTo>
                    <a:pt x="2454" y="380"/>
                  </a:moveTo>
                  <a:cubicBezTo>
                    <a:pt x="2462" y="380"/>
                    <a:pt x="2467" y="375"/>
                    <a:pt x="2467" y="367"/>
                  </a:cubicBezTo>
                  <a:cubicBezTo>
                    <a:pt x="2467" y="360"/>
                    <a:pt x="2462" y="355"/>
                    <a:pt x="2454" y="355"/>
                  </a:cubicBezTo>
                  <a:cubicBezTo>
                    <a:pt x="2447" y="355"/>
                    <a:pt x="2442" y="360"/>
                    <a:pt x="2442" y="367"/>
                  </a:cubicBezTo>
                  <a:cubicBezTo>
                    <a:pt x="2442" y="375"/>
                    <a:pt x="2447" y="380"/>
                    <a:pt x="2454" y="380"/>
                  </a:cubicBezTo>
                  <a:close/>
                  <a:moveTo>
                    <a:pt x="2494" y="380"/>
                  </a:moveTo>
                  <a:cubicBezTo>
                    <a:pt x="2501" y="380"/>
                    <a:pt x="2507" y="375"/>
                    <a:pt x="2507" y="367"/>
                  </a:cubicBezTo>
                  <a:cubicBezTo>
                    <a:pt x="2507" y="360"/>
                    <a:pt x="2501" y="355"/>
                    <a:pt x="2494" y="355"/>
                  </a:cubicBezTo>
                  <a:cubicBezTo>
                    <a:pt x="2487" y="355"/>
                    <a:pt x="2481" y="360"/>
                    <a:pt x="2481" y="367"/>
                  </a:cubicBezTo>
                  <a:cubicBezTo>
                    <a:pt x="2481" y="375"/>
                    <a:pt x="2487" y="380"/>
                    <a:pt x="2494" y="380"/>
                  </a:cubicBezTo>
                  <a:close/>
                  <a:moveTo>
                    <a:pt x="2533" y="380"/>
                  </a:moveTo>
                  <a:cubicBezTo>
                    <a:pt x="2540" y="380"/>
                    <a:pt x="2546" y="375"/>
                    <a:pt x="2546" y="367"/>
                  </a:cubicBezTo>
                  <a:cubicBezTo>
                    <a:pt x="2546" y="360"/>
                    <a:pt x="2540" y="355"/>
                    <a:pt x="2533" y="355"/>
                  </a:cubicBezTo>
                  <a:cubicBezTo>
                    <a:pt x="2526" y="355"/>
                    <a:pt x="2521" y="360"/>
                    <a:pt x="2521" y="367"/>
                  </a:cubicBezTo>
                  <a:cubicBezTo>
                    <a:pt x="2521" y="375"/>
                    <a:pt x="2526" y="380"/>
                    <a:pt x="2533" y="380"/>
                  </a:cubicBezTo>
                  <a:close/>
                  <a:moveTo>
                    <a:pt x="2573" y="380"/>
                  </a:moveTo>
                  <a:cubicBezTo>
                    <a:pt x="2580" y="380"/>
                    <a:pt x="2586" y="375"/>
                    <a:pt x="2586" y="367"/>
                  </a:cubicBezTo>
                  <a:cubicBezTo>
                    <a:pt x="2586" y="360"/>
                    <a:pt x="2580" y="355"/>
                    <a:pt x="2573" y="355"/>
                  </a:cubicBezTo>
                  <a:cubicBezTo>
                    <a:pt x="2566" y="355"/>
                    <a:pt x="2560" y="360"/>
                    <a:pt x="2560" y="367"/>
                  </a:cubicBezTo>
                  <a:cubicBezTo>
                    <a:pt x="2560" y="375"/>
                    <a:pt x="2566" y="380"/>
                    <a:pt x="2573" y="380"/>
                  </a:cubicBezTo>
                  <a:close/>
                  <a:moveTo>
                    <a:pt x="2612" y="380"/>
                  </a:moveTo>
                  <a:cubicBezTo>
                    <a:pt x="2619" y="380"/>
                    <a:pt x="2625" y="375"/>
                    <a:pt x="2625" y="367"/>
                  </a:cubicBezTo>
                  <a:cubicBezTo>
                    <a:pt x="2625" y="360"/>
                    <a:pt x="2619" y="355"/>
                    <a:pt x="2612" y="355"/>
                  </a:cubicBezTo>
                  <a:cubicBezTo>
                    <a:pt x="2605" y="355"/>
                    <a:pt x="2599" y="360"/>
                    <a:pt x="2599" y="367"/>
                  </a:cubicBezTo>
                  <a:cubicBezTo>
                    <a:pt x="2599" y="375"/>
                    <a:pt x="2605" y="380"/>
                    <a:pt x="2612" y="380"/>
                  </a:cubicBezTo>
                  <a:close/>
                  <a:moveTo>
                    <a:pt x="2652" y="380"/>
                  </a:moveTo>
                  <a:cubicBezTo>
                    <a:pt x="2659" y="380"/>
                    <a:pt x="2664" y="375"/>
                    <a:pt x="2664" y="367"/>
                  </a:cubicBezTo>
                  <a:cubicBezTo>
                    <a:pt x="2664" y="360"/>
                    <a:pt x="2659" y="355"/>
                    <a:pt x="2652" y="355"/>
                  </a:cubicBezTo>
                  <a:cubicBezTo>
                    <a:pt x="2645" y="355"/>
                    <a:pt x="2639" y="360"/>
                    <a:pt x="2639" y="367"/>
                  </a:cubicBezTo>
                  <a:cubicBezTo>
                    <a:pt x="2639" y="375"/>
                    <a:pt x="2645" y="380"/>
                    <a:pt x="2652" y="380"/>
                  </a:cubicBezTo>
                  <a:close/>
                  <a:moveTo>
                    <a:pt x="2691" y="380"/>
                  </a:moveTo>
                  <a:cubicBezTo>
                    <a:pt x="2698" y="380"/>
                    <a:pt x="2704" y="375"/>
                    <a:pt x="2704" y="367"/>
                  </a:cubicBezTo>
                  <a:cubicBezTo>
                    <a:pt x="2704" y="360"/>
                    <a:pt x="2698" y="355"/>
                    <a:pt x="2691" y="355"/>
                  </a:cubicBezTo>
                  <a:cubicBezTo>
                    <a:pt x="2684" y="355"/>
                    <a:pt x="2678" y="360"/>
                    <a:pt x="2678" y="367"/>
                  </a:cubicBezTo>
                  <a:cubicBezTo>
                    <a:pt x="2678" y="375"/>
                    <a:pt x="2684" y="380"/>
                    <a:pt x="2691" y="380"/>
                  </a:cubicBezTo>
                  <a:close/>
                  <a:moveTo>
                    <a:pt x="2730" y="380"/>
                  </a:moveTo>
                  <a:cubicBezTo>
                    <a:pt x="2738" y="380"/>
                    <a:pt x="2743" y="375"/>
                    <a:pt x="2743" y="367"/>
                  </a:cubicBezTo>
                  <a:cubicBezTo>
                    <a:pt x="2743" y="360"/>
                    <a:pt x="2738" y="355"/>
                    <a:pt x="2730" y="355"/>
                  </a:cubicBezTo>
                  <a:cubicBezTo>
                    <a:pt x="2723" y="355"/>
                    <a:pt x="2718" y="360"/>
                    <a:pt x="2718" y="367"/>
                  </a:cubicBezTo>
                  <a:cubicBezTo>
                    <a:pt x="2718" y="375"/>
                    <a:pt x="2723" y="380"/>
                    <a:pt x="2730" y="380"/>
                  </a:cubicBezTo>
                  <a:close/>
                  <a:moveTo>
                    <a:pt x="2770" y="380"/>
                  </a:moveTo>
                  <a:cubicBezTo>
                    <a:pt x="2777" y="380"/>
                    <a:pt x="2783" y="375"/>
                    <a:pt x="2783" y="367"/>
                  </a:cubicBezTo>
                  <a:cubicBezTo>
                    <a:pt x="2783" y="360"/>
                    <a:pt x="2777" y="355"/>
                    <a:pt x="2770" y="355"/>
                  </a:cubicBezTo>
                  <a:cubicBezTo>
                    <a:pt x="2763" y="355"/>
                    <a:pt x="2757" y="360"/>
                    <a:pt x="2757" y="367"/>
                  </a:cubicBezTo>
                  <a:cubicBezTo>
                    <a:pt x="2757" y="375"/>
                    <a:pt x="2763" y="380"/>
                    <a:pt x="2770" y="380"/>
                  </a:cubicBezTo>
                  <a:close/>
                  <a:moveTo>
                    <a:pt x="2809" y="380"/>
                  </a:moveTo>
                  <a:cubicBezTo>
                    <a:pt x="2816" y="380"/>
                    <a:pt x="2822" y="375"/>
                    <a:pt x="2822" y="367"/>
                  </a:cubicBezTo>
                  <a:cubicBezTo>
                    <a:pt x="2822" y="360"/>
                    <a:pt x="2816" y="355"/>
                    <a:pt x="2809" y="355"/>
                  </a:cubicBezTo>
                  <a:cubicBezTo>
                    <a:pt x="2802" y="355"/>
                    <a:pt x="2797" y="360"/>
                    <a:pt x="2797" y="367"/>
                  </a:cubicBezTo>
                  <a:cubicBezTo>
                    <a:pt x="2797" y="375"/>
                    <a:pt x="2802" y="380"/>
                    <a:pt x="2809" y="380"/>
                  </a:cubicBezTo>
                  <a:close/>
                  <a:moveTo>
                    <a:pt x="2849" y="380"/>
                  </a:moveTo>
                  <a:cubicBezTo>
                    <a:pt x="2856" y="380"/>
                    <a:pt x="2861" y="375"/>
                    <a:pt x="2861" y="367"/>
                  </a:cubicBezTo>
                  <a:cubicBezTo>
                    <a:pt x="2861" y="360"/>
                    <a:pt x="2856" y="355"/>
                    <a:pt x="2849" y="355"/>
                  </a:cubicBezTo>
                  <a:cubicBezTo>
                    <a:pt x="2842" y="355"/>
                    <a:pt x="2836" y="360"/>
                    <a:pt x="2836" y="367"/>
                  </a:cubicBezTo>
                  <a:cubicBezTo>
                    <a:pt x="2836" y="375"/>
                    <a:pt x="2842" y="380"/>
                    <a:pt x="2849" y="380"/>
                  </a:cubicBezTo>
                  <a:close/>
                  <a:moveTo>
                    <a:pt x="2888" y="380"/>
                  </a:moveTo>
                  <a:cubicBezTo>
                    <a:pt x="2895" y="380"/>
                    <a:pt x="2901" y="375"/>
                    <a:pt x="2901" y="367"/>
                  </a:cubicBezTo>
                  <a:cubicBezTo>
                    <a:pt x="2901" y="360"/>
                    <a:pt x="2895" y="355"/>
                    <a:pt x="2888" y="355"/>
                  </a:cubicBezTo>
                  <a:cubicBezTo>
                    <a:pt x="2881" y="355"/>
                    <a:pt x="2875" y="360"/>
                    <a:pt x="2875" y="367"/>
                  </a:cubicBezTo>
                  <a:cubicBezTo>
                    <a:pt x="2875" y="375"/>
                    <a:pt x="2881" y="380"/>
                    <a:pt x="2888" y="380"/>
                  </a:cubicBezTo>
                  <a:close/>
                  <a:moveTo>
                    <a:pt x="2928" y="380"/>
                  </a:moveTo>
                  <a:cubicBezTo>
                    <a:pt x="2935" y="380"/>
                    <a:pt x="2940" y="375"/>
                    <a:pt x="2940" y="367"/>
                  </a:cubicBezTo>
                  <a:cubicBezTo>
                    <a:pt x="2940" y="360"/>
                    <a:pt x="2935" y="355"/>
                    <a:pt x="2928" y="355"/>
                  </a:cubicBezTo>
                  <a:cubicBezTo>
                    <a:pt x="2921" y="355"/>
                    <a:pt x="2915" y="360"/>
                    <a:pt x="2915" y="367"/>
                  </a:cubicBezTo>
                  <a:cubicBezTo>
                    <a:pt x="2915" y="375"/>
                    <a:pt x="2921" y="380"/>
                    <a:pt x="2928" y="380"/>
                  </a:cubicBezTo>
                  <a:close/>
                  <a:moveTo>
                    <a:pt x="2967" y="380"/>
                  </a:moveTo>
                  <a:cubicBezTo>
                    <a:pt x="2974" y="380"/>
                    <a:pt x="2980" y="375"/>
                    <a:pt x="2980" y="367"/>
                  </a:cubicBezTo>
                  <a:cubicBezTo>
                    <a:pt x="2980" y="360"/>
                    <a:pt x="2974" y="355"/>
                    <a:pt x="2967" y="355"/>
                  </a:cubicBezTo>
                  <a:cubicBezTo>
                    <a:pt x="2960" y="355"/>
                    <a:pt x="2954" y="360"/>
                    <a:pt x="2954" y="367"/>
                  </a:cubicBezTo>
                  <a:cubicBezTo>
                    <a:pt x="2954" y="375"/>
                    <a:pt x="2960" y="380"/>
                    <a:pt x="2967" y="380"/>
                  </a:cubicBezTo>
                  <a:close/>
                  <a:moveTo>
                    <a:pt x="3006" y="380"/>
                  </a:moveTo>
                  <a:cubicBezTo>
                    <a:pt x="3013" y="380"/>
                    <a:pt x="3019" y="375"/>
                    <a:pt x="3019" y="367"/>
                  </a:cubicBezTo>
                  <a:cubicBezTo>
                    <a:pt x="3019" y="360"/>
                    <a:pt x="3013" y="355"/>
                    <a:pt x="3006" y="355"/>
                  </a:cubicBezTo>
                  <a:cubicBezTo>
                    <a:pt x="2999" y="355"/>
                    <a:pt x="2994" y="360"/>
                    <a:pt x="2994" y="367"/>
                  </a:cubicBezTo>
                  <a:cubicBezTo>
                    <a:pt x="2994" y="375"/>
                    <a:pt x="2999" y="380"/>
                    <a:pt x="3006" y="380"/>
                  </a:cubicBezTo>
                  <a:close/>
                  <a:moveTo>
                    <a:pt x="3046" y="380"/>
                  </a:moveTo>
                  <a:cubicBezTo>
                    <a:pt x="3053" y="380"/>
                    <a:pt x="3059" y="375"/>
                    <a:pt x="3059" y="367"/>
                  </a:cubicBezTo>
                  <a:cubicBezTo>
                    <a:pt x="3059" y="360"/>
                    <a:pt x="3053" y="355"/>
                    <a:pt x="3046" y="355"/>
                  </a:cubicBezTo>
                  <a:cubicBezTo>
                    <a:pt x="3039" y="355"/>
                    <a:pt x="3033" y="360"/>
                    <a:pt x="3033" y="367"/>
                  </a:cubicBezTo>
                  <a:cubicBezTo>
                    <a:pt x="3033" y="375"/>
                    <a:pt x="3039" y="380"/>
                    <a:pt x="3046" y="380"/>
                  </a:cubicBezTo>
                  <a:close/>
                  <a:moveTo>
                    <a:pt x="3085" y="380"/>
                  </a:moveTo>
                  <a:cubicBezTo>
                    <a:pt x="3092" y="380"/>
                    <a:pt x="3098" y="375"/>
                    <a:pt x="3098" y="367"/>
                  </a:cubicBezTo>
                  <a:cubicBezTo>
                    <a:pt x="3098" y="360"/>
                    <a:pt x="3092" y="355"/>
                    <a:pt x="3085" y="355"/>
                  </a:cubicBezTo>
                  <a:cubicBezTo>
                    <a:pt x="3078" y="355"/>
                    <a:pt x="3073" y="360"/>
                    <a:pt x="3073" y="367"/>
                  </a:cubicBezTo>
                  <a:cubicBezTo>
                    <a:pt x="3073" y="375"/>
                    <a:pt x="3078" y="380"/>
                    <a:pt x="3085" y="380"/>
                  </a:cubicBezTo>
                  <a:close/>
                  <a:moveTo>
                    <a:pt x="3125" y="380"/>
                  </a:moveTo>
                  <a:cubicBezTo>
                    <a:pt x="3132" y="380"/>
                    <a:pt x="3137" y="375"/>
                    <a:pt x="3137" y="367"/>
                  </a:cubicBezTo>
                  <a:cubicBezTo>
                    <a:pt x="3137" y="360"/>
                    <a:pt x="3132" y="355"/>
                    <a:pt x="3125" y="355"/>
                  </a:cubicBezTo>
                  <a:cubicBezTo>
                    <a:pt x="3118" y="355"/>
                    <a:pt x="3112" y="360"/>
                    <a:pt x="3112" y="367"/>
                  </a:cubicBezTo>
                  <a:cubicBezTo>
                    <a:pt x="3112" y="375"/>
                    <a:pt x="3118" y="380"/>
                    <a:pt x="3125" y="380"/>
                  </a:cubicBezTo>
                  <a:close/>
                  <a:moveTo>
                    <a:pt x="3164" y="380"/>
                  </a:moveTo>
                  <a:cubicBezTo>
                    <a:pt x="3171" y="380"/>
                    <a:pt x="3177" y="375"/>
                    <a:pt x="3177" y="367"/>
                  </a:cubicBezTo>
                  <a:cubicBezTo>
                    <a:pt x="3177" y="360"/>
                    <a:pt x="3171" y="355"/>
                    <a:pt x="3164" y="355"/>
                  </a:cubicBezTo>
                  <a:cubicBezTo>
                    <a:pt x="3157" y="355"/>
                    <a:pt x="3151" y="360"/>
                    <a:pt x="3151" y="367"/>
                  </a:cubicBezTo>
                  <a:cubicBezTo>
                    <a:pt x="3151" y="375"/>
                    <a:pt x="3157" y="380"/>
                    <a:pt x="3164" y="380"/>
                  </a:cubicBezTo>
                  <a:close/>
                  <a:moveTo>
                    <a:pt x="3204" y="380"/>
                  </a:moveTo>
                  <a:cubicBezTo>
                    <a:pt x="3211" y="380"/>
                    <a:pt x="3216" y="375"/>
                    <a:pt x="3216" y="367"/>
                  </a:cubicBezTo>
                  <a:cubicBezTo>
                    <a:pt x="3216" y="360"/>
                    <a:pt x="3211" y="355"/>
                    <a:pt x="3204" y="355"/>
                  </a:cubicBezTo>
                  <a:cubicBezTo>
                    <a:pt x="3197" y="355"/>
                    <a:pt x="3191" y="360"/>
                    <a:pt x="3191" y="367"/>
                  </a:cubicBezTo>
                  <a:cubicBezTo>
                    <a:pt x="3191" y="375"/>
                    <a:pt x="3197" y="380"/>
                    <a:pt x="3204" y="380"/>
                  </a:cubicBezTo>
                  <a:close/>
                  <a:moveTo>
                    <a:pt x="3243" y="380"/>
                  </a:moveTo>
                  <a:cubicBezTo>
                    <a:pt x="3250" y="380"/>
                    <a:pt x="3256" y="375"/>
                    <a:pt x="3256" y="367"/>
                  </a:cubicBezTo>
                  <a:cubicBezTo>
                    <a:pt x="3256" y="360"/>
                    <a:pt x="3250" y="355"/>
                    <a:pt x="3243" y="355"/>
                  </a:cubicBezTo>
                  <a:cubicBezTo>
                    <a:pt x="3236" y="355"/>
                    <a:pt x="3230" y="360"/>
                    <a:pt x="3230" y="367"/>
                  </a:cubicBezTo>
                  <a:cubicBezTo>
                    <a:pt x="3230" y="375"/>
                    <a:pt x="3236" y="380"/>
                    <a:pt x="3243" y="380"/>
                  </a:cubicBezTo>
                  <a:close/>
                  <a:moveTo>
                    <a:pt x="3282" y="380"/>
                  </a:moveTo>
                  <a:cubicBezTo>
                    <a:pt x="3289" y="380"/>
                    <a:pt x="3295" y="375"/>
                    <a:pt x="3295" y="367"/>
                  </a:cubicBezTo>
                  <a:cubicBezTo>
                    <a:pt x="3295" y="360"/>
                    <a:pt x="3289" y="355"/>
                    <a:pt x="3282" y="355"/>
                  </a:cubicBezTo>
                  <a:cubicBezTo>
                    <a:pt x="3275" y="355"/>
                    <a:pt x="3270" y="360"/>
                    <a:pt x="3270" y="367"/>
                  </a:cubicBezTo>
                  <a:cubicBezTo>
                    <a:pt x="3270" y="375"/>
                    <a:pt x="3275" y="380"/>
                    <a:pt x="3282" y="380"/>
                  </a:cubicBezTo>
                  <a:close/>
                  <a:moveTo>
                    <a:pt x="3322" y="380"/>
                  </a:moveTo>
                  <a:cubicBezTo>
                    <a:pt x="3329" y="380"/>
                    <a:pt x="3335" y="375"/>
                    <a:pt x="3335" y="367"/>
                  </a:cubicBezTo>
                  <a:cubicBezTo>
                    <a:pt x="3335" y="360"/>
                    <a:pt x="3329" y="355"/>
                    <a:pt x="3322" y="355"/>
                  </a:cubicBezTo>
                  <a:cubicBezTo>
                    <a:pt x="3315" y="355"/>
                    <a:pt x="3309" y="360"/>
                    <a:pt x="3309" y="367"/>
                  </a:cubicBezTo>
                  <a:cubicBezTo>
                    <a:pt x="3309" y="375"/>
                    <a:pt x="3315" y="380"/>
                    <a:pt x="3322" y="380"/>
                  </a:cubicBezTo>
                  <a:close/>
                  <a:moveTo>
                    <a:pt x="3361" y="380"/>
                  </a:moveTo>
                  <a:cubicBezTo>
                    <a:pt x="3368" y="380"/>
                    <a:pt x="3374" y="375"/>
                    <a:pt x="3374" y="367"/>
                  </a:cubicBezTo>
                  <a:cubicBezTo>
                    <a:pt x="3374" y="360"/>
                    <a:pt x="3368" y="355"/>
                    <a:pt x="3361" y="355"/>
                  </a:cubicBezTo>
                  <a:cubicBezTo>
                    <a:pt x="3354" y="355"/>
                    <a:pt x="3348" y="360"/>
                    <a:pt x="3348" y="367"/>
                  </a:cubicBezTo>
                  <a:cubicBezTo>
                    <a:pt x="3348" y="375"/>
                    <a:pt x="3354" y="380"/>
                    <a:pt x="3361" y="380"/>
                  </a:cubicBezTo>
                  <a:close/>
                  <a:moveTo>
                    <a:pt x="3401" y="380"/>
                  </a:moveTo>
                  <a:cubicBezTo>
                    <a:pt x="3408" y="380"/>
                    <a:pt x="3413" y="375"/>
                    <a:pt x="3413" y="367"/>
                  </a:cubicBezTo>
                  <a:cubicBezTo>
                    <a:pt x="3413" y="360"/>
                    <a:pt x="3408" y="355"/>
                    <a:pt x="3401" y="355"/>
                  </a:cubicBezTo>
                  <a:cubicBezTo>
                    <a:pt x="3394" y="355"/>
                    <a:pt x="3388" y="360"/>
                    <a:pt x="3388" y="367"/>
                  </a:cubicBezTo>
                  <a:cubicBezTo>
                    <a:pt x="3388" y="375"/>
                    <a:pt x="3394" y="380"/>
                    <a:pt x="3401" y="380"/>
                  </a:cubicBezTo>
                  <a:close/>
                  <a:moveTo>
                    <a:pt x="3440" y="380"/>
                  </a:moveTo>
                  <a:cubicBezTo>
                    <a:pt x="3447" y="380"/>
                    <a:pt x="3453" y="375"/>
                    <a:pt x="3453" y="367"/>
                  </a:cubicBezTo>
                  <a:cubicBezTo>
                    <a:pt x="3453" y="360"/>
                    <a:pt x="3447" y="355"/>
                    <a:pt x="3440" y="355"/>
                  </a:cubicBezTo>
                  <a:cubicBezTo>
                    <a:pt x="3433" y="355"/>
                    <a:pt x="3427" y="360"/>
                    <a:pt x="3427" y="367"/>
                  </a:cubicBezTo>
                  <a:cubicBezTo>
                    <a:pt x="3427" y="375"/>
                    <a:pt x="3433" y="380"/>
                    <a:pt x="3440" y="380"/>
                  </a:cubicBezTo>
                  <a:close/>
                  <a:moveTo>
                    <a:pt x="3480" y="380"/>
                  </a:moveTo>
                  <a:cubicBezTo>
                    <a:pt x="3487" y="380"/>
                    <a:pt x="3492" y="375"/>
                    <a:pt x="3492" y="367"/>
                  </a:cubicBezTo>
                  <a:cubicBezTo>
                    <a:pt x="3492" y="360"/>
                    <a:pt x="3487" y="355"/>
                    <a:pt x="3480" y="355"/>
                  </a:cubicBezTo>
                  <a:cubicBezTo>
                    <a:pt x="3472" y="355"/>
                    <a:pt x="3467" y="360"/>
                    <a:pt x="3467" y="367"/>
                  </a:cubicBezTo>
                  <a:cubicBezTo>
                    <a:pt x="3467" y="375"/>
                    <a:pt x="3472" y="380"/>
                    <a:pt x="3480" y="380"/>
                  </a:cubicBezTo>
                  <a:close/>
                  <a:moveTo>
                    <a:pt x="50" y="394"/>
                  </a:moveTo>
                  <a:cubicBezTo>
                    <a:pt x="43" y="394"/>
                    <a:pt x="37" y="400"/>
                    <a:pt x="37" y="407"/>
                  </a:cubicBezTo>
                  <a:cubicBezTo>
                    <a:pt x="37" y="414"/>
                    <a:pt x="43" y="420"/>
                    <a:pt x="50" y="420"/>
                  </a:cubicBezTo>
                  <a:cubicBezTo>
                    <a:pt x="57" y="420"/>
                    <a:pt x="62" y="414"/>
                    <a:pt x="62" y="407"/>
                  </a:cubicBezTo>
                  <a:cubicBezTo>
                    <a:pt x="62" y="400"/>
                    <a:pt x="57" y="394"/>
                    <a:pt x="50" y="394"/>
                  </a:cubicBezTo>
                  <a:close/>
                  <a:moveTo>
                    <a:pt x="89" y="420"/>
                  </a:moveTo>
                  <a:cubicBezTo>
                    <a:pt x="96" y="420"/>
                    <a:pt x="102" y="414"/>
                    <a:pt x="102" y="407"/>
                  </a:cubicBezTo>
                  <a:cubicBezTo>
                    <a:pt x="102" y="400"/>
                    <a:pt x="96" y="394"/>
                    <a:pt x="89" y="394"/>
                  </a:cubicBezTo>
                  <a:cubicBezTo>
                    <a:pt x="82" y="394"/>
                    <a:pt x="76" y="400"/>
                    <a:pt x="76" y="407"/>
                  </a:cubicBezTo>
                  <a:cubicBezTo>
                    <a:pt x="76" y="414"/>
                    <a:pt x="82" y="420"/>
                    <a:pt x="89" y="420"/>
                  </a:cubicBezTo>
                  <a:close/>
                  <a:moveTo>
                    <a:pt x="128" y="420"/>
                  </a:moveTo>
                  <a:cubicBezTo>
                    <a:pt x="136" y="420"/>
                    <a:pt x="141" y="414"/>
                    <a:pt x="141" y="407"/>
                  </a:cubicBezTo>
                  <a:cubicBezTo>
                    <a:pt x="141" y="400"/>
                    <a:pt x="136" y="394"/>
                    <a:pt x="128" y="394"/>
                  </a:cubicBezTo>
                  <a:cubicBezTo>
                    <a:pt x="121" y="394"/>
                    <a:pt x="116" y="400"/>
                    <a:pt x="116" y="407"/>
                  </a:cubicBezTo>
                  <a:cubicBezTo>
                    <a:pt x="116" y="414"/>
                    <a:pt x="121" y="420"/>
                    <a:pt x="128" y="420"/>
                  </a:cubicBezTo>
                  <a:close/>
                  <a:moveTo>
                    <a:pt x="168" y="394"/>
                  </a:moveTo>
                  <a:cubicBezTo>
                    <a:pt x="161" y="394"/>
                    <a:pt x="155" y="400"/>
                    <a:pt x="155" y="407"/>
                  </a:cubicBezTo>
                  <a:cubicBezTo>
                    <a:pt x="155" y="414"/>
                    <a:pt x="161" y="420"/>
                    <a:pt x="168" y="420"/>
                  </a:cubicBezTo>
                  <a:cubicBezTo>
                    <a:pt x="175" y="420"/>
                    <a:pt x="181" y="414"/>
                    <a:pt x="181" y="407"/>
                  </a:cubicBezTo>
                  <a:cubicBezTo>
                    <a:pt x="181" y="400"/>
                    <a:pt x="175" y="394"/>
                    <a:pt x="168" y="394"/>
                  </a:cubicBezTo>
                  <a:close/>
                  <a:moveTo>
                    <a:pt x="207" y="394"/>
                  </a:moveTo>
                  <a:cubicBezTo>
                    <a:pt x="200" y="394"/>
                    <a:pt x="195" y="400"/>
                    <a:pt x="195" y="407"/>
                  </a:cubicBezTo>
                  <a:cubicBezTo>
                    <a:pt x="195" y="414"/>
                    <a:pt x="200" y="420"/>
                    <a:pt x="207" y="420"/>
                  </a:cubicBezTo>
                  <a:cubicBezTo>
                    <a:pt x="214" y="420"/>
                    <a:pt x="220" y="414"/>
                    <a:pt x="220" y="407"/>
                  </a:cubicBezTo>
                  <a:cubicBezTo>
                    <a:pt x="220" y="400"/>
                    <a:pt x="214" y="394"/>
                    <a:pt x="207" y="394"/>
                  </a:cubicBezTo>
                  <a:close/>
                  <a:moveTo>
                    <a:pt x="247" y="394"/>
                  </a:moveTo>
                  <a:cubicBezTo>
                    <a:pt x="240" y="394"/>
                    <a:pt x="234" y="400"/>
                    <a:pt x="234" y="407"/>
                  </a:cubicBezTo>
                  <a:cubicBezTo>
                    <a:pt x="234" y="414"/>
                    <a:pt x="240" y="420"/>
                    <a:pt x="247" y="420"/>
                  </a:cubicBezTo>
                  <a:cubicBezTo>
                    <a:pt x="254" y="420"/>
                    <a:pt x="260" y="414"/>
                    <a:pt x="260" y="407"/>
                  </a:cubicBezTo>
                  <a:cubicBezTo>
                    <a:pt x="260" y="400"/>
                    <a:pt x="254" y="394"/>
                    <a:pt x="247" y="394"/>
                  </a:cubicBezTo>
                  <a:close/>
                  <a:moveTo>
                    <a:pt x="286" y="394"/>
                  </a:moveTo>
                  <a:cubicBezTo>
                    <a:pt x="279" y="394"/>
                    <a:pt x="273" y="400"/>
                    <a:pt x="273" y="407"/>
                  </a:cubicBezTo>
                  <a:cubicBezTo>
                    <a:pt x="273" y="414"/>
                    <a:pt x="279" y="420"/>
                    <a:pt x="286" y="420"/>
                  </a:cubicBezTo>
                  <a:cubicBezTo>
                    <a:pt x="293" y="420"/>
                    <a:pt x="299" y="414"/>
                    <a:pt x="299" y="407"/>
                  </a:cubicBezTo>
                  <a:cubicBezTo>
                    <a:pt x="299" y="400"/>
                    <a:pt x="293" y="394"/>
                    <a:pt x="286" y="394"/>
                  </a:cubicBezTo>
                  <a:close/>
                  <a:moveTo>
                    <a:pt x="326" y="420"/>
                  </a:moveTo>
                  <a:cubicBezTo>
                    <a:pt x="333" y="420"/>
                    <a:pt x="338" y="414"/>
                    <a:pt x="338" y="407"/>
                  </a:cubicBezTo>
                  <a:cubicBezTo>
                    <a:pt x="338" y="400"/>
                    <a:pt x="333" y="394"/>
                    <a:pt x="326" y="394"/>
                  </a:cubicBezTo>
                  <a:cubicBezTo>
                    <a:pt x="319" y="394"/>
                    <a:pt x="313" y="400"/>
                    <a:pt x="313" y="407"/>
                  </a:cubicBezTo>
                  <a:cubicBezTo>
                    <a:pt x="313" y="414"/>
                    <a:pt x="319" y="420"/>
                    <a:pt x="326" y="420"/>
                  </a:cubicBezTo>
                  <a:close/>
                  <a:moveTo>
                    <a:pt x="365" y="420"/>
                  </a:moveTo>
                  <a:cubicBezTo>
                    <a:pt x="372" y="420"/>
                    <a:pt x="378" y="414"/>
                    <a:pt x="378" y="407"/>
                  </a:cubicBezTo>
                  <a:cubicBezTo>
                    <a:pt x="378" y="400"/>
                    <a:pt x="372" y="394"/>
                    <a:pt x="365" y="394"/>
                  </a:cubicBezTo>
                  <a:cubicBezTo>
                    <a:pt x="358" y="394"/>
                    <a:pt x="352" y="400"/>
                    <a:pt x="352" y="407"/>
                  </a:cubicBezTo>
                  <a:cubicBezTo>
                    <a:pt x="352" y="414"/>
                    <a:pt x="358" y="420"/>
                    <a:pt x="365" y="420"/>
                  </a:cubicBezTo>
                  <a:close/>
                  <a:moveTo>
                    <a:pt x="404" y="420"/>
                  </a:moveTo>
                  <a:cubicBezTo>
                    <a:pt x="411" y="420"/>
                    <a:pt x="417" y="414"/>
                    <a:pt x="417" y="407"/>
                  </a:cubicBezTo>
                  <a:cubicBezTo>
                    <a:pt x="417" y="400"/>
                    <a:pt x="411" y="394"/>
                    <a:pt x="404" y="394"/>
                  </a:cubicBezTo>
                  <a:cubicBezTo>
                    <a:pt x="397" y="394"/>
                    <a:pt x="392" y="400"/>
                    <a:pt x="392" y="407"/>
                  </a:cubicBezTo>
                  <a:cubicBezTo>
                    <a:pt x="392" y="414"/>
                    <a:pt x="397" y="420"/>
                    <a:pt x="404" y="420"/>
                  </a:cubicBezTo>
                  <a:close/>
                  <a:moveTo>
                    <a:pt x="444" y="420"/>
                  </a:moveTo>
                  <a:cubicBezTo>
                    <a:pt x="451" y="420"/>
                    <a:pt x="457" y="414"/>
                    <a:pt x="457" y="407"/>
                  </a:cubicBezTo>
                  <a:cubicBezTo>
                    <a:pt x="457" y="400"/>
                    <a:pt x="451" y="394"/>
                    <a:pt x="444" y="394"/>
                  </a:cubicBezTo>
                  <a:cubicBezTo>
                    <a:pt x="437" y="394"/>
                    <a:pt x="431" y="400"/>
                    <a:pt x="431" y="407"/>
                  </a:cubicBezTo>
                  <a:cubicBezTo>
                    <a:pt x="431" y="414"/>
                    <a:pt x="437" y="420"/>
                    <a:pt x="444" y="420"/>
                  </a:cubicBezTo>
                  <a:close/>
                  <a:moveTo>
                    <a:pt x="483" y="420"/>
                  </a:moveTo>
                  <a:cubicBezTo>
                    <a:pt x="490" y="420"/>
                    <a:pt x="496" y="414"/>
                    <a:pt x="496" y="407"/>
                  </a:cubicBezTo>
                  <a:cubicBezTo>
                    <a:pt x="496" y="400"/>
                    <a:pt x="490" y="394"/>
                    <a:pt x="483" y="394"/>
                  </a:cubicBezTo>
                  <a:cubicBezTo>
                    <a:pt x="476" y="394"/>
                    <a:pt x="471" y="400"/>
                    <a:pt x="471" y="407"/>
                  </a:cubicBezTo>
                  <a:cubicBezTo>
                    <a:pt x="471" y="414"/>
                    <a:pt x="476" y="420"/>
                    <a:pt x="483" y="420"/>
                  </a:cubicBezTo>
                  <a:close/>
                  <a:moveTo>
                    <a:pt x="523" y="396"/>
                  </a:moveTo>
                  <a:cubicBezTo>
                    <a:pt x="517" y="396"/>
                    <a:pt x="512" y="401"/>
                    <a:pt x="512" y="407"/>
                  </a:cubicBezTo>
                  <a:cubicBezTo>
                    <a:pt x="512" y="413"/>
                    <a:pt x="517" y="418"/>
                    <a:pt x="523" y="418"/>
                  </a:cubicBezTo>
                  <a:cubicBezTo>
                    <a:pt x="529" y="418"/>
                    <a:pt x="533" y="413"/>
                    <a:pt x="533" y="407"/>
                  </a:cubicBezTo>
                  <a:cubicBezTo>
                    <a:pt x="533" y="401"/>
                    <a:pt x="529" y="396"/>
                    <a:pt x="523" y="396"/>
                  </a:cubicBezTo>
                  <a:close/>
                  <a:moveTo>
                    <a:pt x="562" y="394"/>
                  </a:moveTo>
                  <a:cubicBezTo>
                    <a:pt x="555" y="394"/>
                    <a:pt x="549" y="400"/>
                    <a:pt x="549" y="407"/>
                  </a:cubicBezTo>
                  <a:cubicBezTo>
                    <a:pt x="549" y="414"/>
                    <a:pt x="555" y="420"/>
                    <a:pt x="562" y="420"/>
                  </a:cubicBezTo>
                  <a:cubicBezTo>
                    <a:pt x="569" y="420"/>
                    <a:pt x="575" y="414"/>
                    <a:pt x="575" y="407"/>
                  </a:cubicBezTo>
                  <a:cubicBezTo>
                    <a:pt x="575" y="400"/>
                    <a:pt x="569" y="394"/>
                    <a:pt x="562" y="394"/>
                  </a:cubicBezTo>
                  <a:close/>
                  <a:moveTo>
                    <a:pt x="602" y="420"/>
                  </a:moveTo>
                  <a:cubicBezTo>
                    <a:pt x="609" y="420"/>
                    <a:pt x="614" y="414"/>
                    <a:pt x="614" y="407"/>
                  </a:cubicBezTo>
                  <a:cubicBezTo>
                    <a:pt x="614" y="400"/>
                    <a:pt x="609" y="394"/>
                    <a:pt x="602" y="394"/>
                  </a:cubicBezTo>
                  <a:cubicBezTo>
                    <a:pt x="595" y="394"/>
                    <a:pt x="589" y="400"/>
                    <a:pt x="589" y="407"/>
                  </a:cubicBezTo>
                  <a:cubicBezTo>
                    <a:pt x="589" y="414"/>
                    <a:pt x="595" y="420"/>
                    <a:pt x="602" y="420"/>
                  </a:cubicBezTo>
                  <a:close/>
                  <a:moveTo>
                    <a:pt x="641" y="420"/>
                  </a:moveTo>
                  <a:cubicBezTo>
                    <a:pt x="648" y="420"/>
                    <a:pt x="654" y="414"/>
                    <a:pt x="654" y="407"/>
                  </a:cubicBezTo>
                  <a:cubicBezTo>
                    <a:pt x="654" y="400"/>
                    <a:pt x="648" y="394"/>
                    <a:pt x="641" y="394"/>
                  </a:cubicBezTo>
                  <a:cubicBezTo>
                    <a:pt x="634" y="394"/>
                    <a:pt x="628" y="400"/>
                    <a:pt x="628" y="407"/>
                  </a:cubicBezTo>
                  <a:cubicBezTo>
                    <a:pt x="628" y="414"/>
                    <a:pt x="634" y="420"/>
                    <a:pt x="641" y="420"/>
                  </a:cubicBezTo>
                  <a:close/>
                  <a:moveTo>
                    <a:pt x="680" y="420"/>
                  </a:moveTo>
                  <a:cubicBezTo>
                    <a:pt x="687" y="420"/>
                    <a:pt x="693" y="414"/>
                    <a:pt x="693" y="407"/>
                  </a:cubicBezTo>
                  <a:cubicBezTo>
                    <a:pt x="693" y="400"/>
                    <a:pt x="687" y="394"/>
                    <a:pt x="680" y="394"/>
                  </a:cubicBezTo>
                  <a:cubicBezTo>
                    <a:pt x="673" y="394"/>
                    <a:pt x="668" y="400"/>
                    <a:pt x="668" y="407"/>
                  </a:cubicBezTo>
                  <a:cubicBezTo>
                    <a:pt x="668" y="414"/>
                    <a:pt x="673" y="420"/>
                    <a:pt x="680" y="420"/>
                  </a:cubicBezTo>
                  <a:close/>
                  <a:moveTo>
                    <a:pt x="720" y="420"/>
                  </a:moveTo>
                  <a:cubicBezTo>
                    <a:pt x="727" y="420"/>
                    <a:pt x="733" y="414"/>
                    <a:pt x="733" y="407"/>
                  </a:cubicBezTo>
                  <a:cubicBezTo>
                    <a:pt x="733" y="400"/>
                    <a:pt x="727" y="394"/>
                    <a:pt x="720" y="394"/>
                  </a:cubicBezTo>
                  <a:cubicBezTo>
                    <a:pt x="713" y="394"/>
                    <a:pt x="707" y="400"/>
                    <a:pt x="707" y="407"/>
                  </a:cubicBezTo>
                  <a:cubicBezTo>
                    <a:pt x="707" y="414"/>
                    <a:pt x="713" y="420"/>
                    <a:pt x="720" y="420"/>
                  </a:cubicBezTo>
                  <a:close/>
                  <a:moveTo>
                    <a:pt x="917" y="420"/>
                  </a:moveTo>
                  <a:cubicBezTo>
                    <a:pt x="924" y="420"/>
                    <a:pt x="930" y="414"/>
                    <a:pt x="930" y="407"/>
                  </a:cubicBezTo>
                  <a:cubicBezTo>
                    <a:pt x="930" y="400"/>
                    <a:pt x="924" y="394"/>
                    <a:pt x="917" y="394"/>
                  </a:cubicBezTo>
                  <a:cubicBezTo>
                    <a:pt x="910" y="394"/>
                    <a:pt x="904" y="400"/>
                    <a:pt x="904" y="407"/>
                  </a:cubicBezTo>
                  <a:cubicBezTo>
                    <a:pt x="904" y="414"/>
                    <a:pt x="910" y="420"/>
                    <a:pt x="917" y="420"/>
                  </a:cubicBezTo>
                  <a:close/>
                  <a:moveTo>
                    <a:pt x="956" y="394"/>
                  </a:moveTo>
                  <a:cubicBezTo>
                    <a:pt x="949" y="394"/>
                    <a:pt x="944" y="400"/>
                    <a:pt x="944" y="407"/>
                  </a:cubicBezTo>
                  <a:cubicBezTo>
                    <a:pt x="944" y="414"/>
                    <a:pt x="949" y="420"/>
                    <a:pt x="956" y="420"/>
                  </a:cubicBezTo>
                  <a:cubicBezTo>
                    <a:pt x="963" y="420"/>
                    <a:pt x="969" y="414"/>
                    <a:pt x="969" y="407"/>
                  </a:cubicBezTo>
                  <a:cubicBezTo>
                    <a:pt x="969" y="400"/>
                    <a:pt x="963" y="394"/>
                    <a:pt x="956" y="394"/>
                  </a:cubicBezTo>
                  <a:close/>
                  <a:moveTo>
                    <a:pt x="1232" y="420"/>
                  </a:moveTo>
                  <a:cubicBezTo>
                    <a:pt x="1239" y="420"/>
                    <a:pt x="1245" y="414"/>
                    <a:pt x="1245" y="407"/>
                  </a:cubicBezTo>
                  <a:cubicBezTo>
                    <a:pt x="1245" y="400"/>
                    <a:pt x="1239" y="394"/>
                    <a:pt x="1232" y="394"/>
                  </a:cubicBezTo>
                  <a:cubicBezTo>
                    <a:pt x="1225" y="394"/>
                    <a:pt x="1220" y="400"/>
                    <a:pt x="1220" y="407"/>
                  </a:cubicBezTo>
                  <a:cubicBezTo>
                    <a:pt x="1220" y="414"/>
                    <a:pt x="1225" y="420"/>
                    <a:pt x="1232" y="420"/>
                  </a:cubicBezTo>
                  <a:close/>
                  <a:moveTo>
                    <a:pt x="1784" y="420"/>
                  </a:moveTo>
                  <a:cubicBezTo>
                    <a:pt x="1791" y="420"/>
                    <a:pt x="1797" y="414"/>
                    <a:pt x="1797" y="407"/>
                  </a:cubicBezTo>
                  <a:cubicBezTo>
                    <a:pt x="1797" y="400"/>
                    <a:pt x="1791" y="394"/>
                    <a:pt x="1784" y="394"/>
                  </a:cubicBezTo>
                  <a:cubicBezTo>
                    <a:pt x="1777" y="394"/>
                    <a:pt x="1772" y="400"/>
                    <a:pt x="1772" y="407"/>
                  </a:cubicBezTo>
                  <a:cubicBezTo>
                    <a:pt x="1772" y="414"/>
                    <a:pt x="1777" y="420"/>
                    <a:pt x="1784" y="420"/>
                  </a:cubicBezTo>
                  <a:close/>
                  <a:moveTo>
                    <a:pt x="1824" y="420"/>
                  </a:moveTo>
                  <a:cubicBezTo>
                    <a:pt x="1831" y="420"/>
                    <a:pt x="1836" y="414"/>
                    <a:pt x="1836" y="407"/>
                  </a:cubicBezTo>
                  <a:cubicBezTo>
                    <a:pt x="1836" y="400"/>
                    <a:pt x="1831" y="394"/>
                    <a:pt x="1824" y="394"/>
                  </a:cubicBezTo>
                  <a:cubicBezTo>
                    <a:pt x="1817" y="394"/>
                    <a:pt x="1811" y="400"/>
                    <a:pt x="1811" y="407"/>
                  </a:cubicBezTo>
                  <a:cubicBezTo>
                    <a:pt x="1811" y="414"/>
                    <a:pt x="1817" y="420"/>
                    <a:pt x="1824" y="420"/>
                  </a:cubicBezTo>
                  <a:close/>
                  <a:moveTo>
                    <a:pt x="1863" y="420"/>
                  </a:moveTo>
                  <a:cubicBezTo>
                    <a:pt x="1870" y="420"/>
                    <a:pt x="1876" y="414"/>
                    <a:pt x="1876" y="407"/>
                  </a:cubicBezTo>
                  <a:cubicBezTo>
                    <a:pt x="1876" y="400"/>
                    <a:pt x="1870" y="394"/>
                    <a:pt x="1863" y="394"/>
                  </a:cubicBezTo>
                  <a:cubicBezTo>
                    <a:pt x="1856" y="394"/>
                    <a:pt x="1850" y="400"/>
                    <a:pt x="1850" y="407"/>
                  </a:cubicBezTo>
                  <a:cubicBezTo>
                    <a:pt x="1850" y="414"/>
                    <a:pt x="1856" y="420"/>
                    <a:pt x="1863" y="420"/>
                  </a:cubicBezTo>
                  <a:close/>
                  <a:moveTo>
                    <a:pt x="1942" y="420"/>
                  </a:moveTo>
                  <a:cubicBezTo>
                    <a:pt x="1949" y="420"/>
                    <a:pt x="1955" y="414"/>
                    <a:pt x="1955" y="407"/>
                  </a:cubicBezTo>
                  <a:cubicBezTo>
                    <a:pt x="1955" y="400"/>
                    <a:pt x="1949" y="394"/>
                    <a:pt x="1942" y="394"/>
                  </a:cubicBezTo>
                  <a:cubicBezTo>
                    <a:pt x="1935" y="394"/>
                    <a:pt x="1929" y="400"/>
                    <a:pt x="1929" y="407"/>
                  </a:cubicBezTo>
                  <a:cubicBezTo>
                    <a:pt x="1929" y="414"/>
                    <a:pt x="1935" y="420"/>
                    <a:pt x="1942" y="420"/>
                  </a:cubicBezTo>
                  <a:close/>
                  <a:moveTo>
                    <a:pt x="1981" y="420"/>
                  </a:moveTo>
                  <a:cubicBezTo>
                    <a:pt x="1988" y="420"/>
                    <a:pt x="1994" y="414"/>
                    <a:pt x="1994" y="407"/>
                  </a:cubicBezTo>
                  <a:cubicBezTo>
                    <a:pt x="1994" y="400"/>
                    <a:pt x="1988" y="394"/>
                    <a:pt x="1981" y="394"/>
                  </a:cubicBezTo>
                  <a:cubicBezTo>
                    <a:pt x="1974" y="394"/>
                    <a:pt x="1969" y="400"/>
                    <a:pt x="1969" y="407"/>
                  </a:cubicBezTo>
                  <a:cubicBezTo>
                    <a:pt x="1969" y="414"/>
                    <a:pt x="1974" y="420"/>
                    <a:pt x="1981" y="420"/>
                  </a:cubicBezTo>
                  <a:close/>
                  <a:moveTo>
                    <a:pt x="2021" y="420"/>
                  </a:moveTo>
                  <a:cubicBezTo>
                    <a:pt x="2028" y="420"/>
                    <a:pt x="2034" y="414"/>
                    <a:pt x="2034" y="407"/>
                  </a:cubicBezTo>
                  <a:cubicBezTo>
                    <a:pt x="2034" y="400"/>
                    <a:pt x="2028" y="394"/>
                    <a:pt x="2021" y="394"/>
                  </a:cubicBezTo>
                  <a:cubicBezTo>
                    <a:pt x="2014" y="394"/>
                    <a:pt x="2008" y="400"/>
                    <a:pt x="2008" y="407"/>
                  </a:cubicBezTo>
                  <a:cubicBezTo>
                    <a:pt x="2008" y="414"/>
                    <a:pt x="2014" y="420"/>
                    <a:pt x="2021" y="420"/>
                  </a:cubicBezTo>
                  <a:close/>
                  <a:moveTo>
                    <a:pt x="2060" y="420"/>
                  </a:moveTo>
                  <a:cubicBezTo>
                    <a:pt x="2067" y="420"/>
                    <a:pt x="2073" y="414"/>
                    <a:pt x="2073" y="407"/>
                  </a:cubicBezTo>
                  <a:cubicBezTo>
                    <a:pt x="2073" y="400"/>
                    <a:pt x="2067" y="394"/>
                    <a:pt x="2060" y="394"/>
                  </a:cubicBezTo>
                  <a:cubicBezTo>
                    <a:pt x="2053" y="394"/>
                    <a:pt x="2048" y="400"/>
                    <a:pt x="2048" y="407"/>
                  </a:cubicBezTo>
                  <a:cubicBezTo>
                    <a:pt x="2048" y="414"/>
                    <a:pt x="2053" y="420"/>
                    <a:pt x="2060" y="420"/>
                  </a:cubicBezTo>
                  <a:close/>
                  <a:moveTo>
                    <a:pt x="2100" y="420"/>
                  </a:moveTo>
                  <a:cubicBezTo>
                    <a:pt x="2107" y="420"/>
                    <a:pt x="2112" y="414"/>
                    <a:pt x="2112" y="407"/>
                  </a:cubicBezTo>
                  <a:cubicBezTo>
                    <a:pt x="2112" y="400"/>
                    <a:pt x="2107" y="394"/>
                    <a:pt x="2100" y="394"/>
                  </a:cubicBezTo>
                  <a:cubicBezTo>
                    <a:pt x="2093" y="394"/>
                    <a:pt x="2087" y="400"/>
                    <a:pt x="2087" y="407"/>
                  </a:cubicBezTo>
                  <a:cubicBezTo>
                    <a:pt x="2087" y="414"/>
                    <a:pt x="2093" y="420"/>
                    <a:pt x="2100" y="420"/>
                  </a:cubicBezTo>
                  <a:close/>
                  <a:moveTo>
                    <a:pt x="2139" y="420"/>
                  </a:moveTo>
                  <a:cubicBezTo>
                    <a:pt x="2146" y="420"/>
                    <a:pt x="2152" y="414"/>
                    <a:pt x="2152" y="407"/>
                  </a:cubicBezTo>
                  <a:cubicBezTo>
                    <a:pt x="2152" y="400"/>
                    <a:pt x="2146" y="394"/>
                    <a:pt x="2139" y="394"/>
                  </a:cubicBezTo>
                  <a:cubicBezTo>
                    <a:pt x="2132" y="394"/>
                    <a:pt x="2126" y="400"/>
                    <a:pt x="2126" y="407"/>
                  </a:cubicBezTo>
                  <a:cubicBezTo>
                    <a:pt x="2126" y="414"/>
                    <a:pt x="2132" y="420"/>
                    <a:pt x="2139" y="420"/>
                  </a:cubicBezTo>
                  <a:close/>
                  <a:moveTo>
                    <a:pt x="2179" y="420"/>
                  </a:moveTo>
                  <a:cubicBezTo>
                    <a:pt x="2186" y="420"/>
                    <a:pt x="2191" y="414"/>
                    <a:pt x="2191" y="407"/>
                  </a:cubicBezTo>
                  <a:cubicBezTo>
                    <a:pt x="2191" y="400"/>
                    <a:pt x="2186" y="394"/>
                    <a:pt x="2179" y="394"/>
                  </a:cubicBezTo>
                  <a:cubicBezTo>
                    <a:pt x="2171" y="394"/>
                    <a:pt x="2166" y="400"/>
                    <a:pt x="2166" y="407"/>
                  </a:cubicBezTo>
                  <a:cubicBezTo>
                    <a:pt x="2166" y="414"/>
                    <a:pt x="2171" y="420"/>
                    <a:pt x="2179" y="420"/>
                  </a:cubicBezTo>
                  <a:close/>
                  <a:moveTo>
                    <a:pt x="2218" y="420"/>
                  </a:moveTo>
                  <a:cubicBezTo>
                    <a:pt x="2225" y="420"/>
                    <a:pt x="2231" y="414"/>
                    <a:pt x="2231" y="407"/>
                  </a:cubicBezTo>
                  <a:cubicBezTo>
                    <a:pt x="2231" y="400"/>
                    <a:pt x="2225" y="394"/>
                    <a:pt x="2218" y="394"/>
                  </a:cubicBezTo>
                  <a:cubicBezTo>
                    <a:pt x="2211" y="394"/>
                    <a:pt x="2205" y="400"/>
                    <a:pt x="2205" y="407"/>
                  </a:cubicBezTo>
                  <a:cubicBezTo>
                    <a:pt x="2205" y="414"/>
                    <a:pt x="2211" y="420"/>
                    <a:pt x="2218" y="420"/>
                  </a:cubicBezTo>
                  <a:close/>
                  <a:moveTo>
                    <a:pt x="2257" y="420"/>
                  </a:moveTo>
                  <a:cubicBezTo>
                    <a:pt x="2264" y="420"/>
                    <a:pt x="2270" y="414"/>
                    <a:pt x="2270" y="407"/>
                  </a:cubicBezTo>
                  <a:cubicBezTo>
                    <a:pt x="2270" y="400"/>
                    <a:pt x="2264" y="394"/>
                    <a:pt x="2257" y="394"/>
                  </a:cubicBezTo>
                  <a:cubicBezTo>
                    <a:pt x="2250" y="394"/>
                    <a:pt x="2245" y="400"/>
                    <a:pt x="2245" y="407"/>
                  </a:cubicBezTo>
                  <a:cubicBezTo>
                    <a:pt x="2245" y="414"/>
                    <a:pt x="2250" y="420"/>
                    <a:pt x="2257" y="420"/>
                  </a:cubicBezTo>
                  <a:close/>
                  <a:moveTo>
                    <a:pt x="2297" y="420"/>
                  </a:moveTo>
                  <a:cubicBezTo>
                    <a:pt x="2304" y="420"/>
                    <a:pt x="2310" y="414"/>
                    <a:pt x="2310" y="407"/>
                  </a:cubicBezTo>
                  <a:cubicBezTo>
                    <a:pt x="2310" y="400"/>
                    <a:pt x="2304" y="394"/>
                    <a:pt x="2297" y="394"/>
                  </a:cubicBezTo>
                  <a:cubicBezTo>
                    <a:pt x="2290" y="394"/>
                    <a:pt x="2284" y="400"/>
                    <a:pt x="2284" y="407"/>
                  </a:cubicBezTo>
                  <a:cubicBezTo>
                    <a:pt x="2284" y="414"/>
                    <a:pt x="2290" y="420"/>
                    <a:pt x="2297" y="420"/>
                  </a:cubicBezTo>
                  <a:close/>
                  <a:moveTo>
                    <a:pt x="2336" y="420"/>
                  </a:moveTo>
                  <a:cubicBezTo>
                    <a:pt x="2343" y="420"/>
                    <a:pt x="2349" y="414"/>
                    <a:pt x="2349" y="407"/>
                  </a:cubicBezTo>
                  <a:cubicBezTo>
                    <a:pt x="2349" y="400"/>
                    <a:pt x="2343" y="394"/>
                    <a:pt x="2336" y="394"/>
                  </a:cubicBezTo>
                  <a:cubicBezTo>
                    <a:pt x="2329" y="394"/>
                    <a:pt x="2323" y="400"/>
                    <a:pt x="2323" y="407"/>
                  </a:cubicBezTo>
                  <a:cubicBezTo>
                    <a:pt x="2323" y="414"/>
                    <a:pt x="2329" y="420"/>
                    <a:pt x="2336" y="420"/>
                  </a:cubicBezTo>
                  <a:close/>
                  <a:moveTo>
                    <a:pt x="2376" y="420"/>
                  </a:moveTo>
                  <a:cubicBezTo>
                    <a:pt x="2383" y="420"/>
                    <a:pt x="2388" y="414"/>
                    <a:pt x="2388" y="407"/>
                  </a:cubicBezTo>
                  <a:cubicBezTo>
                    <a:pt x="2388" y="400"/>
                    <a:pt x="2383" y="394"/>
                    <a:pt x="2376" y="394"/>
                  </a:cubicBezTo>
                  <a:cubicBezTo>
                    <a:pt x="2369" y="394"/>
                    <a:pt x="2363" y="400"/>
                    <a:pt x="2363" y="407"/>
                  </a:cubicBezTo>
                  <a:cubicBezTo>
                    <a:pt x="2363" y="414"/>
                    <a:pt x="2369" y="420"/>
                    <a:pt x="2376" y="420"/>
                  </a:cubicBezTo>
                  <a:close/>
                  <a:moveTo>
                    <a:pt x="2415" y="420"/>
                  </a:moveTo>
                  <a:cubicBezTo>
                    <a:pt x="2422" y="420"/>
                    <a:pt x="2428" y="414"/>
                    <a:pt x="2428" y="407"/>
                  </a:cubicBezTo>
                  <a:cubicBezTo>
                    <a:pt x="2428" y="400"/>
                    <a:pt x="2422" y="394"/>
                    <a:pt x="2415" y="394"/>
                  </a:cubicBezTo>
                  <a:cubicBezTo>
                    <a:pt x="2408" y="394"/>
                    <a:pt x="2402" y="400"/>
                    <a:pt x="2402" y="407"/>
                  </a:cubicBezTo>
                  <a:cubicBezTo>
                    <a:pt x="2402" y="414"/>
                    <a:pt x="2408" y="420"/>
                    <a:pt x="2415" y="420"/>
                  </a:cubicBezTo>
                  <a:close/>
                  <a:moveTo>
                    <a:pt x="2454" y="420"/>
                  </a:moveTo>
                  <a:cubicBezTo>
                    <a:pt x="2462" y="420"/>
                    <a:pt x="2467" y="414"/>
                    <a:pt x="2467" y="407"/>
                  </a:cubicBezTo>
                  <a:cubicBezTo>
                    <a:pt x="2467" y="400"/>
                    <a:pt x="2462" y="394"/>
                    <a:pt x="2454" y="394"/>
                  </a:cubicBezTo>
                  <a:cubicBezTo>
                    <a:pt x="2447" y="394"/>
                    <a:pt x="2442" y="400"/>
                    <a:pt x="2442" y="407"/>
                  </a:cubicBezTo>
                  <a:cubicBezTo>
                    <a:pt x="2442" y="414"/>
                    <a:pt x="2447" y="420"/>
                    <a:pt x="2454" y="420"/>
                  </a:cubicBezTo>
                  <a:close/>
                  <a:moveTo>
                    <a:pt x="2494" y="420"/>
                  </a:moveTo>
                  <a:cubicBezTo>
                    <a:pt x="2501" y="420"/>
                    <a:pt x="2507" y="414"/>
                    <a:pt x="2507" y="407"/>
                  </a:cubicBezTo>
                  <a:cubicBezTo>
                    <a:pt x="2507" y="400"/>
                    <a:pt x="2501" y="394"/>
                    <a:pt x="2494" y="394"/>
                  </a:cubicBezTo>
                  <a:cubicBezTo>
                    <a:pt x="2487" y="394"/>
                    <a:pt x="2481" y="400"/>
                    <a:pt x="2481" y="407"/>
                  </a:cubicBezTo>
                  <a:cubicBezTo>
                    <a:pt x="2481" y="414"/>
                    <a:pt x="2487" y="420"/>
                    <a:pt x="2494" y="420"/>
                  </a:cubicBezTo>
                  <a:close/>
                  <a:moveTo>
                    <a:pt x="2533" y="420"/>
                  </a:moveTo>
                  <a:cubicBezTo>
                    <a:pt x="2540" y="420"/>
                    <a:pt x="2546" y="414"/>
                    <a:pt x="2546" y="407"/>
                  </a:cubicBezTo>
                  <a:cubicBezTo>
                    <a:pt x="2546" y="400"/>
                    <a:pt x="2540" y="394"/>
                    <a:pt x="2533" y="394"/>
                  </a:cubicBezTo>
                  <a:cubicBezTo>
                    <a:pt x="2526" y="394"/>
                    <a:pt x="2521" y="400"/>
                    <a:pt x="2521" y="407"/>
                  </a:cubicBezTo>
                  <a:cubicBezTo>
                    <a:pt x="2521" y="414"/>
                    <a:pt x="2526" y="420"/>
                    <a:pt x="2533" y="420"/>
                  </a:cubicBezTo>
                  <a:close/>
                  <a:moveTo>
                    <a:pt x="2573" y="420"/>
                  </a:moveTo>
                  <a:cubicBezTo>
                    <a:pt x="2580" y="420"/>
                    <a:pt x="2586" y="414"/>
                    <a:pt x="2586" y="407"/>
                  </a:cubicBezTo>
                  <a:cubicBezTo>
                    <a:pt x="2586" y="400"/>
                    <a:pt x="2580" y="394"/>
                    <a:pt x="2573" y="394"/>
                  </a:cubicBezTo>
                  <a:cubicBezTo>
                    <a:pt x="2566" y="394"/>
                    <a:pt x="2560" y="400"/>
                    <a:pt x="2560" y="407"/>
                  </a:cubicBezTo>
                  <a:cubicBezTo>
                    <a:pt x="2560" y="414"/>
                    <a:pt x="2566" y="420"/>
                    <a:pt x="2573" y="420"/>
                  </a:cubicBezTo>
                  <a:close/>
                  <a:moveTo>
                    <a:pt x="2612" y="420"/>
                  </a:moveTo>
                  <a:cubicBezTo>
                    <a:pt x="2619" y="420"/>
                    <a:pt x="2625" y="414"/>
                    <a:pt x="2625" y="407"/>
                  </a:cubicBezTo>
                  <a:cubicBezTo>
                    <a:pt x="2625" y="400"/>
                    <a:pt x="2619" y="394"/>
                    <a:pt x="2612" y="394"/>
                  </a:cubicBezTo>
                  <a:cubicBezTo>
                    <a:pt x="2605" y="394"/>
                    <a:pt x="2599" y="400"/>
                    <a:pt x="2599" y="407"/>
                  </a:cubicBezTo>
                  <a:cubicBezTo>
                    <a:pt x="2599" y="414"/>
                    <a:pt x="2605" y="420"/>
                    <a:pt x="2612" y="420"/>
                  </a:cubicBezTo>
                  <a:close/>
                  <a:moveTo>
                    <a:pt x="2652" y="420"/>
                  </a:moveTo>
                  <a:cubicBezTo>
                    <a:pt x="2659" y="420"/>
                    <a:pt x="2664" y="414"/>
                    <a:pt x="2664" y="407"/>
                  </a:cubicBezTo>
                  <a:cubicBezTo>
                    <a:pt x="2664" y="400"/>
                    <a:pt x="2659" y="394"/>
                    <a:pt x="2652" y="394"/>
                  </a:cubicBezTo>
                  <a:cubicBezTo>
                    <a:pt x="2645" y="394"/>
                    <a:pt x="2639" y="400"/>
                    <a:pt x="2639" y="407"/>
                  </a:cubicBezTo>
                  <a:cubicBezTo>
                    <a:pt x="2639" y="414"/>
                    <a:pt x="2645" y="420"/>
                    <a:pt x="2652" y="420"/>
                  </a:cubicBezTo>
                  <a:close/>
                  <a:moveTo>
                    <a:pt x="2691" y="420"/>
                  </a:moveTo>
                  <a:cubicBezTo>
                    <a:pt x="2698" y="420"/>
                    <a:pt x="2704" y="414"/>
                    <a:pt x="2704" y="407"/>
                  </a:cubicBezTo>
                  <a:cubicBezTo>
                    <a:pt x="2704" y="400"/>
                    <a:pt x="2698" y="394"/>
                    <a:pt x="2691" y="394"/>
                  </a:cubicBezTo>
                  <a:cubicBezTo>
                    <a:pt x="2684" y="394"/>
                    <a:pt x="2678" y="400"/>
                    <a:pt x="2678" y="407"/>
                  </a:cubicBezTo>
                  <a:cubicBezTo>
                    <a:pt x="2678" y="414"/>
                    <a:pt x="2684" y="420"/>
                    <a:pt x="2691" y="420"/>
                  </a:cubicBezTo>
                  <a:close/>
                  <a:moveTo>
                    <a:pt x="2730" y="420"/>
                  </a:moveTo>
                  <a:cubicBezTo>
                    <a:pt x="2738" y="420"/>
                    <a:pt x="2743" y="414"/>
                    <a:pt x="2743" y="407"/>
                  </a:cubicBezTo>
                  <a:cubicBezTo>
                    <a:pt x="2743" y="400"/>
                    <a:pt x="2738" y="394"/>
                    <a:pt x="2730" y="394"/>
                  </a:cubicBezTo>
                  <a:cubicBezTo>
                    <a:pt x="2723" y="394"/>
                    <a:pt x="2718" y="400"/>
                    <a:pt x="2718" y="407"/>
                  </a:cubicBezTo>
                  <a:cubicBezTo>
                    <a:pt x="2718" y="414"/>
                    <a:pt x="2723" y="420"/>
                    <a:pt x="2730" y="420"/>
                  </a:cubicBezTo>
                  <a:close/>
                  <a:moveTo>
                    <a:pt x="2770" y="420"/>
                  </a:moveTo>
                  <a:cubicBezTo>
                    <a:pt x="2777" y="420"/>
                    <a:pt x="2783" y="414"/>
                    <a:pt x="2783" y="407"/>
                  </a:cubicBezTo>
                  <a:cubicBezTo>
                    <a:pt x="2783" y="400"/>
                    <a:pt x="2777" y="394"/>
                    <a:pt x="2770" y="394"/>
                  </a:cubicBezTo>
                  <a:cubicBezTo>
                    <a:pt x="2763" y="394"/>
                    <a:pt x="2757" y="400"/>
                    <a:pt x="2757" y="407"/>
                  </a:cubicBezTo>
                  <a:cubicBezTo>
                    <a:pt x="2757" y="414"/>
                    <a:pt x="2763" y="420"/>
                    <a:pt x="2770" y="420"/>
                  </a:cubicBezTo>
                  <a:close/>
                  <a:moveTo>
                    <a:pt x="2809" y="420"/>
                  </a:moveTo>
                  <a:cubicBezTo>
                    <a:pt x="2816" y="420"/>
                    <a:pt x="2822" y="414"/>
                    <a:pt x="2822" y="407"/>
                  </a:cubicBezTo>
                  <a:cubicBezTo>
                    <a:pt x="2822" y="400"/>
                    <a:pt x="2816" y="394"/>
                    <a:pt x="2809" y="394"/>
                  </a:cubicBezTo>
                  <a:cubicBezTo>
                    <a:pt x="2802" y="394"/>
                    <a:pt x="2797" y="400"/>
                    <a:pt x="2797" y="407"/>
                  </a:cubicBezTo>
                  <a:cubicBezTo>
                    <a:pt x="2797" y="414"/>
                    <a:pt x="2802" y="420"/>
                    <a:pt x="2809" y="420"/>
                  </a:cubicBezTo>
                  <a:close/>
                  <a:moveTo>
                    <a:pt x="2849" y="420"/>
                  </a:moveTo>
                  <a:cubicBezTo>
                    <a:pt x="2856" y="420"/>
                    <a:pt x="2861" y="414"/>
                    <a:pt x="2861" y="407"/>
                  </a:cubicBezTo>
                  <a:cubicBezTo>
                    <a:pt x="2861" y="400"/>
                    <a:pt x="2856" y="394"/>
                    <a:pt x="2849" y="394"/>
                  </a:cubicBezTo>
                  <a:cubicBezTo>
                    <a:pt x="2842" y="394"/>
                    <a:pt x="2836" y="400"/>
                    <a:pt x="2836" y="407"/>
                  </a:cubicBezTo>
                  <a:cubicBezTo>
                    <a:pt x="2836" y="414"/>
                    <a:pt x="2842" y="420"/>
                    <a:pt x="2849" y="420"/>
                  </a:cubicBezTo>
                  <a:close/>
                  <a:moveTo>
                    <a:pt x="2888" y="420"/>
                  </a:moveTo>
                  <a:cubicBezTo>
                    <a:pt x="2895" y="420"/>
                    <a:pt x="2901" y="414"/>
                    <a:pt x="2901" y="407"/>
                  </a:cubicBezTo>
                  <a:cubicBezTo>
                    <a:pt x="2901" y="400"/>
                    <a:pt x="2895" y="394"/>
                    <a:pt x="2888" y="394"/>
                  </a:cubicBezTo>
                  <a:cubicBezTo>
                    <a:pt x="2881" y="394"/>
                    <a:pt x="2875" y="400"/>
                    <a:pt x="2875" y="407"/>
                  </a:cubicBezTo>
                  <a:cubicBezTo>
                    <a:pt x="2875" y="414"/>
                    <a:pt x="2881" y="420"/>
                    <a:pt x="2888" y="420"/>
                  </a:cubicBezTo>
                  <a:close/>
                  <a:moveTo>
                    <a:pt x="2928" y="420"/>
                  </a:moveTo>
                  <a:cubicBezTo>
                    <a:pt x="2935" y="420"/>
                    <a:pt x="2940" y="414"/>
                    <a:pt x="2940" y="407"/>
                  </a:cubicBezTo>
                  <a:cubicBezTo>
                    <a:pt x="2940" y="400"/>
                    <a:pt x="2935" y="394"/>
                    <a:pt x="2928" y="394"/>
                  </a:cubicBezTo>
                  <a:cubicBezTo>
                    <a:pt x="2921" y="394"/>
                    <a:pt x="2915" y="400"/>
                    <a:pt x="2915" y="407"/>
                  </a:cubicBezTo>
                  <a:cubicBezTo>
                    <a:pt x="2915" y="414"/>
                    <a:pt x="2921" y="420"/>
                    <a:pt x="2928" y="420"/>
                  </a:cubicBezTo>
                  <a:close/>
                  <a:moveTo>
                    <a:pt x="2967" y="420"/>
                  </a:moveTo>
                  <a:cubicBezTo>
                    <a:pt x="2974" y="420"/>
                    <a:pt x="2980" y="414"/>
                    <a:pt x="2980" y="407"/>
                  </a:cubicBezTo>
                  <a:cubicBezTo>
                    <a:pt x="2980" y="400"/>
                    <a:pt x="2974" y="394"/>
                    <a:pt x="2967" y="394"/>
                  </a:cubicBezTo>
                  <a:cubicBezTo>
                    <a:pt x="2960" y="394"/>
                    <a:pt x="2954" y="400"/>
                    <a:pt x="2954" y="407"/>
                  </a:cubicBezTo>
                  <a:cubicBezTo>
                    <a:pt x="2954" y="414"/>
                    <a:pt x="2960" y="420"/>
                    <a:pt x="2967" y="420"/>
                  </a:cubicBezTo>
                  <a:close/>
                  <a:moveTo>
                    <a:pt x="3006" y="420"/>
                  </a:moveTo>
                  <a:cubicBezTo>
                    <a:pt x="3013" y="420"/>
                    <a:pt x="3019" y="414"/>
                    <a:pt x="3019" y="407"/>
                  </a:cubicBezTo>
                  <a:cubicBezTo>
                    <a:pt x="3019" y="400"/>
                    <a:pt x="3013" y="394"/>
                    <a:pt x="3006" y="394"/>
                  </a:cubicBezTo>
                  <a:cubicBezTo>
                    <a:pt x="2999" y="394"/>
                    <a:pt x="2994" y="400"/>
                    <a:pt x="2994" y="407"/>
                  </a:cubicBezTo>
                  <a:cubicBezTo>
                    <a:pt x="2994" y="414"/>
                    <a:pt x="2999" y="420"/>
                    <a:pt x="3006" y="420"/>
                  </a:cubicBezTo>
                  <a:close/>
                  <a:moveTo>
                    <a:pt x="3046" y="420"/>
                  </a:moveTo>
                  <a:cubicBezTo>
                    <a:pt x="3053" y="420"/>
                    <a:pt x="3059" y="414"/>
                    <a:pt x="3059" y="407"/>
                  </a:cubicBezTo>
                  <a:cubicBezTo>
                    <a:pt x="3059" y="400"/>
                    <a:pt x="3053" y="394"/>
                    <a:pt x="3046" y="394"/>
                  </a:cubicBezTo>
                  <a:cubicBezTo>
                    <a:pt x="3039" y="394"/>
                    <a:pt x="3033" y="400"/>
                    <a:pt x="3033" y="407"/>
                  </a:cubicBezTo>
                  <a:cubicBezTo>
                    <a:pt x="3033" y="414"/>
                    <a:pt x="3039" y="420"/>
                    <a:pt x="3046" y="420"/>
                  </a:cubicBezTo>
                  <a:close/>
                  <a:moveTo>
                    <a:pt x="3085" y="420"/>
                  </a:moveTo>
                  <a:cubicBezTo>
                    <a:pt x="3092" y="420"/>
                    <a:pt x="3098" y="414"/>
                    <a:pt x="3098" y="407"/>
                  </a:cubicBezTo>
                  <a:cubicBezTo>
                    <a:pt x="3098" y="400"/>
                    <a:pt x="3092" y="394"/>
                    <a:pt x="3085" y="394"/>
                  </a:cubicBezTo>
                  <a:cubicBezTo>
                    <a:pt x="3078" y="394"/>
                    <a:pt x="3073" y="400"/>
                    <a:pt x="3073" y="407"/>
                  </a:cubicBezTo>
                  <a:cubicBezTo>
                    <a:pt x="3073" y="414"/>
                    <a:pt x="3078" y="420"/>
                    <a:pt x="3085" y="420"/>
                  </a:cubicBezTo>
                  <a:close/>
                  <a:moveTo>
                    <a:pt x="3125" y="420"/>
                  </a:moveTo>
                  <a:cubicBezTo>
                    <a:pt x="3132" y="420"/>
                    <a:pt x="3137" y="414"/>
                    <a:pt x="3137" y="407"/>
                  </a:cubicBezTo>
                  <a:cubicBezTo>
                    <a:pt x="3137" y="400"/>
                    <a:pt x="3132" y="394"/>
                    <a:pt x="3125" y="394"/>
                  </a:cubicBezTo>
                  <a:cubicBezTo>
                    <a:pt x="3118" y="394"/>
                    <a:pt x="3112" y="400"/>
                    <a:pt x="3112" y="407"/>
                  </a:cubicBezTo>
                  <a:cubicBezTo>
                    <a:pt x="3112" y="414"/>
                    <a:pt x="3118" y="420"/>
                    <a:pt x="3125" y="420"/>
                  </a:cubicBezTo>
                  <a:close/>
                  <a:moveTo>
                    <a:pt x="3164" y="420"/>
                  </a:moveTo>
                  <a:cubicBezTo>
                    <a:pt x="3171" y="420"/>
                    <a:pt x="3177" y="414"/>
                    <a:pt x="3177" y="407"/>
                  </a:cubicBezTo>
                  <a:cubicBezTo>
                    <a:pt x="3177" y="400"/>
                    <a:pt x="3171" y="394"/>
                    <a:pt x="3164" y="394"/>
                  </a:cubicBezTo>
                  <a:cubicBezTo>
                    <a:pt x="3157" y="394"/>
                    <a:pt x="3151" y="400"/>
                    <a:pt x="3151" y="407"/>
                  </a:cubicBezTo>
                  <a:cubicBezTo>
                    <a:pt x="3151" y="414"/>
                    <a:pt x="3157" y="420"/>
                    <a:pt x="3164" y="420"/>
                  </a:cubicBezTo>
                  <a:close/>
                  <a:moveTo>
                    <a:pt x="3204" y="420"/>
                  </a:moveTo>
                  <a:cubicBezTo>
                    <a:pt x="3211" y="420"/>
                    <a:pt x="3216" y="414"/>
                    <a:pt x="3216" y="407"/>
                  </a:cubicBezTo>
                  <a:cubicBezTo>
                    <a:pt x="3216" y="400"/>
                    <a:pt x="3211" y="394"/>
                    <a:pt x="3204" y="394"/>
                  </a:cubicBezTo>
                  <a:cubicBezTo>
                    <a:pt x="3197" y="394"/>
                    <a:pt x="3191" y="400"/>
                    <a:pt x="3191" y="407"/>
                  </a:cubicBezTo>
                  <a:cubicBezTo>
                    <a:pt x="3191" y="414"/>
                    <a:pt x="3197" y="420"/>
                    <a:pt x="3204" y="420"/>
                  </a:cubicBezTo>
                  <a:close/>
                  <a:moveTo>
                    <a:pt x="3243" y="420"/>
                  </a:moveTo>
                  <a:cubicBezTo>
                    <a:pt x="3250" y="420"/>
                    <a:pt x="3256" y="414"/>
                    <a:pt x="3256" y="407"/>
                  </a:cubicBezTo>
                  <a:cubicBezTo>
                    <a:pt x="3256" y="400"/>
                    <a:pt x="3250" y="394"/>
                    <a:pt x="3243" y="394"/>
                  </a:cubicBezTo>
                  <a:cubicBezTo>
                    <a:pt x="3236" y="394"/>
                    <a:pt x="3230" y="400"/>
                    <a:pt x="3230" y="407"/>
                  </a:cubicBezTo>
                  <a:cubicBezTo>
                    <a:pt x="3230" y="414"/>
                    <a:pt x="3236" y="420"/>
                    <a:pt x="3243" y="420"/>
                  </a:cubicBezTo>
                  <a:close/>
                  <a:moveTo>
                    <a:pt x="3282" y="420"/>
                  </a:moveTo>
                  <a:cubicBezTo>
                    <a:pt x="3289" y="420"/>
                    <a:pt x="3295" y="414"/>
                    <a:pt x="3295" y="407"/>
                  </a:cubicBezTo>
                  <a:cubicBezTo>
                    <a:pt x="3295" y="400"/>
                    <a:pt x="3289" y="394"/>
                    <a:pt x="3282" y="394"/>
                  </a:cubicBezTo>
                  <a:cubicBezTo>
                    <a:pt x="3275" y="394"/>
                    <a:pt x="3270" y="400"/>
                    <a:pt x="3270" y="407"/>
                  </a:cubicBezTo>
                  <a:cubicBezTo>
                    <a:pt x="3270" y="414"/>
                    <a:pt x="3275" y="420"/>
                    <a:pt x="3282" y="420"/>
                  </a:cubicBezTo>
                  <a:close/>
                  <a:moveTo>
                    <a:pt x="3361" y="394"/>
                  </a:moveTo>
                  <a:cubicBezTo>
                    <a:pt x="3354" y="394"/>
                    <a:pt x="3349" y="400"/>
                    <a:pt x="3349" y="407"/>
                  </a:cubicBezTo>
                  <a:cubicBezTo>
                    <a:pt x="3349" y="414"/>
                    <a:pt x="3354" y="420"/>
                    <a:pt x="3361" y="420"/>
                  </a:cubicBezTo>
                  <a:cubicBezTo>
                    <a:pt x="3368" y="420"/>
                    <a:pt x="3374" y="414"/>
                    <a:pt x="3374" y="407"/>
                  </a:cubicBezTo>
                  <a:cubicBezTo>
                    <a:pt x="3374" y="400"/>
                    <a:pt x="3368" y="394"/>
                    <a:pt x="3361" y="394"/>
                  </a:cubicBezTo>
                  <a:close/>
                  <a:moveTo>
                    <a:pt x="3401" y="420"/>
                  </a:moveTo>
                  <a:cubicBezTo>
                    <a:pt x="3408" y="420"/>
                    <a:pt x="3413" y="414"/>
                    <a:pt x="3413" y="407"/>
                  </a:cubicBezTo>
                  <a:cubicBezTo>
                    <a:pt x="3413" y="400"/>
                    <a:pt x="3408" y="394"/>
                    <a:pt x="3401" y="394"/>
                  </a:cubicBezTo>
                  <a:cubicBezTo>
                    <a:pt x="3394" y="394"/>
                    <a:pt x="3388" y="400"/>
                    <a:pt x="3388" y="407"/>
                  </a:cubicBezTo>
                  <a:cubicBezTo>
                    <a:pt x="3388" y="414"/>
                    <a:pt x="3394" y="420"/>
                    <a:pt x="3401" y="420"/>
                  </a:cubicBezTo>
                  <a:close/>
                  <a:moveTo>
                    <a:pt x="3440" y="420"/>
                  </a:moveTo>
                  <a:cubicBezTo>
                    <a:pt x="3447" y="420"/>
                    <a:pt x="3453" y="414"/>
                    <a:pt x="3453" y="407"/>
                  </a:cubicBezTo>
                  <a:cubicBezTo>
                    <a:pt x="3453" y="400"/>
                    <a:pt x="3447" y="394"/>
                    <a:pt x="3440" y="394"/>
                  </a:cubicBezTo>
                  <a:cubicBezTo>
                    <a:pt x="3433" y="394"/>
                    <a:pt x="3427" y="400"/>
                    <a:pt x="3427" y="407"/>
                  </a:cubicBezTo>
                  <a:cubicBezTo>
                    <a:pt x="3427" y="414"/>
                    <a:pt x="3433" y="420"/>
                    <a:pt x="3440" y="420"/>
                  </a:cubicBezTo>
                  <a:close/>
                  <a:moveTo>
                    <a:pt x="89" y="434"/>
                  </a:moveTo>
                  <a:cubicBezTo>
                    <a:pt x="82" y="434"/>
                    <a:pt x="76" y="439"/>
                    <a:pt x="76" y="446"/>
                  </a:cubicBezTo>
                  <a:cubicBezTo>
                    <a:pt x="76" y="453"/>
                    <a:pt x="82" y="459"/>
                    <a:pt x="89" y="459"/>
                  </a:cubicBezTo>
                  <a:cubicBezTo>
                    <a:pt x="96" y="459"/>
                    <a:pt x="102" y="453"/>
                    <a:pt x="102" y="446"/>
                  </a:cubicBezTo>
                  <a:cubicBezTo>
                    <a:pt x="102" y="439"/>
                    <a:pt x="96" y="434"/>
                    <a:pt x="89" y="434"/>
                  </a:cubicBezTo>
                  <a:close/>
                  <a:moveTo>
                    <a:pt x="128" y="434"/>
                  </a:moveTo>
                  <a:cubicBezTo>
                    <a:pt x="121" y="434"/>
                    <a:pt x="116" y="439"/>
                    <a:pt x="116" y="446"/>
                  </a:cubicBezTo>
                  <a:cubicBezTo>
                    <a:pt x="116" y="453"/>
                    <a:pt x="121" y="459"/>
                    <a:pt x="128" y="459"/>
                  </a:cubicBezTo>
                  <a:cubicBezTo>
                    <a:pt x="136" y="459"/>
                    <a:pt x="141" y="453"/>
                    <a:pt x="141" y="446"/>
                  </a:cubicBezTo>
                  <a:cubicBezTo>
                    <a:pt x="141" y="439"/>
                    <a:pt x="136" y="434"/>
                    <a:pt x="128" y="434"/>
                  </a:cubicBezTo>
                  <a:close/>
                  <a:moveTo>
                    <a:pt x="326" y="434"/>
                  </a:moveTo>
                  <a:cubicBezTo>
                    <a:pt x="319" y="434"/>
                    <a:pt x="313" y="439"/>
                    <a:pt x="313" y="446"/>
                  </a:cubicBezTo>
                  <a:cubicBezTo>
                    <a:pt x="313" y="453"/>
                    <a:pt x="319" y="459"/>
                    <a:pt x="326" y="459"/>
                  </a:cubicBezTo>
                  <a:cubicBezTo>
                    <a:pt x="333" y="459"/>
                    <a:pt x="338" y="453"/>
                    <a:pt x="338" y="446"/>
                  </a:cubicBezTo>
                  <a:cubicBezTo>
                    <a:pt x="338" y="439"/>
                    <a:pt x="333" y="434"/>
                    <a:pt x="326" y="434"/>
                  </a:cubicBezTo>
                  <a:close/>
                  <a:moveTo>
                    <a:pt x="365" y="459"/>
                  </a:moveTo>
                  <a:cubicBezTo>
                    <a:pt x="372" y="459"/>
                    <a:pt x="378" y="453"/>
                    <a:pt x="378" y="446"/>
                  </a:cubicBezTo>
                  <a:cubicBezTo>
                    <a:pt x="378" y="439"/>
                    <a:pt x="372" y="434"/>
                    <a:pt x="365" y="434"/>
                  </a:cubicBezTo>
                  <a:cubicBezTo>
                    <a:pt x="358" y="434"/>
                    <a:pt x="352" y="439"/>
                    <a:pt x="352" y="446"/>
                  </a:cubicBezTo>
                  <a:cubicBezTo>
                    <a:pt x="352" y="453"/>
                    <a:pt x="358" y="459"/>
                    <a:pt x="365" y="459"/>
                  </a:cubicBezTo>
                  <a:close/>
                  <a:moveTo>
                    <a:pt x="404" y="459"/>
                  </a:moveTo>
                  <a:cubicBezTo>
                    <a:pt x="411" y="459"/>
                    <a:pt x="417" y="453"/>
                    <a:pt x="417" y="446"/>
                  </a:cubicBezTo>
                  <a:cubicBezTo>
                    <a:pt x="417" y="439"/>
                    <a:pt x="411" y="434"/>
                    <a:pt x="404" y="434"/>
                  </a:cubicBezTo>
                  <a:cubicBezTo>
                    <a:pt x="397" y="434"/>
                    <a:pt x="392" y="439"/>
                    <a:pt x="392" y="446"/>
                  </a:cubicBezTo>
                  <a:cubicBezTo>
                    <a:pt x="392" y="453"/>
                    <a:pt x="397" y="459"/>
                    <a:pt x="404" y="459"/>
                  </a:cubicBezTo>
                  <a:close/>
                  <a:moveTo>
                    <a:pt x="444" y="459"/>
                  </a:moveTo>
                  <a:cubicBezTo>
                    <a:pt x="451" y="459"/>
                    <a:pt x="457" y="453"/>
                    <a:pt x="457" y="446"/>
                  </a:cubicBezTo>
                  <a:cubicBezTo>
                    <a:pt x="457" y="439"/>
                    <a:pt x="451" y="434"/>
                    <a:pt x="444" y="434"/>
                  </a:cubicBezTo>
                  <a:cubicBezTo>
                    <a:pt x="437" y="434"/>
                    <a:pt x="431" y="439"/>
                    <a:pt x="431" y="446"/>
                  </a:cubicBezTo>
                  <a:cubicBezTo>
                    <a:pt x="431" y="453"/>
                    <a:pt x="437" y="459"/>
                    <a:pt x="444" y="459"/>
                  </a:cubicBezTo>
                  <a:close/>
                  <a:moveTo>
                    <a:pt x="483" y="459"/>
                  </a:moveTo>
                  <a:cubicBezTo>
                    <a:pt x="490" y="459"/>
                    <a:pt x="496" y="453"/>
                    <a:pt x="496" y="446"/>
                  </a:cubicBezTo>
                  <a:cubicBezTo>
                    <a:pt x="496" y="439"/>
                    <a:pt x="490" y="434"/>
                    <a:pt x="483" y="434"/>
                  </a:cubicBezTo>
                  <a:cubicBezTo>
                    <a:pt x="476" y="434"/>
                    <a:pt x="471" y="439"/>
                    <a:pt x="471" y="446"/>
                  </a:cubicBezTo>
                  <a:cubicBezTo>
                    <a:pt x="471" y="453"/>
                    <a:pt x="476" y="459"/>
                    <a:pt x="483" y="459"/>
                  </a:cubicBezTo>
                  <a:close/>
                  <a:moveTo>
                    <a:pt x="523" y="459"/>
                  </a:moveTo>
                  <a:cubicBezTo>
                    <a:pt x="530" y="459"/>
                    <a:pt x="535" y="453"/>
                    <a:pt x="535" y="446"/>
                  </a:cubicBezTo>
                  <a:cubicBezTo>
                    <a:pt x="535" y="439"/>
                    <a:pt x="530" y="434"/>
                    <a:pt x="523" y="434"/>
                  </a:cubicBezTo>
                  <a:cubicBezTo>
                    <a:pt x="516" y="434"/>
                    <a:pt x="510" y="439"/>
                    <a:pt x="510" y="446"/>
                  </a:cubicBezTo>
                  <a:cubicBezTo>
                    <a:pt x="510" y="453"/>
                    <a:pt x="516" y="459"/>
                    <a:pt x="523" y="459"/>
                  </a:cubicBezTo>
                  <a:close/>
                  <a:moveTo>
                    <a:pt x="562" y="459"/>
                  </a:moveTo>
                  <a:cubicBezTo>
                    <a:pt x="569" y="459"/>
                    <a:pt x="575" y="453"/>
                    <a:pt x="575" y="446"/>
                  </a:cubicBezTo>
                  <a:cubicBezTo>
                    <a:pt x="575" y="439"/>
                    <a:pt x="569" y="434"/>
                    <a:pt x="562" y="434"/>
                  </a:cubicBezTo>
                  <a:cubicBezTo>
                    <a:pt x="555" y="434"/>
                    <a:pt x="549" y="439"/>
                    <a:pt x="549" y="446"/>
                  </a:cubicBezTo>
                  <a:cubicBezTo>
                    <a:pt x="549" y="453"/>
                    <a:pt x="555" y="459"/>
                    <a:pt x="562" y="459"/>
                  </a:cubicBezTo>
                  <a:close/>
                  <a:moveTo>
                    <a:pt x="602" y="459"/>
                  </a:moveTo>
                  <a:cubicBezTo>
                    <a:pt x="609" y="459"/>
                    <a:pt x="614" y="453"/>
                    <a:pt x="614" y="446"/>
                  </a:cubicBezTo>
                  <a:cubicBezTo>
                    <a:pt x="614" y="439"/>
                    <a:pt x="609" y="434"/>
                    <a:pt x="602" y="434"/>
                  </a:cubicBezTo>
                  <a:cubicBezTo>
                    <a:pt x="595" y="434"/>
                    <a:pt x="589" y="439"/>
                    <a:pt x="589" y="446"/>
                  </a:cubicBezTo>
                  <a:cubicBezTo>
                    <a:pt x="589" y="453"/>
                    <a:pt x="595" y="459"/>
                    <a:pt x="602" y="459"/>
                  </a:cubicBezTo>
                  <a:close/>
                  <a:moveTo>
                    <a:pt x="641" y="459"/>
                  </a:moveTo>
                  <a:cubicBezTo>
                    <a:pt x="648" y="459"/>
                    <a:pt x="654" y="453"/>
                    <a:pt x="654" y="446"/>
                  </a:cubicBezTo>
                  <a:cubicBezTo>
                    <a:pt x="654" y="439"/>
                    <a:pt x="648" y="434"/>
                    <a:pt x="641" y="434"/>
                  </a:cubicBezTo>
                  <a:cubicBezTo>
                    <a:pt x="634" y="434"/>
                    <a:pt x="628" y="439"/>
                    <a:pt x="628" y="446"/>
                  </a:cubicBezTo>
                  <a:cubicBezTo>
                    <a:pt x="628" y="453"/>
                    <a:pt x="634" y="459"/>
                    <a:pt x="641" y="459"/>
                  </a:cubicBezTo>
                  <a:close/>
                  <a:moveTo>
                    <a:pt x="680" y="459"/>
                  </a:moveTo>
                  <a:cubicBezTo>
                    <a:pt x="687" y="459"/>
                    <a:pt x="693" y="453"/>
                    <a:pt x="693" y="446"/>
                  </a:cubicBezTo>
                  <a:cubicBezTo>
                    <a:pt x="693" y="439"/>
                    <a:pt x="687" y="434"/>
                    <a:pt x="680" y="434"/>
                  </a:cubicBezTo>
                  <a:cubicBezTo>
                    <a:pt x="673" y="434"/>
                    <a:pt x="668" y="439"/>
                    <a:pt x="668" y="446"/>
                  </a:cubicBezTo>
                  <a:cubicBezTo>
                    <a:pt x="668" y="453"/>
                    <a:pt x="673" y="459"/>
                    <a:pt x="680" y="459"/>
                  </a:cubicBezTo>
                  <a:close/>
                  <a:moveTo>
                    <a:pt x="720" y="459"/>
                  </a:moveTo>
                  <a:cubicBezTo>
                    <a:pt x="727" y="459"/>
                    <a:pt x="733" y="453"/>
                    <a:pt x="733" y="446"/>
                  </a:cubicBezTo>
                  <a:cubicBezTo>
                    <a:pt x="733" y="439"/>
                    <a:pt x="727" y="434"/>
                    <a:pt x="720" y="434"/>
                  </a:cubicBezTo>
                  <a:cubicBezTo>
                    <a:pt x="713" y="434"/>
                    <a:pt x="707" y="439"/>
                    <a:pt x="707" y="446"/>
                  </a:cubicBezTo>
                  <a:cubicBezTo>
                    <a:pt x="707" y="453"/>
                    <a:pt x="713" y="459"/>
                    <a:pt x="720" y="459"/>
                  </a:cubicBezTo>
                  <a:close/>
                  <a:moveTo>
                    <a:pt x="917" y="459"/>
                  </a:moveTo>
                  <a:cubicBezTo>
                    <a:pt x="924" y="459"/>
                    <a:pt x="930" y="453"/>
                    <a:pt x="930" y="446"/>
                  </a:cubicBezTo>
                  <a:cubicBezTo>
                    <a:pt x="930" y="439"/>
                    <a:pt x="924" y="434"/>
                    <a:pt x="917" y="434"/>
                  </a:cubicBezTo>
                  <a:cubicBezTo>
                    <a:pt x="910" y="434"/>
                    <a:pt x="904" y="439"/>
                    <a:pt x="904" y="446"/>
                  </a:cubicBezTo>
                  <a:cubicBezTo>
                    <a:pt x="904" y="453"/>
                    <a:pt x="910" y="459"/>
                    <a:pt x="917" y="459"/>
                  </a:cubicBezTo>
                  <a:close/>
                  <a:moveTo>
                    <a:pt x="956" y="459"/>
                  </a:moveTo>
                  <a:cubicBezTo>
                    <a:pt x="963" y="459"/>
                    <a:pt x="969" y="453"/>
                    <a:pt x="969" y="446"/>
                  </a:cubicBezTo>
                  <a:cubicBezTo>
                    <a:pt x="969" y="439"/>
                    <a:pt x="963" y="434"/>
                    <a:pt x="956" y="434"/>
                  </a:cubicBezTo>
                  <a:cubicBezTo>
                    <a:pt x="949" y="434"/>
                    <a:pt x="944" y="439"/>
                    <a:pt x="944" y="446"/>
                  </a:cubicBezTo>
                  <a:cubicBezTo>
                    <a:pt x="944" y="453"/>
                    <a:pt x="949" y="459"/>
                    <a:pt x="956" y="459"/>
                  </a:cubicBezTo>
                  <a:close/>
                  <a:moveTo>
                    <a:pt x="1035" y="459"/>
                  </a:moveTo>
                  <a:cubicBezTo>
                    <a:pt x="1042" y="459"/>
                    <a:pt x="1048" y="453"/>
                    <a:pt x="1048" y="446"/>
                  </a:cubicBezTo>
                  <a:cubicBezTo>
                    <a:pt x="1048" y="439"/>
                    <a:pt x="1042" y="434"/>
                    <a:pt x="1035" y="434"/>
                  </a:cubicBezTo>
                  <a:cubicBezTo>
                    <a:pt x="1028" y="434"/>
                    <a:pt x="1022" y="439"/>
                    <a:pt x="1022" y="446"/>
                  </a:cubicBezTo>
                  <a:cubicBezTo>
                    <a:pt x="1022" y="453"/>
                    <a:pt x="1028" y="459"/>
                    <a:pt x="1035" y="459"/>
                  </a:cubicBezTo>
                  <a:close/>
                  <a:moveTo>
                    <a:pt x="1784" y="459"/>
                  </a:moveTo>
                  <a:cubicBezTo>
                    <a:pt x="1791" y="459"/>
                    <a:pt x="1797" y="453"/>
                    <a:pt x="1797" y="446"/>
                  </a:cubicBezTo>
                  <a:cubicBezTo>
                    <a:pt x="1797" y="439"/>
                    <a:pt x="1791" y="434"/>
                    <a:pt x="1784" y="434"/>
                  </a:cubicBezTo>
                  <a:cubicBezTo>
                    <a:pt x="1777" y="434"/>
                    <a:pt x="1772" y="439"/>
                    <a:pt x="1772" y="446"/>
                  </a:cubicBezTo>
                  <a:cubicBezTo>
                    <a:pt x="1772" y="453"/>
                    <a:pt x="1777" y="459"/>
                    <a:pt x="1784" y="459"/>
                  </a:cubicBezTo>
                  <a:close/>
                  <a:moveTo>
                    <a:pt x="1824" y="459"/>
                  </a:moveTo>
                  <a:cubicBezTo>
                    <a:pt x="1831" y="459"/>
                    <a:pt x="1836" y="453"/>
                    <a:pt x="1836" y="446"/>
                  </a:cubicBezTo>
                  <a:cubicBezTo>
                    <a:pt x="1836" y="439"/>
                    <a:pt x="1831" y="434"/>
                    <a:pt x="1824" y="434"/>
                  </a:cubicBezTo>
                  <a:cubicBezTo>
                    <a:pt x="1817" y="434"/>
                    <a:pt x="1811" y="439"/>
                    <a:pt x="1811" y="446"/>
                  </a:cubicBezTo>
                  <a:cubicBezTo>
                    <a:pt x="1811" y="453"/>
                    <a:pt x="1817" y="459"/>
                    <a:pt x="1824" y="459"/>
                  </a:cubicBezTo>
                  <a:close/>
                  <a:moveTo>
                    <a:pt x="1863" y="459"/>
                  </a:moveTo>
                  <a:cubicBezTo>
                    <a:pt x="1870" y="459"/>
                    <a:pt x="1876" y="453"/>
                    <a:pt x="1876" y="446"/>
                  </a:cubicBezTo>
                  <a:cubicBezTo>
                    <a:pt x="1876" y="439"/>
                    <a:pt x="1870" y="434"/>
                    <a:pt x="1863" y="434"/>
                  </a:cubicBezTo>
                  <a:cubicBezTo>
                    <a:pt x="1856" y="434"/>
                    <a:pt x="1850" y="439"/>
                    <a:pt x="1850" y="446"/>
                  </a:cubicBezTo>
                  <a:cubicBezTo>
                    <a:pt x="1850" y="453"/>
                    <a:pt x="1856" y="459"/>
                    <a:pt x="1863" y="459"/>
                  </a:cubicBezTo>
                  <a:close/>
                  <a:moveTo>
                    <a:pt x="1942" y="459"/>
                  </a:moveTo>
                  <a:cubicBezTo>
                    <a:pt x="1949" y="459"/>
                    <a:pt x="1955" y="453"/>
                    <a:pt x="1955" y="446"/>
                  </a:cubicBezTo>
                  <a:cubicBezTo>
                    <a:pt x="1955" y="439"/>
                    <a:pt x="1949" y="434"/>
                    <a:pt x="1942" y="434"/>
                  </a:cubicBezTo>
                  <a:cubicBezTo>
                    <a:pt x="1935" y="434"/>
                    <a:pt x="1929" y="439"/>
                    <a:pt x="1929" y="446"/>
                  </a:cubicBezTo>
                  <a:cubicBezTo>
                    <a:pt x="1929" y="453"/>
                    <a:pt x="1935" y="459"/>
                    <a:pt x="1942" y="459"/>
                  </a:cubicBezTo>
                  <a:close/>
                  <a:moveTo>
                    <a:pt x="1981" y="459"/>
                  </a:moveTo>
                  <a:cubicBezTo>
                    <a:pt x="1988" y="459"/>
                    <a:pt x="1994" y="453"/>
                    <a:pt x="1994" y="446"/>
                  </a:cubicBezTo>
                  <a:cubicBezTo>
                    <a:pt x="1994" y="439"/>
                    <a:pt x="1988" y="434"/>
                    <a:pt x="1981" y="434"/>
                  </a:cubicBezTo>
                  <a:cubicBezTo>
                    <a:pt x="1974" y="434"/>
                    <a:pt x="1969" y="439"/>
                    <a:pt x="1969" y="446"/>
                  </a:cubicBezTo>
                  <a:cubicBezTo>
                    <a:pt x="1969" y="453"/>
                    <a:pt x="1974" y="459"/>
                    <a:pt x="1981" y="459"/>
                  </a:cubicBezTo>
                  <a:close/>
                  <a:moveTo>
                    <a:pt x="2021" y="459"/>
                  </a:moveTo>
                  <a:cubicBezTo>
                    <a:pt x="2028" y="459"/>
                    <a:pt x="2034" y="453"/>
                    <a:pt x="2034" y="446"/>
                  </a:cubicBezTo>
                  <a:cubicBezTo>
                    <a:pt x="2034" y="439"/>
                    <a:pt x="2028" y="434"/>
                    <a:pt x="2021" y="434"/>
                  </a:cubicBezTo>
                  <a:cubicBezTo>
                    <a:pt x="2014" y="434"/>
                    <a:pt x="2008" y="439"/>
                    <a:pt x="2008" y="446"/>
                  </a:cubicBezTo>
                  <a:cubicBezTo>
                    <a:pt x="2008" y="453"/>
                    <a:pt x="2014" y="459"/>
                    <a:pt x="2021" y="459"/>
                  </a:cubicBezTo>
                  <a:close/>
                  <a:moveTo>
                    <a:pt x="2060" y="459"/>
                  </a:moveTo>
                  <a:cubicBezTo>
                    <a:pt x="2067" y="459"/>
                    <a:pt x="2073" y="453"/>
                    <a:pt x="2073" y="446"/>
                  </a:cubicBezTo>
                  <a:cubicBezTo>
                    <a:pt x="2073" y="439"/>
                    <a:pt x="2067" y="434"/>
                    <a:pt x="2060" y="434"/>
                  </a:cubicBezTo>
                  <a:cubicBezTo>
                    <a:pt x="2053" y="434"/>
                    <a:pt x="2048" y="439"/>
                    <a:pt x="2048" y="446"/>
                  </a:cubicBezTo>
                  <a:cubicBezTo>
                    <a:pt x="2048" y="453"/>
                    <a:pt x="2053" y="459"/>
                    <a:pt x="2060" y="459"/>
                  </a:cubicBezTo>
                  <a:close/>
                  <a:moveTo>
                    <a:pt x="2100" y="459"/>
                  </a:moveTo>
                  <a:cubicBezTo>
                    <a:pt x="2107" y="459"/>
                    <a:pt x="2112" y="453"/>
                    <a:pt x="2112" y="446"/>
                  </a:cubicBezTo>
                  <a:cubicBezTo>
                    <a:pt x="2112" y="439"/>
                    <a:pt x="2107" y="434"/>
                    <a:pt x="2100" y="434"/>
                  </a:cubicBezTo>
                  <a:cubicBezTo>
                    <a:pt x="2093" y="434"/>
                    <a:pt x="2087" y="439"/>
                    <a:pt x="2087" y="446"/>
                  </a:cubicBezTo>
                  <a:cubicBezTo>
                    <a:pt x="2087" y="453"/>
                    <a:pt x="2093" y="459"/>
                    <a:pt x="2100" y="459"/>
                  </a:cubicBezTo>
                  <a:close/>
                  <a:moveTo>
                    <a:pt x="2139" y="459"/>
                  </a:moveTo>
                  <a:cubicBezTo>
                    <a:pt x="2146" y="459"/>
                    <a:pt x="2152" y="453"/>
                    <a:pt x="2152" y="446"/>
                  </a:cubicBezTo>
                  <a:cubicBezTo>
                    <a:pt x="2152" y="439"/>
                    <a:pt x="2146" y="434"/>
                    <a:pt x="2139" y="434"/>
                  </a:cubicBezTo>
                  <a:cubicBezTo>
                    <a:pt x="2132" y="434"/>
                    <a:pt x="2126" y="439"/>
                    <a:pt x="2126" y="446"/>
                  </a:cubicBezTo>
                  <a:cubicBezTo>
                    <a:pt x="2126" y="453"/>
                    <a:pt x="2132" y="459"/>
                    <a:pt x="2139" y="459"/>
                  </a:cubicBezTo>
                  <a:close/>
                  <a:moveTo>
                    <a:pt x="2179" y="459"/>
                  </a:moveTo>
                  <a:cubicBezTo>
                    <a:pt x="2186" y="459"/>
                    <a:pt x="2191" y="453"/>
                    <a:pt x="2191" y="446"/>
                  </a:cubicBezTo>
                  <a:cubicBezTo>
                    <a:pt x="2191" y="439"/>
                    <a:pt x="2186" y="434"/>
                    <a:pt x="2179" y="434"/>
                  </a:cubicBezTo>
                  <a:cubicBezTo>
                    <a:pt x="2171" y="434"/>
                    <a:pt x="2166" y="439"/>
                    <a:pt x="2166" y="446"/>
                  </a:cubicBezTo>
                  <a:cubicBezTo>
                    <a:pt x="2166" y="453"/>
                    <a:pt x="2171" y="459"/>
                    <a:pt x="2179" y="459"/>
                  </a:cubicBezTo>
                  <a:close/>
                  <a:moveTo>
                    <a:pt x="2218" y="459"/>
                  </a:moveTo>
                  <a:cubicBezTo>
                    <a:pt x="2225" y="459"/>
                    <a:pt x="2231" y="453"/>
                    <a:pt x="2231" y="446"/>
                  </a:cubicBezTo>
                  <a:cubicBezTo>
                    <a:pt x="2231" y="439"/>
                    <a:pt x="2225" y="434"/>
                    <a:pt x="2218" y="434"/>
                  </a:cubicBezTo>
                  <a:cubicBezTo>
                    <a:pt x="2211" y="434"/>
                    <a:pt x="2205" y="439"/>
                    <a:pt x="2205" y="446"/>
                  </a:cubicBezTo>
                  <a:cubicBezTo>
                    <a:pt x="2205" y="453"/>
                    <a:pt x="2211" y="459"/>
                    <a:pt x="2218" y="459"/>
                  </a:cubicBezTo>
                  <a:close/>
                  <a:moveTo>
                    <a:pt x="2257" y="459"/>
                  </a:moveTo>
                  <a:cubicBezTo>
                    <a:pt x="2264" y="459"/>
                    <a:pt x="2270" y="453"/>
                    <a:pt x="2270" y="446"/>
                  </a:cubicBezTo>
                  <a:cubicBezTo>
                    <a:pt x="2270" y="439"/>
                    <a:pt x="2264" y="434"/>
                    <a:pt x="2257" y="434"/>
                  </a:cubicBezTo>
                  <a:cubicBezTo>
                    <a:pt x="2250" y="434"/>
                    <a:pt x="2245" y="439"/>
                    <a:pt x="2245" y="446"/>
                  </a:cubicBezTo>
                  <a:cubicBezTo>
                    <a:pt x="2245" y="453"/>
                    <a:pt x="2250" y="459"/>
                    <a:pt x="2257" y="459"/>
                  </a:cubicBezTo>
                  <a:close/>
                  <a:moveTo>
                    <a:pt x="2297" y="459"/>
                  </a:moveTo>
                  <a:cubicBezTo>
                    <a:pt x="2304" y="459"/>
                    <a:pt x="2310" y="453"/>
                    <a:pt x="2310" y="446"/>
                  </a:cubicBezTo>
                  <a:cubicBezTo>
                    <a:pt x="2310" y="439"/>
                    <a:pt x="2304" y="434"/>
                    <a:pt x="2297" y="434"/>
                  </a:cubicBezTo>
                  <a:cubicBezTo>
                    <a:pt x="2290" y="434"/>
                    <a:pt x="2284" y="439"/>
                    <a:pt x="2284" y="446"/>
                  </a:cubicBezTo>
                  <a:cubicBezTo>
                    <a:pt x="2284" y="453"/>
                    <a:pt x="2290" y="459"/>
                    <a:pt x="2297" y="459"/>
                  </a:cubicBezTo>
                  <a:close/>
                  <a:moveTo>
                    <a:pt x="2336" y="459"/>
                  </a:moveTo>
                  <a:cubicBezTo>
                    <a:pt x="2343" y="459"/>
                    <a:pt x="2349" y="453"/>
                    <a:pt x="2349" y="446"/>
                  </a:cubicBezTo>
                  <a:cubicBezTo>
                    <a:pt x="2349" y="439"/>
                    <a:pt x="2343" y="434"/>
                    <a:pt x="2336" y="434"/>
                  </a:cubicBezTo>
                  <a:cubicBezTo>
                    <a:pt x="2329" y="434"/>
                    <a:pt x="2323" y="439"/>
                    <a:pt x="2323" y="446"/>
                  </a:cubicBezTo>
                  <a:cubicBezTo>
                    <a:pt x="2323" y="453"/>
                    <a:pt x="2329" y="459"/>
                    <a:pt x="2336" y="459"/>
                  </a:cubicBezTo>
                  <a:close/>
                  <a:moveTo>
                    <a:pt x="2376" y="459"/>
                  </a:moveTo>
                  <a:cubicBezTo>
                    <a:pt x="2383" y="459"/>
                    <a:pt x="2388" y="453"/>
                    <a:pt x="2388" y="446"/>
                  </a:cubicBezTo>
                  <a:cubicBezTo>
                    <a:pt x="2388" y="439"/>
                    <a:pt x="2383" y="434"/>
                    <a:pt x="2376" y="434"/>
                  </a:cubicBezTo>
                  <a:cubicBezTo>
                    <a:pt x="2369" y="434"/>
                    <a:pt x="2363" y="439"/>
                    <a:pt x="2363" y="446"/>
                  </a:cubicBezTo>
                  <a:cubicBezTo>
                    <a:pt x="2363" y="453"/>
                    <a:pt x="2369" y="459"/>
                    <a:pt x="2376" y="459"/>
                  </a:cubicBezTo>
                  <a:close/>
                  <a:moveTo>
                    <a:pt x="2415" y="459"/>
                  </a:moveTo>
                  <a:cubicBezTo>
                    <a:pt x="2422" y="459"/>
                    <a:pt x="2428" y="453"/>
                    <a:pt x="2428" y="446"/>
                  </a:cubicBezTo>
                  <a:cubicBezTo>
                    <a:pt x="2428" y="439"/>
                    <a:pt x="2422" y="434"/>
                    <a:pt x="2415" y="434"/>
                  </a:cubicBezTo>
                  <a:cubicBezTo>
                    <a:pt x="2408" y="434"/>
                    <a:pt x="2402" y="439"/>
                    <a:pt x="2402" y="446"/>
                  </a:cubicBezTo>
                  <a:cubicBezTo>
                    <a:pt x="2402" y="453"/>
                    <a:pt x="2408" y="459"/>
                    <a:pt x="2415" y="459"/>
                  </a:cubicBezTo>
                  <a:close/>
                  <a:moveTo>
                    <a:pt x="2454" y="459"/>
                  </a:moveTo>
                  <a:cubicBezTo>
                    <a:pt x="2462" y="459"/>
                    <a:pt x="2467" y="453"/>
                    <a:pt x="2467" y="446"/>
                  </a:cubicBezTo>
                  <a:cubicBezTo>
                    <a:pt x="2467" y="439"/>
                    <a:pt x="2462" y="434"/>
                    <a:pt x="2454" y="434"/>
                  </a:cubicBezTo>
                  <a:cubicBezTo>
                    <a:pt x="2447" y="434"/>
                    <a:pt x="2442" y="439"/>
                    <a:pt x="2442" y="446"/>
                  </a:cubicBezTo>
                  <a:cubicBezTo>
                    <a:pt x="2442" y="453"/>
                    <a:pt x="2447" y="459"/>
                    <a:pt x="2454" y="459"/>
                  </a:cubicBezTo>
                  <a:close/>
                  <a:moveTo>
                    <a:pt x="2494" y="459"/>
                  </a:moveTo>
                  <a:cubicBezTo>
                    <a:pt x="2501" y="459"/>
                    <a:pt x="2507" y="453"/>
                    <a:pt x="2507" y="446"/>
                  </a:cubicBezTo>
                  <a:cubicBezTo>
                    <a:pt x="2507" y="439"/>
                    <a:pt x="2501" y="434"/>
                    <a:pt x="2494" y="434"/>
                  </a:cubicBezTo>
                  <a:cubicBezTo>
                    <a:pt x="2487" y="434"/>
                    <a:pt x="2481" y="439"/>
                    <a:pt x="2481" y="446"/>
                  </a:cubicBezTo>
                  <a:cubicBezTo>
                    <a:pt x="2481" y="453"/>
                    <a:pt x="2487" y="459"/>
                    <a:pt x="2494" y="459"/>
                  </a:cubicBezTo>
                  <a:close/>
                  <a:moveTo>
                    <a:pt x="2533" y="459"/>
                  </a:moveTo>
                  <a:cubicBezTo>
                    <a:pt x="2540" y="459"/>
                    <a:pt x="2546" y="453"/>
                    <a:pt x="2546" y="446"/>
                  </a:cubicBezTo>
                  <a:cubicBezTo>
                    <a:pt x="2546" y="439"/>
                    <a:pt x="2540" y="434"/>
                    <a:pt x="2533" y="434"/>
                  </a:cubicBezTo>
                  <a:cubicBezTo>
                    <a:pt x="2526" y="434"/>
                    <a:pt x="2521" y="439"/>
                    <a:pt x="2521" y="446"/>
                  </a:cubicBezTo>
                  <a:cubicBezTo>
                    <a:pt x="2521" y="453"/>
                    <a:pt x="2526" y="459"/>
                    <a:pt x="2533" y="459"/>
                  </a:cubicBezTo>
                  <a:close/>
                  <a:moveTo>
                    <a:pt x="2573" y="459"/>
                  </a:moveTo>
                  <a:cubicBezTo>
                    <a:pt x="2580" y="459"/>
                    <a:pt x="2586" y="453"/>
                    <a:pt x="2586" y="446"/>
                  </a:cubicBezTo>
                  <a:cubicBezTo>
                    <a:pt x="2586" y="439"/>
                    <a:pt x="2580" y="434"/>
                    <a:pt x="2573" y="434"/>
                  </a:cubicBezTo>
                  <a:cubicBezTo>
                    <a:pt x="2566" y="434"/>
                    <a:pt x="2560" y="439"/>
                    <a:pt x="2560" y="446"/>
                  </a:cubicBezTo>
                  <a:cubicBezTo>
                    <a:pt x="2560" y="453"/>
                    <a:pt x="2566" y="459"/>
                    <a:pt x="2573" y="459"/>
                  </a:cubicBezTo>
                  <a:close/>
                  <a:moveTo>
                    <a:pt x="2612" y="459"/>
                  </a:moveTo>
                  <a:cubicBezTo>
                    <a:pt x="2619" y="459"/>
                    <a:pt x="2625" y="453"/>
                    <a:pt x="2625" y="446"/>
                  </a:cubicBezTo>
                  <a:cubicBezTo>
                    <a:pt x="2625" y="439"/>
                    <a:pt x="2619" y="434"/>
                    <a:pt x="2612" y="434"/>
                  </a:cubicBezTo>
                  <a:cubicBezTo>
                    <a:pt x="2605" y="434"/>
                    <a:pt x="2599" y="439"/>
                    <a:pt x="2599" y="446"/>
                  </a:cubicBezTo>
                  <a:cubicBezTo>
                    <a:pt x="2599" y="453"/>
                    <a:pt x="2605" y="459"/>
                    <a:pt x="2612" y="459"/>
                  </a:cubicBezTo>
                  <a:close/>
                  <a:moveTo>
                    <a:pt x="2652" y="459"/>
                  </a:moveTo>
                  <a:cubicBezTo>
                    <a:pt x="2659" y="459"/>
                    <a:pt x="2664" y="453"/>
                    <a:pt x="2664" y="446"/>
                  </a:cubicBezTo>
                  <a:cubicBezTo>
                    <a:pt x="2664" y="439"/>
                    <a:pt x="2659" y="434"/>
                    <a:pt x="2652" y="434"/>
                  </a:cubicBezTo>
                  <a:cubicBezTo>
                    <a:pt x="2645" y="434"/>
                    <a:pt x="2639" y="439"/>
                    <a:pt x="2639" y="446"/>
                  </a:cubicBezTo>
                  <a:cubicBezTo>
                    <a:pt x="2639" y="453"/>
                    <a:pt x="2645" y="459"/>
                    <a:pt x="2652" y="459"/>
                  </a:cubicBezTo>
                  <a:close/>
                  <a:moveTo>
                    <a:pt x="2691" y="459"/>
                  </a:moveTo>
                  <a:cubicBezTo>
                    <a:pt x="2698" y="459"/>
                    <a:pt x="2704" y="453"/>
                    <a:pt x="2704" y="446"/>
                  </a:cubicBezTo>
                  <a:cubicBezTo>
                    <a:pt x="2704" y="439"/>
                    <a:pt x="2698" y="434"/>
                    <a:pt x="2691" y="434"/>
                  </a:cubicBezTo>
                  <a:cubicBezTo>
                    <a:pt x="2684" y="434"/>
                    <a:pt x="2678" y="439"/>
                    <a:pt x="2678" y="446"/>
                  </a:cubicBezTo>
                  <a:cubicBezTo>
                    <a:pt x="2678" y="453"/>
                    <a:pt x="2684" y="459"/>
                    <a:pt x="2691" y="459"/>
                  </a:cubicBezTo>
                  <a:close/>
                  <a:moveTo>
                    <a:pt x="2730" y="459"/>
                  </a:moveTo>
                  <a:cubicBezTo>
                    <a:pt x="2738" y="459"/>
                    <a:pt x="2743" y="453"/>
                    <a:pt x="2743" y="446"/>
                  </a:cubicBezTo>
                  <a:cubicBezTo>
                    <a:pt x="2743" y="439"/>
                    <a:pt x="2738" y="434"/>
                    <a:pt x="2730" y="434"/>
                  </a:cubicBezTo>
                  <a:cubicBezTo>
                    <a:pt x="2723" y="434"/>
                    <a:pt x="2718" y="439"/>
                    <a:pt x="2718" y="446"/>
                  </a:cubicBezTo>
                  <a:cubicBezTo>
                    <a:pt x="2718" y="453"/>
                    <a:pt x="2723" y="459"/>
                    <a:pt x="2730" y="459"/>
                  </a:cubicBezTo>
                  <a:close/>
                  <a:moveTo>
                    <a:pt x="2770" y="459"/>
                  </a:moveTo>
                  <a:cubicBezTo>
                    <a:pt x="2777" y="459"/>
                    <a:pt x="2783" y="453"/>
                    <a:pt x="2783" y="446"/>
                  </a:cubicBezTo>
                  <a:cubicBezTo>
                    <a:pt x="2783" y="439"/>
                    <a:pt x="2777" y="434"/>
                    <a:pt x="2770" y="434"/>
                  </a:cubicBezTo>
                  <a:cubicBezTo>
                    <a:pt x="2763" y="434"/>
                    <a:pt x="2757" y="439"/>
                    <a:pt x="2757" y="446"/>
                  </a:cubicBezTo>
                  <a:cubicBezTo>
                    <a:pt x="2757" y="453"/>
                    <a:pt x="2763" y="459"/>
                    <a:pt x="2770" y="459"/>
                  </a:cubicBezTo>
                  <a:close/>
                  <a:moveTo>
                    <a:pt x="2809" y="459"/>
                  </a:moveTo>
                  <a:cubicBezTo>
                    <a:pt x="2816" y="459"/>
                    <a:pt x="2822" y="453"/>
                    <a:pt x="2822" y="446"/>
                  </a:cubicBezTo>
                  <a:cubicBezTo>
                    <a:pt x="2822" y="439"/>
                    <a:pt x="2816" y="434"/>
                    <a:pt x="2809" y="434"/>
                  </a:cubicBezTo>
                  <a:cubicBezTo>
                    <a:pt x="2802" y="434"/>
                    <a:pt x="2797" y="439"/>
                    <a:pt x="2797" y="446"/>
                  </a:cubicBezTo>
                  <a:cubicBezTo>
                    <a:pt x="2797" y="453"/>
                    <a:pt x="2802" y="459"/>
                    <a:pt x="2809" y="459"/>
                  </a:cubicBezTo>
                  <a:close/>
                  <a:moveTo>
                    <a:pt x="2849" y="459"/>
                  </a:moveTo>
                  <a:cubicBezTo>
                    <a:pt x="2856" y="459"/>
                    <a:pt x="2861" y="453"/>
                    <a:pt x="2861" y="446"/>
                  </a:cubicBezTo>
                  <a:cubicBezTo>
                    <a:pt x="2861" y="439"/>
                    <a:pt x="2856" y="434"/>
                    <a:pt x="2849" y="434"/>
                  </a:cubicBezTo>
                  <a:cubicBezTo>
                    <a:pt x="2842" y="434"/>
                    <a:pt x="2836" y="439"/>
                    <a:pt x="2836" y="446"/>
                  </a:cubicBezTo>
                  <a:cubicBezTo>
                    <a:pt x="2836" y="453"/>
                    <a:pt x="2842" y="459"/>
                    <a:pt x="2849" y="459"/>
                  </a:cubicBezTo>
                  <a:close/>
                  <a:moveTo>
                    <a:pt x="2888" y="459"/>
                  </a:moveTo>
                  <a:cubicBezTo>
                    <a:pt x="2895" y="459"/>
                    <a:pt x="2901" y="453"/>
                    <a:pt x="2901" y="446"/>
                  </a:cubicBezTo>
                  <a:cubicBezTo>
                    <a:pt x="2901" y="439"/>
                    <a:pt x="2895" y="434"/>
                    <a:pt x="2888" y="434"/>
                  </a:cubicBezTo>
                  <a:cubicBezTo>
                    <a:pt x="2881" y="434"/>
                    <a:pt x="2875" y="439"/>
                    <a:pt x="2875" y="446"/>
                  </a:cubicBezTo>
                  <a:cubicBezTo>
                    <a:pt x="2875" y="453"/>
                    <a:pt x="2881" y="459"/>
                    <a:pt x="2888" y="459"/>
                  </a:cubicBezTo>
                  <a:close/>
                  <a:moveTo>
                    <a:pt x="2928" y="459"/>
                  </a:moveTo>
                  <a:cubicBezTo>
                    <a:pt x="2935" y="459"/>
                    <a:pt x="2940" y="453"/>
                    <a:pt x="2940" y="446"/>
                  </a:cubicBezTo>
                  <a:cubicBezTo>
                    <a:pt x="2940" y="439"/>
                    <a:pt x="2935" y="434"/>
                    <a:pt x="2928" y="434"/>
                  </a:cubicBezTo>
                  <a:cubicBezTo>
                    <a:pt x="2921" y="434"/>
                    <a:pt x="2915" y="439"/>
                    <a:pt x="2915" y="446"/>
                  </a:cubicBezTo>
                  <a:cubicBezTo>
                    <a:pt x="2915" y="453"/>
                    <a:pt x="2921" y="459"/>
                    <a:pt x="2928" y="459"/>
                  </a:cubicBezTo>
                  <a:close/>
                  <a:moveTo>
                    <a:pt x="2967" y="459"/>
                  </a:moveTo>
                  <a:cubicBezTo>
                    <a:pt x="2974" y="459"/>
                    <a:pt x="2980" y="453"/>
                    <a:pt x="2980" y="446"/>
                  </a:cubicBezTo>
                  <a:cubicBezTo>
                    <a:pt x="2980" y="439"/>
                    <a:pt x="2974" y="434"/>
                    <a:pt x="2967" y="434"/>
                  </a:cubicBezTo>
                  <a:cubicBezTo>
                    <a:pt x="2960" y="434"/>
                    <a:pt x="2954" y="439"/>
                    <a:pt x="2954" y="446"/>
                  </a:cubicBezTo>
                  <a:cubicBezTo>
                    <a:pt x="2954" y="453"/>
                    <a:pt x="2960" y="459"/>
                    <a:pt x="2967" y="459"/>
                  </a:cubicBezTo>
                  <a:close/>
                  <a:moveTo>
                    <a:pt x="3006" y="459"/>
                  </a:moveTo>
                  <a:cubicBezTo>
                    <a:pt x="3013" y="459"/>
                    <a:pt x="3019" y="453"/>
                    <a:pt x="3019" y="446"/>
                  </a:cubicBezTo>
                  <a:cubicBezTo>
                    <a:pt x="3019" y="439"/>
                    <a:pt x="3013" y="434"/>
                    <a:pt x="3006" y="434"/>
                  </a:cubicBezTo>
                  <a:cubicBezTo>
                    <a:pt x="2999" y="434"/>
                    <a:pt x="2994" y="439"/>
                    <a:pt x="2994" y="446"/>
                  </a:cubicBezTo>
                  <a:cubicBezTo>
                    <a:pt x="2994" y="453"/>
                    <a:pt x="2999" y="459"/>
                    <a:pt x="3006" y="459"/>
                  </a:cubicBezTo>
                  <a:close/>
                  <a:moveTo>
                    <a:pt x="3046" y="459"/>
                  </a:moveTo>
                  <a:cubicBezTo>
                    <a:pt x="3053" y="459"/>
                    <a:pt x="3059" y="453"/>
                    <a:pt x="3059" y="446"/>
                  </a:cubicBezTo>
                  <a:cubicBezTo>
                    <a:pt x="3059" y="439"/>
                    <a:pt x="3053" y="434"/>
                    <a:pt x="3046" y="434"/>
                  </a:cubicBezTo>
                  <a:cubicBezTo>
                    <a:pt x="3039" y="434"/>
                    <a:pt x="3033" y="439"/>
                    <a:pt x="3033" y="446"/>
                  </a:cubicBezTo>
                  <a:cubicBezTo>
                    <a:pt x="3033" y="453"/>
                    <a:pt x="3039" y="459"/>
                    <a:pt x="3046" y="459"/>
                  </a:cubicBezTo>
                  <a:close/>
                  <a:moveTo>
                    <a:pt x="3085" y="459"/>
                  </a:moveTo>
                  <a:cubicBezTo>
                    <a:pt x="3092" y="459"/>
                    <a:pt x="3098" y="453"/>
                    <a:pt x="3098" y="446"/>
                  </a:cubicBezTo>
                  <a:cubicBezTo>
                    <a:pt x="3098" y="439"/>
                    <a:pt x="3092" y="434"/>
                    <a:pt x="3085" y="434"/>
                  </a:cubicBezTo>
                  <a:cubicBezTo>
                    <a:pt x="3078" y="434"/>
                    <a:pt x="3073" y="439"/>
                    <a:pt x="3073" y="446"/>
                  </a:cubicBezTo>
                  <a:cubicBezTo>
                    <a:pt x="3073" y="453"/>
                    <a:pt x="3078" y="459"/>
                    <a:pt x="3085" y="459"/>
                  </a:cubicBezTo>
                  <a:close/>
                  <a:moveTo>
                    <a:pt x="3125" y="459"/>
                  </a:moveTo>
                  <a:cubicBezTo>
                    <a:pt x="3132" y="459"/>
                    <a:pt x="3137" y="453"/>
                    <a:pt x="3137" y="446"/>
                  </a:cubicBezTo>
                  <a:cubicBezTo>
                    <a:pt x="3137" y="439"/>
                    <a:pt x="3132" y="434"/>
                    <a:pt x="3125" y="434"/>
                  </a:cubicBezTo>
                  <a:cubicBezTo>
                    <a:pt x="3118" y="434"/>
                    <a:pt x="3112" y="439"/>
                    <a:pt x="3112" y="446"/>
                  </a:cubicBezTo>
                  <a:cubicBezTo>
                    <a:pt x="3112" y="453"/>
                    <a:pt x="3118" y="459"/>
                    <a:pt x="3125" y="459"/>
                  </a:cubicBezTo>
                  <a:close/>
                  <a:moveTo>
                    <a:pt x="3243" y="459"/>
                  </a:moveTo>
                  <a:cubicBezTo>
                    <a:pt x="3250" y="459"/>
                    <a:pt x="3256" y="453"/>
                    <a:pt x="3256" y="446"/>
                  </a:cubicBezTo>
                  <a:cubicBezTo>
                    <a:pt x="3256" y="439"/>
                    <a:pt x="3250" y="434"/>
                    <a:pt x="3243" y="434"/>
                  </a:cubicBezTo>
                  <a:cubicBezTo>
                    <a:pt x="3236" y="434"/>
                    <a:pt x="3230" y="439"/>
                    <a:pt x="3230" y="446"/>
                  </a:cubicBezTo>
                  <a:cubicBezTo>
                    <a:pt x="3230" y="453"/>
                    <a:pt x="3236" y="459"/>
                    <a:pt x="3243" y="459"/>
                  </a:cubicBezTo>
                  <a:close/>
                  <a:moveTo>
                    <a:pt x="3309" y="446"/>
                  </a:moveTo>
                  <a:cubicBezTo>
                    <a:pt x="3309" y="453"/>
                    <a:pt x="3315" y="459"/>
                    <a:pt x="3322" y="459"/>
                  </a:cubicBezTo>
                  <a:cubicBezTo>
                    <a:pt x="3329" y="459"/>
                    <a:pt x="3335" y="453"/>
                    <a:pt x="3335" y="446"/>
                  </a:cubicBezTo>
                  <a:cubicBezTo>
                    <a:pt x="3335" y="439"/>
                    <a:pt x="3329" y="434"/>
                    <a:pt x="3322" y="434"/>
                  </a:cubicBezTo>
                  <a:cubicBezTo>
                    <a:pt x="3315" y="434"/>
                    <a:pt x="3309" y="439"/>
                    <a:pt x="3309" y="446"/>
                  </a:cubicBezTo>
                  <a:close/>
                  <a:moveTo>
                    <a:pt x="89" y="478"/>
                  </a:moveTo>
                  <a:cubicBezTo>
                    <a:pt x="85" y="478"/>
                    <a:pt x="82" y="482"/>
                    <a:pt x="82" y="486"/>
                  </a:cubicBezTo>
                  <a:cubicBezTo>
                    <a:pt x="82" y="490"/>
                    <a:pt x="85" y="493"/>
                    <a:pt x="89" y="493"/>
                  </a:cubicBezTo>
                  <a:cubicBezTo>
                    <a:pt x="93" y="493"/>
                    <a:pt x="96" y="490"/>
                    <a:pt x="96" y="486"/>
                  </a:cubicBezTo>
                  <a:cubicBezTo>
                    <a:pt x="96" y="482"/>
                    <a:pt x="93" y="478"/>
                    <a:pt x="89" y="478"/>
                  </a:cubicBezTo>
                  <a:close/>
                  <a:moveTo>
                    <a:pt x="326" y="476"/>
                  </a:moveTo>
                  <a:cubicBezTo>
                    <a:pt x="320" y="476"/>
                    <a:pt x="316" y="480"/>
                    <a:pt x="316" y="486"/>
                  </a:cubicBezTo>
                  <a:cubicBezTo>
                    <a:pt x="316" y="491"/>
                    <a:pt x="320" y="496"/>
                    <a:pt x="326" y="496"/>
                  </a:cubicBezTo>
                  <a:cubicBezTo>
                    <a:pt x="331" y="496"/>
                    <a:pt x="336" y="491"/>
                    <a:pt x="336" y="486"/>
                  </a:cubicBezTo>
                  <a:cubicBezTo>
                    <a:pt x="336" y="480"/>
                    <a:pt x="331" y="476"/>
                    <a:pt x="326" y="476"/>
                  </a:cubicBezTo>
                  <a:close/>
                  <a:moveTo>
                    <a:pt x="365" y="473"/>
                  </a:moveTo>
                  <a:cubicBezTo>
                    <a:pt x="358" y="473"/>
                    <a:pt x="352" y="479"/>
                    <a:pt x="352" y="486"/>
                  </a:cubicBezTo>
                  <a:cubicBezTo>
                    <a:pt x="352" y="493"/>
                    <a:pt x="358" y="499"/>
                    <a:pt x="365" y="499"/>
                  </a:cubicBezTo>
                  <a:cubicBezTo>
                    <a:pt x="372" y="499"/>
                    <a:pt x="378" y="493"/>
                    <a:pt x="378" y="486"/>
                  </a:cubicBezTo>
                  <a:cubicBezTo>
                    <a:pt x="378" y="479"/>
                    <a:pt x="372" y="473"/>
                    <a:pt x="365" y="473"/>
                  </a:cubicBezTo>
                  <a:close/>
                  <a:moveTo>
                    <a:pt x="404" y="499"/>
                  </a:moveTo>
                  <a:cubicBezTo>
                    <a:pt x="411" y="499"/>
                    <a:pt x="417" y="493"/>
                    <a:pt x="417" y="486"/>
                  </a:cubicBezTo>
                  <a:cubicBezTo>
                    <a:pt x="417" y="479"/>
                    <a:pt x="411" y="473"/>
                    <a:pt x="404" y="473"/>
                  </a:cubicBezTo>
                  <a:cubicBezTo>
                    <a:pt x="397" y="473"/>
                    <a:pt x="392" y="479"/>
                    <a:pt x="392" y="486"/>
                  </a:cubicBezTo>
                  <a:cubicBezTo>
                    <a:pt x="392" y="493"/>
                    <a:pt x="397" y="499"/>
                    <a:pt x="404" y="499"/>
                  </a:cubicBezTo>
                  <a:close/>
                  <a:moveTo>
                    <a:pt x="444" y="499"/>
                  </a:moveTo>
                  <a:cubicBezTo>
                    <a:pt x="451" y="499"/>
                    <a:pt x="457" y="493"/>
                    <a:pt x="457" y="486"/>
                  </a:cubicBezTo>
                  <a:cubicBezTo>
                    <a:pt x="457" y="479"/>
                    <a:pt x="451" y="473"/>
                    <a:pt x="444" y="473"/>
                  </a:cubicBezTo>
                  <a:cubicBezTo>
                    <a:pt x="437" y="473"/>
                    <a:pt x="431" y="479"/>
                    <a:pt x="431" y="486"/>
                  </a:cubicBezTo>
                  <a:cubicBezTo>
                    <a:pt x="431" y="493"/>
                    <a:pt x="437" y="499"/>
                    <a:pt x="444" y="499"/>
                  </a:cubicBezTo>
                  <a:close/>
                  <a:moveTo>
                    <a:pt x="483" y="499"/>
                  </a:moveTo>
                  <a:cubicBezTo>
                    <a:pt x="490" y="499"/>
                    <a:pt x="496" y="493"/>
                    <a:pt x="496" y="486"/>
                  </a:cubicBezTo>
                  <a:cubicBezTo>
                    <a:pt x="496" y="479"/>
                    <a:pt x="490" y="473"/>
                    <a:pt x="483" y="473"/>
                  </a:cubicBezTo>
                  <a:cubicBezTo>
                    <a:pt x="476" y="473"/>
                    <a:pt x="471" y="479"/>
                    <a:pt x="471" y="486"/>
                  </a:cubicBezTo>
                  <a:cubicBezTo>
                    <a:pt x="471" y="493"/>
                    <a:pt x="476" y="499"/>
                    <a:pt x="483" y="499"/>
                  </a:cubicBezTo>
                  <a:close/>
                  <a:moveTo>
                    <a:pt x="523" y="499"/>
                  </a:moveTo>
                  <a:cubicBezTo>
                    <a:pt x="530" y="499"/>
                    <a:pt x="535" y="493"/>
                    <a:pt x="535" y="486"/>
                  </a:cubicBezTo>
                  <a:cubicBezTo>
                    <a:pt x="535" y="479"/>
                    <a:pt x="530" y="473"/>
                    <a:pt x="523" y="473"/>
                  </a:cubicBezTo>
                  <a:cubicBezTo>
                    <a:pt x="516" y="473"/>
                    <a:pt x="510" y="479"/>
                    <a:pt x="510" y="486"/>
                  </a:cubicBezTo>
                  <a:cubicBezTo>
                    <a:pt x="510" y="493"/>
                    <a:pt x="516" y="499"/>
                    <a:pt x="523" y="499"/>
                  </a:cubicBezTo>
                  <a:close/>
                  <a:moveTo>
                    <a:pt x="562" y="499"/>
                  </a:moveTo>
                  <a:cubicBezTo>
                    <a:pt x="569" y="499"/>
                    <a:pt x="575" y="493"/>
                    <a:pt x="575" y="486"/>
                  </a:cubicBezTo>
                  <a:cubicBezTo>
                    <a:pt x="575" y="479"/>
                    <a:pt x="569" y="473"/>
                    <a:pt x="562" y="473"/>
                  </a:cubicBezTo>
                  <a:cubicBezTo>
                    <a:pt x="555" y="473"/>
                    <a:pt x="549" y="479"/>
                    <a:pt x="549" y="486"/>
                  </a:cubicBezTo>
                  <a:cubicBezTo>
                    <a:pt x="549" y="493"/>
                    <a:pt x="555" y="499"/>
                    <a:pt x="562" y="499"/>
                  </a:cubicBezTo>
                  <a:close/>
                  <a:moveTo>
                    <a:pt x="602" y="499"/>
                  </a:moveTo>
                  <a:cubicBezTo>
                    <a:pt x="609" y="499"/>
                    <a:pt x="614" y="493"/>
                    <a:pt x="614" y="486"/>
                  </a:cubicBezTo>
                  <a:cubicBezTo>
                    <a:pt x="614" y="479"/>
                    <a:pt x="609" y="473"/>
                    <a:pt x="602" y="473"/>
                  </a:cubicBezTo>
                  <a:cubicBezTo>
                    <a:pt x="595" y="473"/>
                    <a:pt x="589" y="479"/>
                    <a:pt x="589" y="486"/>
                  </a:cubicBezTo>
                  <a:cubicBezTo>
                    <a:pt x="589" y="493"/>
                    <a:pt x="595" y="499"/>
                    <a:pt x="602" y="499"/>
                  </a:cubicBezTo>
                  <a:close/>
                  <a:moveTo>
                    <a:pt x="641" y="499"/>
                  </a:moveTo>
                  <a:cubicBezTo>
                    <a:pt x="648" y="499"/>
                    <a:pt x="654" y="493"/>
                    <a:pt x="654" y="486"/>
                  </a:cubicBezTo>
                  <a:cubicBezTo>
                    <a:pt x="654" y="479"/>
                    <a:pt x="648" y="473"/>
                    <a:pt x="641" y="473"/>
                  </a:cubicBezTo>
                  <a:cubicBezTo>
                    <a:pt x="634" y="473"/>
                    <a:pt x="628" y="479"/>
                    <a:pt x="628" y="486"/>
                  </a:cubicBezTo>
                  <a:cubicBezTo>
                    <a:pt x="628" y="493"/>
                    <a:pt x="634" y="499"/>
                    <a:pt x="641" y="499"/>
                  </a:cubicBezTo>
                  <a:close/>
                  <a:moveTo>
                    <a:pt x="680" y="499"/>
                  </a:moveTo>
                  <a:cubicBezTo>
                    <a:pt x="687" y="499"/>
                    <a:pt x="693" y="493"/>
                    <a:pt x="693" y="486"/>
                  </a:cubicBezTo>
                  <a:cubicBezTo>
                    <a:pt x="693" y="479"/>
                    <a:pt x="687" y="473"/>
                    <a:pt x="680" y="473"/>
                  </a:cubicBezTo>
                  <a:cubicBezTo>
                    <a:pt x="673" y="473"/>
                    <a:pt x="668" y="479"/>
                    <a:pt x="668" y="486"/>
                  </a:cubicBezTo>
                  <a:cubicBezTo>
                    <a:pt x="668" y="493"/>
                    <a:pt x="673" y="499"/>
                    <a:pt x="680" y="499"/>
                  </a:cubicBezTo>
                  <a:close/>
                  <a:moveTo>
                    <a:pt x="720" y="499"/>
                  </a:moveTo>
                  <a:cubicBezTo>
                    <a:pt x="727" y="499"/>
                    <a:pt x="733" y="493"/>
                    <a:pt x="733" y="486"/>
                  </a:cubicBezTo>
                  <a:cubicBezTo>
                    <a:pt x="733" y="479"/>
                    <a:pt x="727" y="473"/>
                    <a:pt x="720" y="473"/>
                  </a:cubicBezTo>
                  <a:cubicBezTo>
                    <a:pt x="713" y="473"/>
                    <a:pt x="707" y="479"/>
                    <a:pt x="707" y="486"/>
                  </a:cubicBezTo>
                  <a:cubicBezTo>
                    <a:pt x="707" y="493"/>
                    <a:pt x="713" y="499"/>
                    <a:pt x="720" y="499"/>
                  </a:cubicBezTo>
                  <a:close/>
                  <a:moveTo>
                    <a:pt x="759" y="499"/>
                  </a:moveTo>
                  <a:cubicBezTo>
                    <a:pt x="766" y="499"/>
                    <a:pt x="772" y="493"/>
                    <a:pt x="772" y="486"/>
                  </a:cubicBezTo>
                  <a:cubicBezTo>
                    <a:pt x="772" y="479"/>
                    <a:pt x="766" y="473"/>
                    <a:pt x="759" y="473"/>
                  </a:cubicBezTo>
                  <a:cubicBezTo>
                    <a:pt x="752" y="473"/>
                    <a:pt x="747" y="479"/>
                    <a:pt x="747" y="486"/>
                  </a:cubicBezTo>
                  <a:cubicBezTo>
                    <a:pt x="747" y="493"/>
                    <a:pt x="752" y="499"/>
                    <a:pt x="759" y="499"/>
                  </a:cubicBezTo>
                  <a:close/>
                  <a:moveTo>
                    <a:pt x="799" y="499"/>
                  </a:moveTo>
                  <a:cubicBezTo>
                    <a:pt x="806" y="499"/>
                    <a:pt x="811" y="493"/>
                    <a:pt x="811" y="486"/>
                  </a:cubicBezTo>
                  <a:cubicBezTo>
                    <a:pt x="811" y="479"/>
                    <a:pt x="806" y="473"/>
                    <a:pt x="799" y="473"/>
                  </a:cubicBezTo>
                  <a:cubicBezTo>
                    <a:pt x="792" y="473"/>
                    <a:pt x="786" y="479"/>
                    <a:pt x="786" y="486"/>
                  </a:cubicBezTo>
                  <a:cubicBezTo>
                    <a:pt x="786" y="493"/>
                    <a:pt x="792" y="499"/>
                    <a:pt x="799" y="499"/>
                  </a:cubicBezTo>
                  <a:close/>
                  <a:moveTo>
                    <a:pt x="956" y="499"/>
                  </a:moveTo>
                  <a:cubicBezTo>
                    <a:pt x="963" y="499"/>
                    <a:pt x="969" y="493"/>
                    <a:pt x="969" y="486"/>
                  </a:cubicBezTo>
                  <a:cubicBezTo>
                    <a:pt x="969" y="479"/>
                    <a:pt x="963" y="473"/>
                    <a:pt x="956" y="473"/>
                  </a:cubicBezTo>
                  <a:cubicBezTo>
                    <a:pt x="949" y="473"/>
                    <a:pt x="944" y="479"/>
                    <a:pt x="944" y="486"/>
                  </a:cubicBezTo>
                  <a:cubicBezTo>
                    <a:pt x="944" y="493"/>
                    <a:pt x="949" y="499"/>
                    <a:pt x="956" y="499"/>
                  </a:cubicBezTo>
                  <a:close/>
                  <a:moveTo>
                    <a:pt x="996" y="499"/>
                  </a:moveTo>
                  <a:cubicBezTo>
                    <a:pt x="1003" y="499"/>
                    <a:pt x="1009" y="493"/>
                    <a:pt x="1009" y="486"/>
                  </a:cubicBezTo>
                  <a:cubicBezTo>
                    <a:pt x="1009" y="479"/>
                    <a:pt x="1003" y="473"/>
                    <a:pt x="996" y="473"/>
                  </a:cubicBezTo>
                  <a:cubicBezTo>
                    <a:pt x="989" y="473"/>
                    <a:pt x="983" y="479"/>
                    <a:pt x="983" y="486"/>
                  </a:cubicBezTo>
                  <a:cubicBezTo>
                    <a:pt x="983" y="493"/>
                    <a:pt x="989" y="499"/>
                    <a:pt x="996" y="499"/>
                  </a:cubicBezTo>
                  <a:close/>
                  <a:moveTo>
                    <a:pt x="1035" y="499"/>
                  </a:moveTo>
                  <a:cubicBezTo>
                    <a:pt x="1042" y="499"/>
                    <a:pt x="1048" y="493"/>
                    <a:pt x="1048" y="486"/>
                  </a:cubicBezTo>
                  <a:cubicBezTo>
                    <a:pt x="1048" y="479"/>
                    <a:pt x="1042" y="473"/>
                    <a:pt x="1035" y="473"/>
                  </a:cubicBezTo>
                  <a:cubicBezTo>
                    <a:pt x="1028" y="473"/>
                    <a:pt x="1022" y="479"/>
                    <a:pt x="1022" y="486"/>
                  </a:cubicBezTo>
                  <a:cubicBezTo>
                    <a:pt x="1022" y="493"/>
                    <a:pt x="1028" y="499"/>
                    <a:pt x="1035" y="499"/>
                  </a:cubicBezTo>
                  <a:close/>
                  <a:moveTo>
                    <a:pt x="1666" y="493"/>
                  </a:moveTo>
                  <a:cubicBezTo>
                    <a:pt x="1670" y="493"/>
                    <a:pt x="1673" y="490"/>
                    <a:pt x="1673" y="486"/>
                  </a:cubicBezTo>
                  <a:cubicBezTo>
                    <a:pt x="1673" y="482"/>
                    <a:pt x="1670" y="478"/>
                    <a:pt x="1666" y="478"/>
                  </a:cubicBezTo>
                  <a:cubicBezTo>
                    <a:pt x="1662" y="478"/>
                    <a:pt x="1659" y="482"/>
                    <a:pt x="1659" y="486"/>
                  </a:cubicBezTo>
                  <a:cubicBezTo>
                    <a:pt x="1659" y="490"/>
                    <a:pt x="1662" y="493"/>
                    <a:pt x="1666" y="493"/>
                  </a:cubicBezTo>
                  <a:close/>
                  <a:moveTo>
                    <a:pt x="1784" y="499"/>
                  </a:moveTo>
                  <a:cubicBezTo>
                    <a:pt x="1791" y="499"/>
                    <a:pt x="1797" y="493"/>
                    <a:pt x="1797" y="486"/>
                  </a:cubicBezTo>
                  <a:cubicBezTo>
                    <a:pt x="1797" y="479"/>
                    <a:pt x="1791" y="473"/>
                    <a:pt x="1784" y="473"/>
                  </a:cubicBezTo>
                  <a:cubicBezTo>
                    <a:pt x="1777" y="473"/>
                    <a:pt x="1772" y="479"/>
                    <a:pt x="1772" y="486"/>
                  </a:cubicBezTo>
                  <a:cubicBezTo>
                    <a:pt x="1772" y="493"/>
                    <a:pt x="1777" y="499"/>
                    <a:pt x="1784" y="499"/>
                  </a:cubicBezTo>
                  <a:close/>
                  <a:moveTo>
                    <a:pt x="1863" y="473"/>
                  </a:moveTo>
                  <a:cubicBezTo>
                    <a:pt x="1856" y="473"/>
                    <a:pt x="1850" y="479"/>
                    <a:pt x="1850" y="486"/>
                  </a:cubicBezTo>
                  <a:cubicBezTo>
                    <a:pt x="1850" y="493"/>
                    <a:pt x="1856" y="498"/>
                    <a:pt x="1863" y="498"/>
                  </a:cubicBezTo>
                  <a:cubicBezTo>
                    <a:pt x="1870" y="498"/>
                    <a:pt x="1876" y="493"/>
                    <a:pt x="1876" y="486"/>
                  </a:cubicBezTo>
                  <a:cubicBezTo>
                    <a:pt x="1876" y="479"/>
                    <a:pt x="1870" y="473"/>
                    <a:pt x="1863" y="473"/>
                  </a:cubicBezTo>
                  <a:close/>
                  <a:moveTo>
                    <a:pt x="1942" y="499"/>
                  </a:moveTo>
                  <a:cubicBezTo>
                    <a:pt x="1949" y="499"/>
                    <a:pt x="1955" y="493"/>
                    <a:pt x="1955" y="486"/>
                  </a:cubicBezTo>
                  <a:cubicBezTo>
                    <a:pt x="1955" y="479"/>
                    <a:pt x="1949" y="473"/>
                    <a:pt x="1942" y="473"/>
                  </a:cubicBezTo>
                  <a:cubicBezTo>
                    <a:pt x="1935" y="473"/>
                    <a:pt x="1929" y="479"/>
                    <a:pt x="1929" y="486"/>
                  </a:cubicBezTo>
                  <a:cubicBezTo>
                    <a:pt x="1929" y="493"/>
                    <a:pt x="1935" y="499"/>
                    <a:pt x="1942" y="499"/>
                  </a:cubicBezTo>
                  <a:close/>
                  <a:moveTo>
                    <a:pt x="1981" y="499"/>
                  </a:moveTo>
                  <a:cubicBezTo>
                    <a:pt x="1988" y="499"/>
                    <a:pt x="1994" y="493"/>
                    <a:pt x="1994" y="486"/>
                  </a:cubicBezTo>
                  <a:cubicBezTo>
                    <a:pt x="1994" y="479"/>
                    <a:pt x="1988" y="473"/>
                    <a:pt x="1981" y="473"/>
                  </a:cubicBezTo>
                  <a:cubicBezTo>
                    <a:pt x="1974" y="473"/>
                    <a:pt x="1969" y="479"/>
                    <a:pt x="1969" y="486"/>
                  </a:cubicBezTo>
                  <a:cubicBezTo>
                    <a:pt x="1969" y="493"/>
                    <a:pt x="1974" y="499"/>
                    <a:pt x="1981" y="499"/>
                  </a:cubicBezTo>
                  <a:close/>
                  <a:moveTo>
                    <a:pt x="2021" y="499"/>
                  </a:moveTo>
                  <a:cubicBezTo>
                    <a:pt x="2028" y="499"/>
                    <a:pt x="2034" y="493"/>
                    <a:pt x="2034" y="486"/>
                  </a:cubicBezTo>
                  <a:cubicBezTo>
                    <a:pt x="2034" y="479"/>
                    <a:pt x="2028" y="473"/>
                    <a:pt x="2021" y="473"/>
                  </a:cubicBezTo>
                  <a:cubicBezTo>
                    <a:pt x="2014" y="473"/>
                    <a:pt x="2008" y="479"/>
                    <a:pt x="2008" y="486"/>
                  </a:cubicBezTo>
                  <a:cubicBezTo>
                    <a:pt x="2008" y="493"/>
                    <a:pt x="2014" y="499"/>
                    <a:pt x="2021" y="499"/>
                  </a:cubicBezTo>
                  <a:close/>
                  <a:moveTo>
                    <a:pt x="2060" y="499"/>
                  </a:moveTo>
                  <a:cubicBezTo>
                    <a:pt x="2067" y="499"/>
                    <a:pt x="2073" y="493"/>
                    <a:pt x="2073" y="486"/>
                  </a:cubicBezTo>
                  <a:cubicBezTo>
                    <a:pt x="2073" y="479"/>
                    <a:pt x="2067" y="473"/>
                    <a:pt x="2060" y="473"/>
                  </a:cubicBezTo>
                  <a:cubicBezTo>
                    <a:pt x="2053" y="473"/>
                    <a:pt x="2048" y="479"/>
                    <a:pt x="2048" y="486"/>
                  </a:cubicBezTo>
                  <a:cubicBezTo>
                    <a:pt x="2048" y="493"/>
                    <a:pt x="2053" y="499"/>
                    <a:pt x="2060" y="499"/>
                  </a:cubicBezTo>
                  <a:close/>
                  <a:moveTo>
                    <a:pt x="2100" y="499"/>
                  </a:moveTo>
                  <a:cubicBezTo>
                    <a:pt x="2107" y="499"/>
                    <a:pt x="2112" y="493"/>
                    <a:pt x="2112" y="486"/>
                  </a:cubicBezTo>
                  <a:cubicBezTo>
                    <a:pt x="2112" y="479"/>
                    <a:pt x="2107" y="473"/>
                    <a:pt x="2100" y="473"/>
                  </a:cubicBezTo>
                  <a:cubicBezTo>
                    <a:pt x="2093" y="473"/>
                    <a:pt x="2087" y="479"/>
                    <a:pt x="2087" y="486"/>
                  </a:cubicBezTo>
                  <a:cubicBezTo>
                    <a:pt x="2087" y="493"/>
                    <a:pt x="2093" y="499"/>
                    <a:pt x="2100" y="499"/>
                  </a:cubicBezTo>
                  <a:close/>
                  <a:moveTo>
                    <a:pt x="2139" y="499"/>
                  </a:moveTo>
                  <a:cubicBezTo>
                    <a:pt x="2146" y="499"/>
                    <a:pt x="2152" y="493"/>
                    <a:pt x="2152" y="486"/>
                  </a:cubicBezTo>
                  <a:cubicBezTo>
                    <a:pt x="2152" y="479"/>
                    <a:pt x="2146" y="473"/>
                    <a:pt x="2139" y="473"/>
                  </a:cubicBezTo>
                  <a:cubicBezTo>
                    <a:pt x="2132" y="473"/>
                    <a:pt x="2126" y="479"/>
                    <a:pt x="2126" y="486"/>
                  </a:cubicBezTo>
                  <a:cubicBezTo>
                    <a:pt x="2126" y="493"/>
                    <a:pt x="2132" y="499"/>
                    <a:pt x="2139" y="499"/>
                  </a:cubicBezTo>
                  <a:close/>
                  <a:moveTo>
                    <a:pt x="2179" y="499"/>
                  </a:moveTo>
                  <a:cubicBezTo>
                    <a:pt x="2186" y="499"/>
                    <a:pt x="2191" y="493"/>
                    <a:pt x="2191" y="486"/>
                  </a:cubicBezTo>
                  <a:cubicBezTo>
                    <a:pt x="2191" y="479"/>
                    <a:pt x="2186" y="473"/>
                    <a:pt x="2179" y="473"/>
                  </a:cubicBezTo>
                  <a:cubicBezTo>
                    <a:pt x="2171" y="473"/>
                    <a:pt x="2166" y="479"/>
                    <a:pt x="2166" y="486"/>
                  </a:cubicBezTo>
                  <a:cubicBezTo>
                    <a:pt x="2166" y="493"/>
                    <a:pt x="2171" y="499"/>
                    <a:pt x="2179" y="499"/>
                  </a:cubicBezTo>
                  <a:close/>
                  <a:moveTo>
                    <a:pt x="2218" y="499"/>
                  </a:moveTo>
                  <a:cubicBezTo>
                    <a:pt x="2225" y="499"/>
                    <a:pt x="2231" y="493"/>
                    <a:pt x="2231" y="486"/>
                  </a:cubicBezTo>
                  <a:cubicBezTo>
                    <a:pt x="2231" y="479"/>
                    <a:pt x="2225" y="473"/>
                    <a:pt x="2218" y="473"/>
                  </a:cubicBezTo>
                  <a:cubicBezTo>
                    <a:pt x="2211" y="473"/>
                    <a:pt x="2205" y="479"/>
                    <a:pt x="2205" y="486"/>
                  </a:cubicBezTo>
                  <a:cubicBezTo>
                    <a:pt x="2205" y="493"/>
                    <a:pt x="2211" y="499"/>
                    <a:pt x="2218" y="499"/>
                  </a:cubicBezTo>
                  <a:close/>
                  <a:moveTo>
                    <a:pt x="2257" y="499"/>
                  </a:moveTo>
                  <a:cubicBezTo>
                    <a:pt x="2264" y="499"/>
                    <a:pt x="2270" y="493"/>
                    <a:pt x="2270" y="486"/>
                  </a:cubicBezTo>
                  <a:cubicBezTo>
                    <a:pt x="2270" y="479"/>
                    <a:pt x="2264" y="473"/>
                    <a:pt x="2257" y="473"/>
                  </a:cubicBezTo>
                  <a:cubicBezTo>
                    <a:pt x="2250" y="473"/>
                    <a:pt x="2245" y="479"/>
                    <a:pt x="2245" y="486"/>
                  </a:cubicBezTo>
                  <a:cubicBezTo>
                    <a:pt x="2245" y="493"/>
                    <a:pt x="2250" y="499"/>
                    <a:pt x="2257" y="499"/>
                  </a:cubicBezTo>
                  <a:close/>
                  <a:moveTo>
                    <a:pt x="2297" y="499"/>
                  </a:moveTo>
                  <a:cubicBezTo>
                    <a:pt x="2304" y="499"/>
                    <a:pt x="2310" y="493"/>
                    <a:pt x="2310" y="486"/>
                  </a:cubicBezTo>
                  <a:cubicBezTo>
                    <a:pt x="2310" y="479"/>
                    <a:pt x="2304" y="473"/>
                    <a:pt x="2297" y="473"/>
                  </a:cubicBezTo>
                  <a:cubicBezTo>
                    <a:pt x="2290" y="473"/>
                    <a:pt x="2284" y="479"/>
                    <a:pt x="2284" y="486"/>
                  </a:cubicBezTo>
                  <a:cubicBezTo>
                    <a:pt x="2284" y="493"/>
                    <a:pt x="2290" y="499"/>
                    <a:pt x="2297" y="499"/>
                  </a:cubicBezTo>
                  <a:close/>
                  <a:moveTo>
                    <a:pt x="2336" y="499"/>
                  </a:moveTo>
                  <a:cubicBezTo>
                    <a:pt x="2343" y="499"/>
                    <a:pt x="2349" y="493"/>
                    <a:pt x="2349" y="486"/>
                  </a:cubicBezTo>
                  <a:cubicBezTo>
                    <a:pt x="2349" y="479"/>
                    <a:pt x="2343" y="473"/>
                    <a:pt x="2336" y="473"/>
                  </a:cubicBezTo>
                  <a:cubicBezTo>
                    <a:pt x="2329" y="473"/>
                    <a:pt x="2323" y="479"/>
                    <a:pt x="2323" y="486"/>
                  </a:cubicBezTo>
                  <a:cubicBezTo>
                    <a:pt x="2323" y="493"/>
                    <a:pt x="2329" y="499"/>
                    <a:pt x="2336" y="499"/>
                  </a:cubicBezTo>
                  <a:close/>
                  <a:moveTo>
                    <a:pt x="2376" y="499"/>
                  </a:moveTo>
                  <a:cubicBezTo>
                    <a:pt x="2383" y="499"/>
                    <a:pt x="2388" y="493"/>
                    <a:pt x="2388" y="486"/>
                  </a:cubicBezTo>
                  <a:cubicBezTo>
                    <a:pt x="2388" y="479"/>
                    <a:pt x="2383" y="473"/>
                    <a:pt x="2376" y="473"/>
                  </a:cubicBezTo>
                  <a:cubicBezTo>
                    <a:pt x="2369" y="473"/>
                    <a:pt x="2363" y="479"/>
                    <a:pt x="2363" y="486"/>
                  </a:cubicBezTo>
                  <a:cubicBezTo>
                    <a:pt x="2363" y="493"/>
                    <a:pt x="2369" y="499"/>
                    <a:pt x="2376" y="499"/>
                  </a:cubicBezTo>
                  <a:close/>
                  <a:moveTo>
                    <a:pt x="2415" y="499"/>
                  </a:moveTo>
                  <a:cubicBezTo>
                    <a:pt x="2422" y="499"/>
                    <a:pt x="2428" y="493"/>
                    <a:pt x="2428" y="486"/>
                  </a:cubicBezTo>
                  <a:cubicBezTo>
                    <a:pt x="2428" y="479"/>
                    <a:pt x="2422" y="473"/>
                    <a:pt x="2415" y="473"/>
                  </a:cubicBezTo>
                  <a:cubicBezTo>
                    <a:pt x="2408" y="473"/>
                    <a:pt x="2402" y="479"/>
                    <a:pt x="2402" y="486"/>
                  </a:cubicBezTo>
                  <a:cubicBezTo>
                    <a:pt x="2402" y="493"/>
                    <a:pt x="2408" y="499"/>
                    <a:pt x="2415" y="499"/>
                  </a:cubicBezTo>
                  <a:close/>
                  <a:moveTo>
                    <a:pt x="2454" y="499"/>
                  </a:moveTo>
                  <a:cubicBezTo>
                    <a:pt x="2462" y="499"/>
                    <a:pt x="2467" y="493"/>
                    <a:pt x="2467" y="486"/>
                  </a:cubicBezTo>
                  <a:cubicBezTo>
                    <a:pt x="2467" y="479"/>
                    <a:pt x="2462" y="473"/>
                    <a:pt x="2454" y="473"/>
                  </a:cubicBezTo>
                  <a:cubicBezTo>
                    <a:pt x="2447" y="473"/>
                    <a:pt x="2442" y="479"/>
                    <a:pt x="2442" y="486"/>
                  </a:cubicBezTo>
                  <a:cubicBezTo>
                    <a:pt x="2442" y="493"/>
                    <a:pt x="2447" y="499"/>
                    <a:pt x="2454" y="499"/>
                  </a:cubicBezTo>
                  <a:close/>
                  <a:moveTo>
                    <a:pt x="2494" y="499"/>
                  </a:moveTo>
                  <a:cubicBezTo>
                    <a:pt x="2501" y="499"/>
                    <a:pt x="2507" y="493"/>
                    <a:pt x="2507" y="486"/>
                  </a:cubicBezTo>
                  <a:cubicBezTo>
                    <a:pt x="2507" y="479"/>
                    <a:pt x="2501" y="473"/>
                    <a:pt x="2494" y="473"/>
                  </a:cubicBezTo>
                  <a:cubicBezTo>
                    <a:pt x="2487" y="473"/>
                    <a:pt x="2481" y="479"/>
                    <a:pt x="2481" y="486"/>
                  </a:cubicBezTo>
                  <a:cubicBezTo>
                    <a:pt x="2481" y="493"/>
                    <a:pt x="2487" y="499"/>
                    <a:pt x="2494" y="499"/>
                  </a:cubicBezTo>
                  <a:close/>
                  <a:moveTo>
                    <a:pt x="2533" y="499"/>
                  </a:moveTo>
                  <a:cubicBezTo>
                    <a:pt x="2540" y="499"/>
                    <a:pt x="2546" y="493"/>
                    <a:pt x="2546" y="486"/>
                  </a:cubicBezTo>
                  <a:cubicBezTo>
                    <a:pt x="2546" y="479"/>
                    <a:pt x="2540" y="473"/>
                    <a:pt x="2533" y="473"/>
                  </a:cubicBezTo>
                  <a:cubicBezTo>
                    <a:pt x="2526" y="473"/>
                    <a:pt x="2521" y="479"/>
                    <a:pt x="2521" y="486"/>
                  </a:cubicBezTo>
                  <a:cubicBezTo>
                    <a:pt x="2521" y="493"/>
                    <a:pt x="2526" y="499"/>
                    <a:pt x="2533" y="499"/>
                  </a:cubicBezTo>
                  <a:close/>
                  <a:moveTo>
                    <a:pt x="2573" y="499"/>
                  </a:moveTo>
                  <a:cubicBezTo>
                    <a:pt x="2580" y="499"/>
                    <a:pt x="2586" y="493"/>
                    <a:pt x="2586" y="486"/>
                  </a:cubicBezTo>
                  <a:cubicBezTo>
                    <a:pt x="2586" y="479"/>
                    <a:pt x="2580" y="473"/>
                    <a:pt x="2573" y="473"/>
                  </a:cubicBezTo>
                  <a:cubicBezTo>
                    <a:pt x="2566" y="473"/>
                    <a:pt x="2560" y="479"/>
                    <a:pt x="2560" y="486"/>
                  </a:cubicBezTo>
                  <a:cubicBezTo>
                    <a:pt x="2560" y="493"/>
                    <a:pt x="2566" y="499"/>
                    <a:pt x="2573" y="499"/>
                  </a:cubicBezTo>
                  <a:close/>
                  <a:moveTo>
                    <a:pt x="2612" y="499"/>
                  </a:moveTo>
                  <a:cubicBezTo>
                    <a:pt x="2619" y="499"/>
                    <a:pt x="2625" y="493"/>
                    <a:pt x="2625" y="486"/>
                  </a:cubicBezTo>
                  <a:cubicBezTo>
                    <a:pt x="2625" y="479"/>
                    <a:pt x="2619" y="473"/>
                    <a:pt x="2612" y="473"/>
                  </a:cubicBezTo>
                  <a:cubicBezTo>
                    <a:pt x="2605" y="473"/>
                    <a:pt x="2599" y="479"/>
                    <a:pt x="2599" y="486"/>
                  </a:cubicBezTo>
                  <a:cubicBezTo>
                    <a:pt x="2599" y="493"/>
                    <a:pt x="2605" y="499"/>
                    <a:pt x="2612" y="499"/>
                  </a:cubicBezTo>
                  <a:close/>
                  <a:moveTo>
                    <a:pt x="2652" y="499"/>
                  </a:moveTo>
                  <a:cubicBezTo>
                    <a:pt x="2659" y="499"/>
                    <a:pt x="2664" y="493"/>
                    <a:pt x="2664" y="486"/>
                  </a:cubicBezTo>
                  <a:cubicBezTo>
                    <a:pt x="2664" y="479"/>
                    <a:pt x="2659" y="473"/>
                    <a:pt x="2652" y="473"/>
                  </a:cubicBezTo>
                  <a:cubicBezTo>
                    <a:pt x="2645" y="473"/>
                    <a:pt x="2639" y="479"/>
                    <a:pt x="2639" y="486"/>
                  </a:cubicBezTo>
                  <a:cubicBezTo>
                    <a:pt x="2639" y="493"/>
                    <a:pt x="2645" y="499"/>
                    <a:pt x="2652" y="499"/>
                  </a:cubicBezTo>
                  <a:close/>
                  <a:moveTo>
                    <a:pt x="2691" y="499"/>
                  </a:moveTo>
                  <a:cubicBezTo>
                    <a:pt x="2698" y="499"/>
                    <a:pt x="2704" y="493"/>
                    <a:pt x="2704" y="486"/>
                  </a:cubicBezTo>
                  <a:cubicBezTo>
                    <a:pt x="2704" y="479"/>
                    <a:pt x="2698" y="473"/>
                    <a:pt x="2691" y="473"/>
                  </a:cubicBezTo>
                  <a:cubicBezTo>
                    <a:pt x="2684" y="473"/>
                    <a:pt x="2678" y="479"/>
                    <a:pt x="2678" y="486"/>
                  </a:cubicBezTo>
                  <a:cubicBezTo>
                    <a:pt x="2678" y="493"/>
                    <a:pt x="2684" y="499"/>
                    <a:pt x="2691" y="499"/>
                  </a:cubicBezTo>
                  <a:close/>
                  <a:moveTo>
                    <a:pt x="2730" y="499"/>
                  </a:moveTo>
                  <a:cubicBezTo>
                    <a:pt x="2738" y="499"/>
                    <a:pt x="2743" y="493"/>
                    <a:pt x="2743" y="486"/>
                  </a:cubicBezTo>
                  <a:cubicBezTo>
                    <a:pt x="2743" y="479"/>
                    <a:pt x="2738" y="473"/>
                    <a:pt x="2730" y="473"/>
                  </a:cubicBezTo>
                  <a:cubicBezTo>
                    <a:pt x="2723" y="473"/>
                    <a:pt x="2718" y="479"/>
                    <a:pt x="2718" y="486"/>
                  </a:cubicBezTo>
                  <a:cubicBezTo>
                    <a:pt x="2718" y="493"/>
                    <a:pt x="2723" y="499"/>
                    <a:pt x="2730" y="499"/>
                  </a:cubicBezTo>
                  <a:close/>
                  <a:moveTo>
                    <a:pt x="2770" y="499"/>
                  </a:moveTo>
                  <a:cubicBezTo>
                    <a:pt x="2777" y="499"/>
                    <a:pt x="2783" y="493"/>
                    <a:pt x="2783" y="486"/>
                  </a:cubicBezTo>
                  <a:cubicBezTo>
                    <a:pt x="2783" y="479"/>
                    <a:pt x="2777" y="473"/>
                    <a:pt x="2770" y="473"/>
                  </a:cubicBezTo>
                  <a:cubicBezTo>
                    <a:pt x="2763" y="473"/>
                    <a:pt x="2757" y="479"/>
                    <a:pt x="2757" y="486"/>
                  </a:cubicBezTo>
                  <a:cubicBezTo>
                    <a:pt x="2757" y="493"/>
                    <a:pt x="2763" y="499"/>
                    <a:pt x="2770" y="499"/>
                  </a:cubicBezTo>
                  <a:close/>
                  <a:moveTo>
                    <a:pt x="2809" y="499"/>
                  </a:moveTo>
                  <a:cubicBezTo>
                    <a:pt x="2816" y="499"/>
                    <a:pt x="2822" y="493"/>
                    <a:pt x="2822" y="486"/>
                  </a:cubicBezTo>
                  <a:cubicBezTo>
                    <a:pt x="2822" y="479"/>
                    <a:pt x="2816" y="473"/>
                    <a:pt x="2809" y="473"/>
                  </a:cubicBezTo>
                  <a:cubicBezTo>
                    <a:pt x="2802" y="473"/>
                    <a:pt x="2797" y="479"/>
                    <a:pt x="2797" y="486"/>
                  </a:cubicBezTo>
                  <a:cubicBezTo>
                    <a:pt x="2797" y="493"/>
                    <a:pt x="2802" y="499"/>
                    <a:pt x="2809" y="499"/>
                  </a:cubicBezTo>
                  <a:close/>
                  <a:moveTo>
                    <a:pt x="2849" y="499"/>
                  </a:moveTo>
                  <a:cubicBezTo>
                    <a:pt x="2856" y="499"/>
                    <a:pt x="2861" y="493"/>
                    <a:pt x="2861" y="486"/>
                  </a:cubicBezTo>
                  <a:cubicBezTo>
                    <a:pt x="2861" y="479"/>
                    <a:pt x="2856" y="473"/>
                    <a:pt x="2849" y="473"/>
                  </a:cubicBezTo>
                  <a:cubicBezTo>
                    <a:pt x="2842" y="473"/>
                    <a:pt x="2836" y="479"/>
                    <a:pt x="2836" y="486"/>
                  </a:cubicBezTo>
                  <a:cubicBezTo>
                    <a:pt x="2836" y="493"/>
                    <a:pt x="2842" y="499"/>
                    <a:pt x="2849" y="499"/>
                  </a:cubicBezTo>
                  <a:close/>
                  <a:moveTo>
                    <a:pt x="2888" y="499"/>
                  </a:moveTo>
                  <a:cubicBezTo>
                    <a:pt x="2895" y="499"/>
                    <a:pt x="2901" y="493"/>
                    <a:pt x="2901" y="486"/>
                  </a:cubicBezTo>
                  <a:cubicBezTo>
                    <a:pt x="2901" y="479"/>
                    <a:pt x="2895" y="473"/>
                    <a:pt x="2888" y="473"/>
                  </a:cubicBezTo>
                  <a:cubicBezTo>
                    <a:pt x="2881" y="473"/>
                    <a:pt x="2875" y="479"/>
                    <a:pt x="2875" y="486"/>
                  </a:cubicBezTo>
                  <a:cubicBezTo>
                    <a:pt x="2875" y="493"/>
                    <a:pt x="2881" y="499"/>
                    <a:pt x="2888" y="499"/>
                  </a:cubicBezTo>
                  <a:close/>
                  <a:moveTo>
                    <a:pt x="2928" y="499"/>
                  </a:moveTo>
                  <a:cubicBezTo>
                    <a:pt x="2935" y="499"/>
                    <a:pt x="2940" y="493"/>
                    <a:pt x="2940" y="486"/>
                  </a:cubicBezTo>
                  <a:cubicBezTo>
                    <a:pt x="2940" y="479"/>
                    <a:pt x="2935" y="473"/>
                    <a:pt x="2928" y="473"/>
                  </a:cubicBezTo>
                  <a:cubicBezTo>
                    <a:pt x="2921" y="473"/>
                    <a:pt x="2915" y="479"/>
                    <a:pt x="2915" y="486"/>
                  </a:cubicBezTo>
                  <a:cubicBezTo>
                    <a:pt x="2915" y="493"/>
                    <a:pt x="2921" y="499"/>
                    <a:pt x="2928" y="499"/>
                  </a:cubicBezTo>
                  <a:close/>
                  <a:moveTo>
                    <a:pt x="2967" y="499"/>
                  </a:moveTo>
                  <a:cubicBezTo>
                    <a:pt x="2974" y="499"/>
                    <a:pt x="2980" y="493"/>
                    <a:pt x="2980" y="486"/>
                  </a:cubicBezTo>
                  <a:cubicBezTo>
                    <a:pt x="2980" y="479"/>
                    <a:pt x="2974" y="473"/>
                    <a:pt x="2967" y="473"/>
                  </a:cubicBezTo>
                  <a:cubicBezTo>
                    <a:pt x="2960" y="473"/>
                    <a:pt x="2954" y="479"/>
                    <a:pt x="2954" y="486"/>
                  </a:cubicBezTo>
                  <a:cubicBezTo>
                    <a:pt x="2954" y="493"/>
                    <a:pt x="2960" y="499"/>
                    <a:pt x="2967" y="499"/>
                  </a:cubicBezTo>
                  <a:close/>
                  <a:moveTo>
                    <a:pt x="3006" y="499"/>
                  </a:moveTo>
                  <a:cubicBezTo>
                    <a:pt x="3013" y="499"/>
                    <a:pt x="3019" y="493"/>
                    <a:pt x="3019" y="486"/>
                  </a:cubicBezTo>
                  <a:cubicBezTo>
                    <a:pt x="3019" y="479"/>
                    <a:pt x="3013" y="473"/>
                    <a:pt x="3006" y="473"/>
                  </a:cubicBezTo>
                  <a:cubicBezTo>
                    <a:pt x="2999" y="473"/>
                    <a:pt x="2994" y="479"/>
                    <a:pt x="2994" y="486"/>
                  </a:cubicBezTo>
                  <a:cubicBezTo>
                    <a:pt x="2994" y="493"/>
                    <a:pt x="2999" y="499"/>
                    <a:pt x="3006" y="499"/>
                  </a:cubicBezTo>
                  <a:close/>
                  <a:moveTo>
                    <a:pt x="3046" y="499"/>
                  </a:moveTo>
                  <a:cubicBezTo>
                    <a:pt x="3053" y="499"/>
                    <a:pt x="3059" y="493"/>
                    <a:pt x="3059" y="486"/>
                  </a:cubicBezTo>
                  <a:cubicBezTo>
                    <a:pt x="3059" y="479"/>
                    <a:pt x="3053" y="473"/>
                    <a:pt x="3046" y="473"/>
                  </a:cubicBezTo>
                  <a:cubicBezTo>
                    <a:pt x="3039" y="473"/>
                    <a:pt x="3033" y="479"/>
                    <a:pt x="3033" y="486"/>
                  </a:cubicBezTo>
                  <a:cubicBezTo>
                    <a:pt x="3033" y="493"/>
                    <a:pt x="3039" y="499"/>
                    <a:pt x="3046" y="499"/>
                  </a:cubicBezTo>
                  <a:close/>
                  <a:moveTo>
                    <a:pt x="3085" y="499"/>
                  </a:moveTo>
                  <a:cubicBezTo>
                    <a:pt x="3092" y="499"/>
                    <a:pt x="3098" y="493"/>
                    <a:pt x="3098" y="486"/>
                  </a:cubicBezTo>
                  <a:cubicBezTo>
                    <a:pt x="3098" y="479"/>
                    <a:pt x="3092" y="473"/>
                    <a:pt x="3085" y="473"/>
                  </a:cubicBezTo>
                  <a:cubicBezTo>
                    <a:pt x="3078" y="473"/>
                    <a:pt x="3073" y="479"/>
                    <a:pt x="3073" y="486"/>
                  </a:cubicBezTo>
                  <a:cubicBezTo>
                    <a:pt x="3073" y="493"/>
                    <a:pt x="3078" y="499"/>
                    <a:pt x="3085" y="499"/>
                  </a:cubicBezTo>
                  <a:close/>
                  <a:moveTo>
                    <a:pt x="3282" y="499"/>
                  </a:moveTo>
                  <a:cubicBezTo>
                    <a:pt x="3289" y="499"/>
                    <a:pt x="3295" y="493"/>
                    <a:pt x="3295" y="486"/>
                  </a:cubicBezTo>
                  <a:cubicBezTo>
                    <a:pt x="3295" y="479"/>
                    <a:pt x="3289" y="473"/>
                    <a:pt x="3282" y="473"/>
                  </a:cubicBezTo>
                  <a:cubicBezTo>
                    <a:pt x="3275" y="473"/>
                    <a:pt x="3270" y="479"/>
                    <a:pt x="3270" y="486"/>
                  </a:cubicBezTo>
                  <a:cubicBezTo>
                    <a:pt x="3270" y="493"/>
                    <a:pt x="3275" y="499"/>
                    <a:pt x="3282" y="499"/>
                  </a:cubicBezTo>
                  <a:close/>
                  <a:moveTo>
                    <a:pt x="3322" y="473"/>
                  </a:moveTo>
                  <a:cubicBezTo>
                    <a:pt x="3315" y="473"/>
                    <a:pt x="3309" y="479"/>
                    <a:pt x="3309" y="486"/>
                  </a:cubicBezTo>
                  <a:cubicBezTo>
                    <a:pt x="3309" y="493"/>
                    <a:pt x="3315" y="499"/>
                    <a:pt x="3322" y="499"/>
                  </a:cubicBezTo>
                  <a:cubicBezTo>
                    <a:pt x="3329" y="499"/>
                    <a:pt x="3335" y="493"/>
                    <a:pt x="3335" y="486"/>
                  </a:cubicBezTo>
                  <a:cubicBezTo>
                    <a:pt x="3335" y="479"/>
                    <a:pt x="3329" y="473"/>
                    <a:pt x="3322" y="473"/>
                  </a:cubicBezTo>
                  <a:close/>
                  <a:moveTo>
                    <a:pt x="404" y="512"/>
                  </a:moveTo>
                  <a:cubicBezTo>
                    <a:pt x="397" y="512"/>
                    <a:pt x="392" y="518"/>
                    <a:pt x="392" y="525"/>
                  </a:cubicBezTo>
                  <a:cubicBezTo>
                    <a:pt x="392" y="532"/>
                    <a:pt x="397" y="538"/>
                    <a:pt x="404" y="538"/>
                  </a:cubicBezTo>
                  <a:cubicBezTo>
                    <a:pt x="411" y="538"/>
                    <a:pt x="417" y="532"/>
                    <a:pt x="417" y="525"/>
                  </a:cubicBezTo>
                  <a:cubicBezTo>
                    <a:pt x="417" y="518"/>
                    <a:pt x="411" y="512"/>
                    <a:pt x="404" y="512"/>
                  </a:cubicBezTo>
                  <a:close/>
                  <a:moveTo>
                    <a:pt x="444" y="538"/>
                  </a:moveTo>
                  <a:cubicBezTo>
                    <a:pt x="451" y="538"/>
                    <a:pt x="457" y="532"/>
                    <a:pt x="457" y="525"/>
                  </a:cubicBezTo>
                  <a:cubicBezTo>
                    <a:pt x="457" y="518"/>
                    <a:pt x="451" y="512"/>
                    <a:pt x="444" y="512"/>
                  </a:cubicBezTo>
                  <a:cubicBezTo>
                    <a:pt x="437" y="512"/>
                    <a:pt x="431" y="518"/>
                    <a:pt x="431" y="525"/>
                  </a:cubicBezTo>
                  <a:cubicBezTo>
                    <a:pt x="431" y="532"/>
                    <a:pt x="437" y="538"/>
                    <a:pt x="444" y="538"/>
                  </a:cubicBezTo>
                  <a:close/>
                  <a:moveTo>
                    <a:pt x="483" y="538"/>
                  </a:moveTo>
                  <a:cubicBezTo>
                    <a:pt x="490" y="538"/>
                    <a:pt x="496" y="532"/>
                    <a:pt x="496" y="525"/>
                  </a:cubicBezTo>
                  <a:cubicBezTo>
                    <a:pt x="496" y="518"/>
                    <a:pt x="490" y="512"/>
                    <a:pt x="483" y="512"/>
                  </a:cubicBezTo>
                  <a:cubicBezTo>
                    <a:pt x="476" y="512"/>
                    <a:pt x="471" y="518"/>
                    <a:pt x="471" y="525"/>
                  </a:cubicBezTo>
                  <a:cubicBezTo>
                    <a:pt x="471" y="532"/>
                    <a:pt x="476" y="538"/>
                    <a:pt x="483" y="538"/>
                  </a:cubicBezTo>
                  <a:close/>
                  <a:moveTo>
                    <a:pt x="523" y="538"/>
                  </a:moveTo>
                  <a:cubicBezTo>
                    <a:pt x="530" y="538"/>
                    <a:pt x="535" y="532"/>
                    <a:pt x="535" y="525"/>
                  </a:cubicBezTo>
                  <a:cubicBezTo>
                    <a:pt x="535" y="518"/>
                    <a:pt x="530" y="512"/>
                    <a:pt x="523" y="512"/>
                  </a:cubicBezTo>
                  <a:cubicBezTo>
                    <a:pt x="516" y="512"/>
                    <a:pt x="510" y="518"/>
                    <a:pt x="510" y="525"/>
                  </a:cubicBezTo>
                  <a:cubicBezTo>
                    <a:pt x="510" y="532"/>
                    <a:pt x="516" y="538"/>
                    <a:pt x="523" y="538"/>
                  </a:cubicBezTo>
                  <a:close/>
                  <a:moveTo>
                    <a:pt x="562" y="538"/>
                  </a:moveTo>
                  <a:cubicBezTo>
                    <a:pt x="569" y="538"/>
                    <a:pt x="575" y="532"/>
                    <a:pt x="575" y="525"/>
                  </a:cubicBezTo>
                  <a:cubicBezTo>
                    <a:pt x="575" y="518"/>
                    <a:pt x="569" y="512"/>
                    <a:pt x="562" y="512"/>
                  </a:cubicBezTo>
                  <a:cubicBezTo>
                    <a:pt x="555" y="512"/>
                    <a:pt x="549" y="518"/>
                    <a:pt x="549" y="525"/>
                  </a:cubicBezTo>
                  <a:cubicBezTo>
                    <a:pt x="549" y="532"/>
                    <a:pt x="555" y="538"/>
                    <a:pt x="562" y="538"/>
                  </a:cubicBezTo>
                  <a:close/>
                  <a:moveTo>
                    <a:pt x="602" y="538"/>
                  </a:moveTo>
                  <a:cubicBezTo>
                    <a:pt x="609" y="538"/>
                    <a:pt x="614" y="532"/>
                    <a:pt x="614" y="525"/>
                  </a:cubicBezTo>
                  <a:cubicBezTo>
                    <a:pt x="614" y="518"/>
                    <a:pt x="609" y="512"/>
                    <a:pt x="602" y="512"/>
                  </a:cubicBezTo>
                  <a:cubicBezTo>
                    <a:pt x="595" y="512"/>
                    <a:pt x="589" y="518"/>
                    <a:pt x="589" y="525"/>
                  </a:cubicBezTo>
                  <a:cubicBezTo>
                    <a:pt x="589" y="532"/>
                    <a:pt x="595" y="538"/>
                    <a:pt x="602" y="538"/>
                  </a:cubicBezTo>
                  <a:close/>
                  <a:moveTo>
                    <a:pt x="641" y="538"/>
                  </a:moveTo>
                  <a:cubicBezTo>
                    <a:pt x="648" y="538"/>
                    <a:pt x="654" y="532"/>
                    <a:pt x="654" y="525"/>
                  </a:cubicBezTo>
                  <a:cubicBezTo>
                    <a:pt x="654" y="518"/>
                    <a:pt x="648" y="512"/>
                    <a:pt x="641" y="512"/>
                  </a:cubicBezTo>
                  <a:cubicBezTo>
                    <a:pt x="634" y="512"/>
                    <a:pt x="628" y="518"/>
                    <a:pt x="628" y="525"/>
                  </a:cubicBezTo>
                  <a:cubicBezTo>
                    <a:pt x="628" y="532"/>
                    <a:pt x="634" y="538"/>
                    <a:pt x="641" y="538"/>
                  </a:cubicBezTo>
                  <a:close/>
                  <a:moveTo>
                    <a:pt x="680" y="538"/>
                  </a:moveTo>
                  <a:cubicBezTo>
                    <a:pt x="687" y="538"/>
                    <a:pt x="693" y="532"/>
                    <a:pt x="693" y="525"/>
                  </a:cubicBezTo>
                  <a:cubicBezTo>
                    <a:pt x="693" y="518"/>
                    <a:pt x="687" y="512"/>
                    <a:pt x="680" y="512"/>
                  </a:cubicBezTo>
                  <a:cubicBezTo>
                    <a:pt x="673" y="512"/>
                    <a:pt x="668" y="518"/>
                    <a:pt x="668" y="525"/>
                  </a:cubicBezTo>
                  <a:cubicBezTo>
                    <a:pt x="668" y="532"/>
                    <a:pt x="673" y="538"/>
                    <a:pt x="680" y="538"/>
                  </a:cubicBezTo>
                  <a:close/>
                  <a:moveTo>
                    <a:pt x="720" y="538"/>
                  </a:moveTo>
                  <a:cubicBezTo>
                    <a:pt x="727" y="538"/>
                    <a:pt x="733" y="532"/>
                    <a:pt x="733" y="525"/>
                  </a:cubicBezTo>
                  <a:cubicBezTo>
                    <a:pt x="733" y="518"/>
                    <a:pt x="727" y="512"/>
                    <a:pt x="720" y="512"/>
                  </a:cubicBezTo>
                  <a:cubicBezTo>
                    <a:pt x="713" y="512"/>
                    <a:pt x="707" y="518"/>
                    <a:pt x="707" y="525"/>
                  </a:cubicBezTo>
                  <a:cubicBezTo>
                    <a:pt x="707" y="532"/>
                    <a:pt x="713" y="538"/>
                    <a:pt x="720" y="538"/>
                  </a:cubicBezTo>
                  <a:close/>
                  <a:moveTo>
                    <a:pt x="759" y="538"/>
                  </a:moveTo>
                  <a:cubicBezTo>
                    <a:pt x="766" y="538"/>
                    <a:pt x="772" y="532"/>
                    <a:pt x="772" y="525"/>
                  </a:cubicBezTo>
                  <a:cubicBezTo>
                    <a:pt x="772" y="518"/>
                    <a:pt x="766" y="512"/>
                    <a:pt x="759" y="512"/>
                  </a:cubicBezTo>
                  <a:cubicBezTo>
                    <a:pt x="752" y="512"/>
                    <a:pt x="747" y="518"/>
                    <a:pt x="747" y="525"/>
                  </a:cubicBezTo>
                  <a:cubicBezTo>
                    <a:pt x="747" y="532"/>
                    <a:pt x="752" y="538"/>
                    <a:pt x="759" y="538"/>
                  </a:cubicBezTo>
                  <a:close/>
                  <a:moveTo>
                    <a:pt x="799" y="538"/>
                  </a:moveTo>
                  <a:cubicBezTo>
                    <a:pt x="806" y="538"/>
                    <a:pt x="811" y="532"/>
                    <a:pt x="811" y="525"/>
                  </a:cubicBezTo>
                  <a:cubicBezTo>
                    <a:pt x="811" y="518"/>
                    <a:pt x="806" y="512"/>
                    <a:pt x="799" y="512"/>
                  </a:cubicBezTo>
                  <a:cubicBezTo>
                    <a:pt x="792" y="512"/>
                    <a:pt x="786" y="518"/>
                    <a:pt x="786" y="525"/>
                  </a:cubicBezTo>
                  <a:cubicBezTo>
                    <a:pt x="786" y="532"/>
                    <a:pt x="792" y="538"/>
                    <a:pt x="799" y="538"/>
                  </a:cubicBezTo>
                  <a:close/>
                  <a:moveTo>
                    <a:pt x="838" y="538"/>
                  </a:moveTo>
                  <a:cubicBezTo>
                    <a:pt x="845" y="538"/>
                    <a:pt x="851" y="532"/>
                    <a:pt x="851" y="525"/>
                  </a:cubicBezTo>
                  <a:cubicBezTo>
                    <a:pt x="851" y="518"/>
                    <a:pt x="845" y="512"/>
                    <a:pt x="838" y="512"/>
                  </a:cubicBezTo>
                  <a:cubicBezTo>
                    <a:pt x="831" y="512"/>
                    <a:pt x="825" y="518"/>
                    <a:pt x="825" y="525"/>
                  </a:cubicBezTo>
                  <a:cubicBezTo>
                    <a:pt x="825" y="532"/>
                    <a:pt x="831" y="538"/>
                    <a:pt x="838" y="538"/>
                  </a:cubicBezTo>
                  <a:close/>
                  <a:moveTo>
                    <a:pt x="917" y="538"/>
                  </a:moveTo>
                  <a:cubicBezTo>
                    <a:pt x="924" y="538"/>
                    <a:pt x="930" y="532"/>
                    <a:pt x="930" y="525"/>
                  </a:cubicBezTo>
                  <a:cubicBezTo>
                    <a:pt x="930" y="518"/>
                    <a:pt x="924" y="512"/>
                    <a:pt x="917" y="512"/>
                  </a:cubicBezTo>
                  <a:cubicBezTo>
                    <a:pt x="910" y="512"/>
                    <a:pt x="904" y="518"/>
                    <a:pt x="904" y="525"/>
                  </a:cubicBezTo>
                  <a:cubicBezTo>
                    <a:pt x="904" y="532"/>
                    <a:pt x="910" y="538"/>
                    <a:pt x="917" y="538"/>
                  </a:cubicBezTo>
                  <a:close/>
                  <a:moveTo>
                    <a:pt x="956" y="538"/>
                  </a:moveTo>
                  <a:cubicBezTo>
                    <a:pt x="963" y="538"/>
                    <a:pt x="969" y="532"/>
                    <a:pt x="969" y="525"/>
                  </a:cubicBezTo>
                  <a:cubicBezTo>
                    <a:pt x="969" y="518"/>
                    <a:pt x="963" y="512"/>
                    <a:pt x="956" y="512"/>
                  </a:cubicBezTo>
                  <a:cubicBezTo>
                    <a:pt x="949" y="512"/>
                    <a:pt x="944" y="518"/>
                    <a:pt x="944" y="525"/>
                  </a:cubicBezTo>
                  <a:cubicBezTo>
                    <a:pt x="944" y="532"/>
                    <a:pt x="949" y="538"/>
                    <a:pt x="956" y="538"/>
                  </a:cubicBezTo>
                  <a:close/>
                  <a:moveTo>
                    <a:pt x="996" y="538"/>
                  </a:moveTo>
                  <a:cubicBezTo>
                    <a:pt x="1003" y="538"/>
                    <a:pt x="1009" y="532"/>
                    <a:pt x="1009" y="525"/>
                  </a:cubicBezTo>
                  <a:cubicBezTo>
                    <a:pt x="1009" y="518"/>
                    <a:pt x="1003" y="512"/>
                    <a:pt x="996" y="512"/>
                  </a:cubicBezTo>
                  <a:cubicBezTo>
                    <a:pt x="989" y="512"/>
                    <a:pt x="983" y="518"/>
                    <a:pt x="983" y="525"/>
                  </a:cubicBezTo>
                  <a:cubicBezTo>
                    <a:pt x="983" y="532"/>
                    <a:pt x="989" y="538"/>
                    <a:pt x="996" y="538"/>
                  </a:cubicBezTo>
                  <a:close/>
                  <a:moveTo>
                    <a:pt x="1035" y="538"/>
                  </a:moveTo>
                  <a:cubicBezTo>
                    <a:pt x="1042" y="538"/>
                    <a:pt x="1048" y="532"/>
                    <a:pt x="1048" y="525"/>
                  </a:cubicBezTo>
                  <a:cubicBezTo>
                    <a:pt x="1048" y="518"/>
                    <a:pt x="1042" y="512"/>
                    <a:pt x="1035" y="512"/>
                  </a:cubicBezTo>
                  <a:cubicBezTo>
                    <a:pt x="1028" y="512"/>
                    <a:pt x="1022" y="518"/>
                    <a:pt x="1022" y="525"/>
                  </a:cubicBezTo>
                  <a:cubicBezTo>
                    <a:pt x="1022" y="532"/>
                    <a:pt x="1028" y="538"/>
                    <a:pt x="1035" y="538"/>
                  </a:cubicBezTo>
                  <a:close/>
                  <a:moveTo>
                    <a:pt x="1062" y="525"/>
                  </a:moveTo>
                  <a:cubicBezTo>
                    <a:pt x="1062" y="532"/>
                    <a:pt x="1068" y="538"/>
                    <a:pt x="1075" y="538"/>
                  </a:cubicBezTo>
                  <a:cubicBezTo>
                    <a:pt x="1082" y="538"/>
                    <a:pt x="1087" y="532"/>
                    <a:pt x="1087" y="525"/>
                  </a:cubicBezTo>
                  <a:cubicBezTo>
                    <a:pt x="1087" y="518"/>
                    <a:pt x="1082" y="512"/>
                    <a:pt x="1075" y="512"/>
                  </a:cubicBezTo>
                  <a:cubicBezTo>
                    <a:pt x="1068" y="512"/>
                    <a:pt x="1062" y="518"/>
                    <a:pt x="1062" y="525"/>
                  </a:cubicBezTo>
                  <a:close/>
                  <a:moveTo>
                    <a:pt x="1627" y="538"/>
                  </a:moveTo>
                  <a:cubicBezTo>
                    <a:pt x="1634" y="538"/>
                    <a:pt x="1639" y="532"/>
                    <a:pt x="1639" y="525"/>
                  </a:cubicBezTo>
                  <a:cubicBezTo>
                    <a:pt x="1639" y="518"/>
                    <a:pt x="1634" y="512"/>
                    <a:pt x="1627" y="512"/>
                  </a:cubicBezTo>
                  <a:cubicBezTo>
                    <a:pt x="1620" y="512"/>
                    <a:pt x="1614" y="518"/>
                    <a:pt x="1614" y="525"/>
                  </a:cubicBezTo>
                  <a:cubicBezTo>
                    <a:pt x="1614" y="532"/>
                    <a:pt x="1620" y="538"/>
                    <a:pt x="1627" y="538"/>
                  </a:cubicBezTo>
                  <a:close/>
                  <a:moveTo>
                    <a:pt x="1666" y="537"/>
                  </a:moveTo>
                  <a:cubicBezTo>
                    <a:pt x="1673" y="537"/>
                    <a:pt x="1678" y="532"/>
                    <a:pt x="1678" y="525"/>
                  </a:cubicBezTo>
                  <a:cubicBezTo>
                    <a:pt x="1678" y="519"/>
                    <a:pt x="1673" y="513"/>
                    <a:pt x="1666" y="513"/>
                  </a:cubicBezTo>
                  <a:cubicBezTo>
                    <a:pt x="1659" y="513"/>
                    <a:pt x="1654" y="519"/>
                    <a:pt x="1654" y="525"/>
                  </a:cubicBezTo>
                  <a:cubicBezTo>
                    <a:pt x="1654" y="532"/>
                    <a:pt x="1659" y="537"/>
                    <a:pt x="1666" y="537"/>
                  </a:cubicBezTo>
                  <a:close/>
                  <a:moveTo>
                    <a:pt x="1784" y="538"/>
                  </a:moveTo>
                  <a:cubicBezTo>
                    <a:pt x="1791" y="538"/>
                    <a:pt x="1797" y="532"/>
                    <a:pt x="1797" y="525"/>
                  </a:cubicBezTo>
                  <a:cubicBezTo>
                    <a:pt x="1797" y="518"/>
                    <a:pt x="1791" y="512"/>
                    <a:pt x="1784" y="512"/>
                  </a:cubicBezTo>
                  <a:cubicBezTo>
                    <a:pt x="1777" y="512"/>
                    <a:pt x="1772" y="518"/>
                    <a:pt x="1772" y="525"/>
                  </a:cubicBezTo>
                  <a:cubicBezTo>
                    <a:pt x="1772" y="532"/>
                    <a:pt x="1777" y="538"/>
                    <a:pt x="1784" y="538"/>
                  </a:cubicBezTo>
                  <a:close/>
                  <a:moveTo>
                    <a:pt x="1824" y="538"/>
                  </a:moveTo>
                  <a:cubicBezTo>
                    <a:pt x="1831" y="538"/>
                    <a:pt x="1836" y="532"/>
                    <a:pt x="1836" y="525"/>
                  </a:cubicBezTo>
                  <a:cubicBezTo>
                    <a:pt x="1836" y="518"/>
                    <a:pt x="1831" y="512"/>
                    <a:pt x="1824" y="512"/>
                  </a:cubicBezTo>
                  <a:cubicBezTo>
                    <a:pt x="1817" y="512"/>
                    <a:pt x="1811" y="518"/>
                    <a:pt x="1811" y="525"/>
                  </a:cubicBezTo>
                  <a:cubicBezTo>
                    <a:pt x="1811" y="532"/>
                    <a:pt x="1817" y="538"/>
                    <a:pt x="1824" y="538"/>
                  </a:cubicBezTo>
                  <a:close/>
                  <a:moveTo>
                    <a:pt x="1863" y="538"/>
                  </a:moveTo>
                  <a:cubicBezTo>
                    <a:pt x="1870" y="538"/>
                    <a:pt x="1876" y="532"/>
                    <a:pt x="1876" y="525"/>
                  </a:cubicBezTo>
                  <a:cubicBezTo>
                    <a:pt x="1876" y="518"/>
                    <a:pt x="1870" y="512"/>
                    <a:pt x="1863" y="512"/>
                  </a:cubicBezTo>
                  <a:cubicBezTo>
                    <a:pt x="1856" y="512"/>
                    <a:pt x="1850" y="518"/>
                    <a:pt x="1850" y="525"/>
                  </a:cubicBezTo>
                  <a:cubicBezTo>
                    <a:pt x="1850" y="532"/>
                    <a:pt x="1856" y="538"/>
                    <a:pt x="1863" y="538"/>
                  </a:cubicBezTo>
                  <a:close/>
                  <a:moveTo>
                    <a:pt x="1903" y="538"/>
                  </a:moveTo>
                  <a:cubicBezTo>
                    <a:pt x="1910" y="538"/>
                    <a:pt x="1915" y="532"/>
                    <a:pt x="1915" y="525"/>
                  </a:cubicBezTo>
                  <a:cubicBezTo>
                    <a:pt x="1915" y="518"/>
                    <a:pt x="1910" y="512"/>
                    <a:pt x="1903" y="512"/>
                  </a:cubicBezTo>
                  <a:cubicBezTo>
                    <a:pt x="1896" y="512"/>
                    <a:pt x="1890" y="518"/>
                    <a:pt x="1890" y="525"/>
                  </a:cubicBezTo>
                  <a:cubicBezTo>
                    <a:pt x="1890" y="532"/>
                    <a:pt x="1896" y="538"/>
                    <a:pt x="1903" y="538"/>
                  </a:cubicBezTo>
                  <a:close/>
                  <a:moveTo>
                    <a:pt x="1942" y="538"/>
                  </a:moveTo>
                  <a:cubicBezTo>
                    <a:pt x="1949" y="538"/>
                    <a:pt x="1955" y="532"/>
                    <a:pt x="1955" y="525"/>
                  </a:cubicBezTo>
                  <a:cubicBezTo>
                    <a:pt x="1955" y="518"/>
                    <a:pt x="1949" y="512"/>
                    <a:pt x="1942" y="512"/>
                  </a:cubicBezTo>
                  <a:cubicBezTo>
                    <a:pt x="1935" y="512"/>
                    <a:pt x="1929" y="518"/>
                    <a:pt x="1929" y="525"/>
                  </a:cubicBezTo>
                  <a:cubicBezTo>
                    <a:pt x="1929" y="532"/>
                    <a:pt x="1935" y="538"/>
                    <a:pt x="1942" y="538"/>
                  </a:cubicBezTo>
                  <a:close/>
                  <a:moveTo>
                    <a:pt x="1981" y="538"/>
                  </a:moveTo>
                  <a:cubicBezTo>
                    <a:pt x="1988" y="538"/>
                    <a:pt x="1994" y="532"/>
                    <a:pt x="1994" y="525"/>
                  </a:cubicBezTo>
                  <a:cubicBezTo>
                    <a:pt x="1994" y="518"/>
                    <a:pt x="1988" y="512"/>
                    <a:pt x="1981" y="512"/>
                  </a:cubicBezTo>
                  <a:cubicBezTo>
                    <a:pt x="1974" y="512"/>
                    <a:pt x="1969" y="518"/>
                    <a:pt x="1969" y="525"/>
                  </a:cubicBezTo>
                  <a:cubicBezTo>
                    <a:pt x="1969" y="532"/>
                    <a:pt x="1974" y="538"/>
                    <a:pt x="1981" y="538"/>
                  </a:cubicBezTo>
                  <a:close/>
                  <a:moveTo>
                    <a:pt x="2021" y="538"/>
                  </a:moveTo>
                  <a:cubicBezTo>
                    <a:pt x="2028" y="538"/>
                    <a:pt x="2034" y="532"/>
                    <a:pt x="2034" y="525"/>
                  </a:cubicBezTo>
                  <a:cubicBezTo>
                    <a:pt x="2034" y="518"/>
                    <a:pt x="2028" y="512"/>
                    <a:pt x="2021" y="512"/>
                  </a:cubicBezTo>
                  <a:cubicBezTo>
                    <a:pt x="2014" y="512"/>
                    <a:pt x="2008" y="518"/>
                    <a:pt x="2008" y="525"/>
                  </a:cubicBezTo>
                  <a:cubicBezTo>
                    <a:pt x="2008" y="532"/>
                    <a:pt x="2014" y="538"/>
                    <a:pt x="2021" y="538"/>
                  </a:cubicBezTo>
                  <a:close/>
                  <a:moveTo>
                    <a:pt x="2060" y="538"/>
                  </a:moveTo>
                  <a:cubicBezTo>
                    <a:pt x="2067" y="538"/>
                    <a:pt x="2073" y="532"/>
                    <a:pt x="2073" y="525"/>
                  </a:cubicBezTo>
                  <a:cubicBezTo>
                    <a:pt x="2073" y="518"/>
                    <a:pt x="2067" y="512"/>
                    <a:pt x="2060" y="512"/>
                  </a:cubicBezTo>
                  <a:cubicBezTo>
                    <a:pt x="2053" y="512"/>
                    <a:pt x="2048" y="518"/>
                    <a:pt x="2048" y="525"/>
                  </a:cubicBezTo>
                  <a:cubicBezTo>
                    <a:pt x="2048" y="532"/>
                    <a:pt x="2053" y="538"/>
                    <a:pt x="2060" y="538"/>
                  </a:cubicBezTo>
                  <a:close/>
                  <a:moveTo>
                    <a:pt x="2100" y="538"/>
                  </a:moveTo>
                  <a:cubicBezTo>
                    <a:pt x="2107" y="538"/>
                    <a:pt x="2112" y="532"/>
                    <a:pt x="2112" y="525"/>
                  </a:cubicBezTo>
                  <a:cubicBezTo>
                    <a:pt x="2112" y="518"/>
                    <a:pt x="2107" y="512"/>
                    <a:pt x="2100" y="512"/>
                  </a:cubicBezTo>
                  <a:cubicBezTo>
                    <a:pt x="2093" y="512"/>
                    <a:pt x="2087" y="518"/>
                    <a:pt x="2087" y="525"/>
                  </a:cubicBezTo>
                  <a:cubicBezTo>
                    <a:pt x="2087" y="532"/>
                    <a:pt x="2093" y="538"/>
                    <a:pt x="2100" y="538"/>
                  </a:cubicBezTo>
                  <a:close/>
                  <a:moveTo>
                    <a:pt x="2139" y="538"/>
                  </a:moveTo>
                  <a:cubicBezTo>
                    <a:pt x="2146" y="538"/>
                    <a:pt x="2152" y="532"/>
                    <a:pt x="2152" y="525"/>
                  </a:cubicBezTo>
                  <a:cubicBezTo>
                    <a:pt x="2152" y="518"/>
                    <a:pt x="2146" y="512"/>
                    <a:pt x="2139" y="512"/>
                  </a:cubicBezTo>
                  <a:cubicBezTo>
                    <a:pt x="2132" y="512"/>
                    <a:pt x="2126" y="518"/>
                    <a:pt x="2126" y="525"/>
                  </a:cubicBezTo>
                  <a:cubicBezTo>
                    <a:pt x="2126" y="532"/>
                    <a:pt x="2132" y="538"/>
                    <a:pt x="2139" y="538"/>
                  </a:cubicBezTo>
                  <a:close/>
                  <a:moveTo>
                    <a:pt x="2179" y="538"/>
                  </a:moveTo>
                  <a:cubicBezTo>
                    <a:pt x="2186" y="538"/>
                    <a:pt x="2191" y="532"/>
                    <a:pt x="2191" y="525"/>
                  </a:cubicBezTo>
                  <a:cubicBezTo>
                    <a:pt x="2191" y="518"/>
                    <a:pt x="2186" y="512"/>
                    <a:pt x="2179" y="512"/>
                  </a:cubicBezTo>
                  <a:cubicBezTo>
                    <a:pt x="2171" y="512"/>
                    <a:pt x="2166" y="518"/>
                    <a:pt x="2166" y="525"/>
                  </a:cubicBezTo>
                  <a:cubicBezTo>
                    <a:pt x="2166" y="532"/>
                    <a:pt x="2171" y="538"/>
                    <a:pt x="2179" y="538"/>
                  </a:cubicBezTo>
                  <a:close/>
                  <a:moveTo>
                    <a:pt x="2218" y="538"/>
                  </a:moveTo>
                  <a:cubicBezTo>
                    <a:pt x="2225" y="538"/>
                    <a:pt x="2231" y="532"/>
                    <a:pt x="2231" y="525"/>
                  </a:cubicBezTo>
                  <a:cubicBezTo>
                    <a:pt x="2231" y="518"/>
                    <a:pt x="2225" y="512"/>
                    <a:pt x="2218" y="512"/>
                  </a:cubicBezTo>
                  <a:cubicBezTo>
                    <a:pt x="2211" y="512"/>
                    <a:pt x="2205" y="518"/>
                    <a:pt x="2205" y="525"/>
                  </a:cubicBezTo>
                  <a:cubicBezTo>
                    <a:pt x="2205" y="532"/>
                    <a:pt x="2211" y="538"/>
                    <a:pt x="2218" y="538"/>
                  </a:cubicBezTo>
                  <a:close/>
                  <a:moveTo>
                    <a:pt x="2257" y="538"/>
                  </a:moveTo>
                  <a:cubicBezTo>
                    <a:pt x="2264" y="538"/>
                    <a:pt x="2270" y="532"/>
                    <a:pt x="2270" y="525"/>
                  </a:cubicBezTo>
                  <a:cubicBezTo>
                    <a:pt x="2270" y="518"/>
                    <a:pt x="2264" y="512"/>
                    <a:pt x="2257" y="512"/>
                  </a:cubicBezTo>
                  <a:cubicBezTo>
                    <a:pt x="2250" y="512"/>
                    <a:pt x="2245" y="518"/>
                    <a:pt x="2245" y="525"/>
                  </a:cubicBezTo>
                  <a:cubicBezTo>
                    <a:pt x="2245" y="532"/>
                    <a:pt x="2250" y="538"/>
                    <a:pt x="2257" y="538"/>
                  </a:cubicBezTo>
                  <a:close/>
                  <a:moveTo>
                    <a:pt x="2297" y="538"/>
                  </a:moveTo>
                  <a:cubicBezTo>
                    <a:pt x="2304" y="538"/>
                    <a:pt x="2310" y="532"/>
                    <a:pt x="2310" y="525"/>
                  </a:cubicBezTo>
                  <a:cubicBezTo>
                    <a:pt x="2310" y="518"/>
                    <a:pt x="2304" y="512"/>
                    <a:pt x="2297" y="512"/>
                  </a:cubicBezTo>
                  <a:cubicBezTo>
                    <a:pt x="2290" y="512"/>
                    <a:pt x="2284" y="518"/>
                    <a:pt x="2284" y="525"/>
                  </a:cubicBezTo>
                  <a:cubicBezTo>
                    <a:pt x="2284" y="532"/>
                    <a:pt x="2290" y="538"/>
                    <a:pt x="2297" y="538"/>
                  </a:cubicBezTo>
                  <a:close/>
                  <a:moveTo>
                    <a:pt x="2336" y="538"/>
                  </a:moveTo>
                  <a:cubicBezTo>
                    <a:pt x="2343" y="538"/>
                    <a:pt x="2349" y="532"/>
                    <a:pt x="2349" y="525"/>
                  </a:cubicBezTo>
                  <a:cubicBezTo>
                    <a:pt x="2349" y="518"/>
                    <a:pt x="2343" y="512"/>
                    <a:pt x="2336" y="512"/>
                  </a:cubicBezTo>
                  <a:cubicBezTo>
                    <a:pt x="2329" y="512"/>
                    <a:pt x="2323" y="518"/>
                    <a:pt x="2323" y="525"/>
                  </a:cubicBezTo>
                  <a:cubicBezTo>
                    <a:pt x="2323" y="532"/>
                    <a:pt x="2329" y="538"/>
                    <a:pt x="2336" y="538"/>
                  </a:cubicBezTo>
                  <a:close/>
                  <a:moveTo>
                    <a:pt x="2376" y="538"/>
                  </a:moveTo>
                  <a:cubicBezTo>
                    <a:pt x="2383" y="538"/>
                    <a:pt x="2388" y="532"/>
                    <a:pt x="2388" y="525"/>
                  </a:cubicBezTo>
                  <a:cubicBezTo>
                    <a:pt x="2388" y="518"/>
                    <a:pt x="2383" y="512"/>
                    <a:pt x="2376" y="512"/>
                  </a:cubicBezTo>
                  <a:cubicBezTo>
                    <a:pt x="2369" y="512"/>
                    <a:pt x="2363" y="518"/>
                    <a:pt x="2363" y="525"/>
                  </a:cubicBezTo>
                  <a:cubicBezTo>
                    <a:pt x="2363" y="532"/>
                    <a:pt x="2369" y="538"/>
                    <a:pt x="2376" y="538"/>
                  </a:cubicBezTo>
                  <a:close/>
                  <a:moveTo>
                    <a:pt x="2415" y="538"/>
                  </a:moveTo>
                  <a:cubicBezTo>
                    <a:pt x="2422" y="538"/>
                    <a:pt x="2428" y="532"/>
                    <a:pt x="2428" y="525"/>
                  </a:cubicBezTo>
                  <a:cubicBezTo>
                    <a:pt x="2428" y="518"/>
                    <a:pt x="2422" y="512"/>
                    <a:pt x="2415" y="512"/>
                  </a:cubicBezTo>
                  <a:cubicBezTo>
                    <a:pt x="2408" y="512"/>
                    <a:pt x="2402" y="518"/>
                    <a:pt x="2402" y="525"/>
                  </a:cubicBezTo>
                  <a:cubicBezTo>
                    <a:pt x="2402" y="532"/>
                    <a:pt x="2408" y="538"/>
                    <a:pt x="2415" y="538"/>
                  </a:cubicBezTo>
                  <a:close/>
                  <a:moveTo>
                    <a:pt x="2455" y="538"/>
                  </a:moveTo>
                  <a:cubicBezTo>
                    <a:pt x="2462" y="538"/>
                    <a:pt x="2467" y="532"/>
                    <a:pt x="2467" y="525"/>
                  </a:cubicBezTo>
                  <a:cubicBezTo>
                    <a:pt x="2467" y="518"/>
                    <a:pt x="2462" y="512"/>
                    <a:pt x="2455" y="512"/>
                  </a:cubicBezTo>
                  <a:cubicBezTo>
                    <a:pt x="2447" y="512"/>
                    <a:pt x="2442" y="518"/>
                    <a:pt x="2442" y="525"/>
                  </a:cubicBezTo>
                  <a:cubicBezTo>
                    <a:pt x="2442" y="532"/>
                    <a:pt x="2447" y="538"/>
                    <a:pt x="2455" y="538"/>
                  </a:cubicBezTo>
                  <a:close/>
                  <a:moveTo>
                    <a:pt x="2494" y="538"/>
                  </a:moveTo>
                  <a:cubicBezTo>
                    <a:pt x="2501" y="538"/>
                    <a:pt x="2507" y="532"/>
                    <a:pt x="2507" y="525"/>
                  </a:cubicBezTo>
                  <a:cubicBezTo>
                    <a:pt x="2507" y="518"/>
                    <a:pt x="2501" y="512"/>
                    <a:pt x="2494" y="512"/>
                  </a:cubicBezTo>
                  <a:cubicBezTo>
                    <a:pt x="2487" y="512"/>
                    <a:pt x="2481" y="518"/>
                    <a:pt x="2481" y="525"/>
                  </a:cubicBezTo>
                  <a:cubicBezTo>
                    <a:pt x="2481" y="532"/>
                    <a:pt x="2487" y="538"/>
                    <a:pt x="2494" y="538"/>
                  </a:cubicBezTo>
                  <a:close/>
                  <a:moveTo>
                    <a:pt x="2533" y="538"/>
                  </a:moveTo>
                  <a:cubicBezTo>
                    <a:pt x="2540" y="538"/>
                    <a:pt x="2546" y="532"/>
                    <a:pt x="2546" y="525"/>
                  </a:cubicBezTo>
                  <a:cubicBezTo>
                    <a:pt x="2546" y="518"/>
                    <a:pt x="2540" y="512"/>
                    <a:pt x="2533" y="512"/>
                  </a:cubicBezTo>
                  <a:cubicBezTo>
                    <a:pt x="2526" y="512"/>
                    <a:pt x="2521" y="518"/>
                    <a:pt x="2521" y="525"/>
                  </a:cubicBezTo>
                  <a:cubicBezTo>
                    <a:pt x="2521" y="532"/>
                    <a:pt x="2526" y="538"/>
                    <a:pt x="2533" y="538"/>
                  </a:cubicBezTo>
                  <a:close/>
                  <a:moveTo>
                    <a:pt x="2573" y="538"/>
                  </a:moveTo>
                  <a:cubicBezTo>
                    <a:pt x="2580" y="538"/>
                    <a:pt x="2586" y="532"/>
                    <a:pt x="2586" y="525"/>
                  </a:cubicBezTo>
                  <a:cubicBezTo>
                    <a:pt x="2586" y="518"/>
                    <a:pt x="2580" y="512"/>
                    <a:pt x="2573" y="512"/>
                  </a:cubicBezTo>
                  <a:cubicBezTo>
                    <a:pt x="2566" y="512"/>
                    <a:pt x="2560" y="518"/>
                    <a:pt x="2560" y="525"/>
                  </a:cubicBezTo>
                  <a:cubicBezTo>
                    <a:pt x="2560" y="532"/>
                    <a:pt x="2566" y="538"/>
                    <a:pt x="2573" y="538"/>
                  </a:cubicBezTo>
                  <a:close/>
                  <a:moveTo>
                    <a:pt x="2612" y="538"/>
                  </a:moveTo>
                  <a:cubicBezTo>
                    <a:pt x="2619" y="538"/>
                    <a:pt x="2625" y="532"/>
                    <a:pt x="2625" y="525"/>
                  </a:cubicBezTo>
                  <a:cubicBezTo>
                    <a:pt x="2625" y="518"/>
                    <a:pt x="2619" y="512"/>
                    <a:pt x="2612" y="512"/>
                  </a:cubicBezTo>
                  <a:cubicBezTo>
                    <a:pt x="2605" y="512"/>
                    <a:pt x="2599" y="518"/>
                    <a:pt x="2599" y="525"/>
                  </a:cubicBezTo>
                  <a:cubicBezTo>
                    <a:pt x="2599" y="532"/>
                    <a:pt x="2605" y="538"/>
                    <a:pt x="2612" y="538"/>
                  </a:cubicBezTo>
                  <a:close/>
                  <a:moveTo>
                    <a:pt x="2652" y="538"/>
                  </a:moveTo>
                  <a:cubicBezTo>
                    <a:pt x="2659" y="538"/>
                    <a:pt x="2664" y="532"/>
                    <a:pt x="2664" y="525"/>
                  </a:cubicBezTo>
                  <a:cubicBezTo>
                    <a:pt x="2664" y="518"/>
                    <a:pt x="2659" y="512"/>
                    <a:pt x="2652" y="512"/>
                  </a:cubicBezTo>
                  <a:cubicBezTo>
                    <a:pt x="2645" y="512"/>
                    <a:pt x="2639" y="518"/>
                    <a:pt x="2639" y="525"/>
                  </a:cubicBezTo>
                  <a:cubicBezTo>
                    <a:pt x="2639" y="532"/>
                    <a:pt x="2645" y="538"/>
                    <a:pt x="2652" y="538"/>
                  </a:cubicBezTo>
                  <a:close/>
                  <a:moveTo>
                    <a:pt x="2691" y="538"/>
                  </a:moveTo>
                  <a:cubicBezTo>
                    <a:pt x="2698" y="538"/>
                    <a:pt x="2704" y="532"/>
                    <a:pt x="2704" y="525"/>
                  </a:cubicBezTo>
                  <a:cubicBezTo>
                    <a:pt x="2704" y="518"/>
                    <a:pt x="2698" y="512"/>
                    <a:pt x="2691" y="512"/>
                  </a:cubicBezTo>
                  <a:cubicBezTo>
                    <a:pt x="2684" y="512"/>
                    <a:pt x="2678" y="518"/>
                    <a:pt x="2678" y="525"/>
                  </a:cubicBezTo>
                  <a:cubicBezTo>
                    <a:pt x="2678" y="532"/>
                    <a:pt x="2684" y="538"/>
                    <a:pt x="2691" y="538"/>
                  </a:cubicBezTo>
                  <a:close/>
                  <a:moveTo>
                    <a:pt x="2730" y="538"/>
                  </a:moveTo>
                  <a:cubicBezTo>
                    <a:pt x="2738" y="538"/>
                    <a:pt x="2743" y="532"/>
                    <a:pt x="2743" y="525"/>
                  </a:cubicBezTo>
                  <a:cubicBezTo>
                    <a:pt x="2743" y="518"/>
                    <a:pt x="2738" y="512"/>
                    <a:pt x="2730" y="512"/>
                  </a:cubicBezTo>
                  <a:cubicBezTo>
                    <a:pt x="2723" y="512"/>
                    <a:pt x="2718" y="518"/>
                    <a:pt x="2718" y="525"/>
                  </a:cubicBezTo>
                  <a:cubicBezTo>
                    <a:pt x="2718" y="532"/>
                    <a:pt x="2723" y="538"/>
                    <a:pt x="2730" y="538"/>
                  </a:cubicBezTo>
                  <a:close/>
                  <a:moveTo>
                    <a:pt x="2770" y="538"/>
                  </a:moveTo>
                  <a:cubicBezTo>
                    <a:pt x="2777" y="538"/>
                    <a:pt x="2783" y="532"/>
                    <a:pt x="2783" y="525"/>
                  </a:cubicBezTo>
                  <a:cubicBezTo>
                    <a:pt x="2783" y="518"/>
                    <a:pt x="2777" y="512"/>
                    <a:pt x="2770" y="512"/>
                  </a:cubicBezTo>
                  <a:cubicBezTo>
                    <a:pt x="2763" y="512"/>
                    <a:pt x="2757" y="518"/>
                    <a:pt x="2757" y="525"/>
                  </a:cubicBezTo>
                  <a:cubicBezTo>
                    <a:pt x="2757" y="532"/>
                    <a:pt x="2763" y="538"/>
                    <a:pt x="2770" y="538"/>
                  </a:cubicBezTo>
                  <a:close/>
                  <a:moveTo>
                    <a:pt x="2809" y="538"/>
                  </a:moveTo>
                  <a:cubicBezTo>
                    <a:pt x="2816" y="538"/>
                    <a:pt x="2822" y="532"/>
                    <a:pt x="2822" y="525"/>
                  </a:cubicBezTo>
                  <a:cubicBezTo>
                    <a:pt x="2822" y="518"/>
                    <a:pt x="2816" y="512"/>
                    <a:pt x="2809" y="512"/>
                  </a:cubicBezTo>
                  <a:cubicBezTo>
                    <a:pt x="2802" y="512"/>
                    <a:pt x="2797" y="518"/>
                    <a:pt x="2797" y="525"/>
                  </a:cubicBezTo>
                  <a:cubicBezTo>
                    <a:pt x="2797" y="532"/>
                    <a:pt x="2802" y="538"/>
                    <a:pt x="2809" y="538"/>
                  </a:cubicBezTo>
                  <a:close/>
                  <a:moveTo>
                    <a:pt x="2849" y="538"/>
                  </a:moveTo>
                  <a:cubicBezTo>
                    <a:pt x="2856" y="538"/>
                    <a:pt x="2861" y="532"/>
                    <a:pt x="2861" y="525"/>
                  </a:cubicBezTo>
                  <a:cubicBezTo>
                    <a:pt x="2861" y="518"/>
                    <a:pt x="2856" y="512"/>
                    <a:pt x="2849" y="512"/>
                  </a:cubicBezTo>
                  <a:cubicBezTo>
                    <a:pt x="2842" y="512"/>
                    <a:pt x="2836" y="518"/>
                    <a:pt x="2836" y="525"/>
                  </a:cubicBezTo>
                  <a:cubicBezTo>
                    <a:pt x="2836" y="532"/>
                    <a:pt x="2842" y="538"/>
                    <a:pt x="2849" y="538"/>
                  </a:cubicBezTo>
                  <a:close/>
                  <a:moveTo>
                    <a:pt x="2888" y="538"/>
                  </a:moveTo>
                  <a:cubicBezTo>
                    <a:pt x="2895" y="538"/>
                    <a:pt x="2901" y="532"/>
                    <a:pt x="2901" y="525"/>
                  </a:cubicBezTo>
                  <a:cubicBezTo>
                    <a:pt x="2901" y="518"/>
                    <a:pt x="2895" y="512"/>
                    <a:pt x="2888" y="512"/>
                  </a:cubicBezTo>
                  <a:cubicBezTo>
                    <a:pt x="2881" y="512"/>
                    <a:pt x="2875" y="518"/>
                    <a:pt x="2875" y="525"/>
                  </a:cubicBezTo>
                  <a:cubicBezTo>
                    <a:pt x="2875" y="532"/>
                    <a:pt x="2881" y="538"/>
                    <a:pt x="2888" y="538"/>
                  </a:cubicBezTo>
                  <a:close/>
                  <a:moveTo>
                    <a:pt x="2928" y="538"/>
                  </a:moveTo>
                  <a:cubicBezTo>
                    <a:pt x="2935" y="538"/>
                    <a:pt x="2940" y="532"/>
                    <a:pt x="2940" y="525"/>
                  </a:cubicBezTo>
                  <a:cubicBezTo>
                    <a:pt x="2940" y="518"/>
                    <a:pt x="2935" y="512"/>
                    <a:pt x="2928" y="512"/>
                  </a:cubicBezTo>
                  <a:cubicBezTo>
                    <a:pt x="2921" y="512"/>
                    <a:pt x="2915" y="518"/>
                    <a:pt x="2915" y="525"/>
                  </a:cubicBezTo>
                  <a:cubicBezTo>
                    <a:pt x="2915" y="532"/>
                    <a:pt x="2921" y="538"/>
                    <a:pt x="2928" y="538"/>
                  </a:cubicBezTo>
                  <a:close/>
                  <a:moveTo>
                    <a:pt x="2967" y="538"/>
                  </a:moveTo>
                  <a:cubicBezTo>
                    <a:pt x="2974" y="538"/>
                    <a:pt x="2980" y="532"/>
                    <a:pt x="2980" y="525"/>
                  </a:cubicBezTo>
                  <a:cubicBezTo>
                    <a:pt x="2980" y="518"/>
                    <a:pt x="2974" y="512"/>
                    <a:pt x="2967" y="512"/>
                  </a:cubicBezTo>
                  <a:cubicBezTo>
                    <a:pt x="2960" y="512"/>
                    <a:pt x="2954" y="518"/>
                    <a:pt x="2954" y="525"/>
                  </a:cubicBezTo>
                  <a:cubicBezTo>
                    <a:pt x="2954" y="532"/>
                    <a:pt x="2960" y="538"/>
                    <a:pt x="2967" y="538"/>
                  </a:cubicBezTo>
                  <a:close/>
                  <a:moveTo>
                    <a:pt x="3006" y="538"/>
                  </a:moveTo>
                  <a:cubicBezTo>
                    <a:pt x="3013" y="538"/>
                    <a:pt x="3019" y="532"/>
                    <a:pt x="3019" y="525"/>
                  </a:cubicBezTo>
                  <a:cubicBezTo>
                    <a:pt x="3019" y="518"/>
                    <a:pt x="3013" y="512"/>
                    <a:pt x="3006" y="512"/>
                  </a:cubicBezTo>
                  <a:cubicBezTo>
                    <a:pt x="2999" y="512"/>
                    <a:pt x="2994" y="518"/>
                    <a:pt x="2994" y="525"/>
                  </a:cubicBezTo>
                  <a:cubicBezTo>
                    <a:pt x="2994" y="532"/>
                    <a:pt x="2999" y="538"/>
                    <a:pt x="3006" y="538"/>
                  </a:cubicBezTo>
                  <a:close/>
                  <a:moveTo>
                    <a:pt x="3046" y="538"/>
                  </a:moveTo>
                  <a:cubicBezTo>
                    <a:pt x="3053" y="538"/>
                    <a:pt x="3059" y="532"/>
                    <a:pt x="3059" y="525"/>
                  </a:cubicBezTo>
                  <a:cubicBezTo>
                    <a:pt x="3059" y="518"/>
                    <a:pt x="3053" y="512"/>
                    <a:pt x="3046" y="512"/>
                  </a:cubicBezTo>
                  <a:cubicBezTo>
                    <a:pt x="3039" y="512"/>
                    <a:pt x="3033" y="518"/>
                    <a:pt x="3033" y="525"/>
                  </a:cubicBezTo>
                  <a:cubicBezTo>
                    <a:pt x="3033" y="532"/>
                    <a:pt x="3039" y="538"/>
                    <a:pt x="3046" y="538"/>
                  </a:cubicBezTo>
                  <a:close/>
                  <a:moveTo>
                    <a:pt x="3085" y="538"/>
                  </a:moveTo>
                  <a:cubicBezTo>
                    <a:pt x="3092" y="538"/>
                    <a:pt x="3098" y="532"/>
                    <a:pt x="3098" y="525"/>
                  </a:cubicBezTo>
                  <a:cubicBezTo>
                    <a:pt x="3098" y="518"/>
                    <a:pt x="3092" y="512"/>
                    <a:pt x="3085" y="512"/>
                  </a:cubicBezTo>
                  <a:cubicBezTo>
                    <a:pt x="3078" y="512"/>
                    <a:pt x="3073" y="518"/>
                    <a:pt x="3073" y="525"/>
                  </a:cubicBezTo>
                  <a:cubicBezTo>
                    <a:pt x="3073" y="532"/>
                    <a:pt x="3078" y="538"/>
                    <a:pt x="3085" y="538"/>
                  </a:cubicBezTo>
                  <a:close/>
                  <a:moveTo>
                    <a:pt x="3282" y="512"/>
                  </a:moveTo>
                  <a:cubicBezTo>
                    <a:pt x="3275" y="512"/>
                    <a:pt x="3270" y="518"/>
                    <a:pt x="3270" y="525"/>
                  </a:cubicBezTo>
                  <a:cubicBezTo>
                    <a:pt x="3270" y="532"/>
                    <a:pt x="3275" y="538"/>
                    <a:pt x="3282" y="538"/>
                  </a:cubicBezTo>
                  <a:cubicBezTo>
                    <a:pt x="3289" y="538"/>
                    <a:pt x="3295" y="532"/>
                    <a:pt x="3295" y="525"/>
                  </a:cubicBezTo>
                  <a:cubicBezTo>
                    <a:pt x="3295" y="518"/>
                    <a:pt x="3289" y="512"/>
                    <a:pt x="3282" y="512"/>
                  </a:cubicBezTo>
                  <a:close/>
                  <a:moveTo>
                    <a:pt x="444" y="577"/>
                  </a:moveTo>
                  <a:cubicBezTo>
                    <a:pt x="451" y="577"/>
                    <a:pt x="457" y="572"/>
                    <a:pt x="457" y="565"/>
                  </a:cubicBezTo>
                  <a:cubicBezTo>
                    <a:pt x="457" y="558"/>
                    <a:pt x="451" y="552"/>
                    <a:pt x="444" y="552"/>
                  </a:cubicBezTo>
                  <a:cubicBezTo>
                    <a:pt x="437" y="552"/>
                    <a:pt x="431" y="558"/>
                    <a:pt x="431" y="565"/>
                  </a:cubicBezTo>
                  <a:cubicBezTo>
                    <a:pt x="431" y="572"/>
                    <a:pt x="437" y="577"/>
                    <a:pt x="444" y="577"/>
                  </a:cubicBezTo>
                  <a:close/>
                  <a:moveTo>
                    <a:pt x="483" y="577"/>
                  </a:moveTo>
                  <a:cubicBezTo>
                    <a:pt x="490" y="577"/>
                    <a:pt x="496" y="572"/>
                    <a:pt x="496" y="565"/>
                  </a:cubicBezTo>
                  <a:cubicBezTo>
                    <a:pt x="496" y="558"/>
                    <a:pt x="490" y="552"/>
                    <a:pt x="483" y="552"/>
                  </a:cubicBezTo>
                  <a:cubicBezTo>
                    <a:pt x="476" y="552"/>
                    <a:pt x="471" y="558"/>
                    <a:pt x="471" y="565"/>
                  </a:cubicBezTo>
                  <a:cubicBezTo>
                    <a:pt x="471" y="572"/>
                    <a:pt x="476" y="577"/>
                    <a:pt x="483" y="577"/>
                  </a:cubicBezTo>
                  <a:close/>
                  <a:moveTo>
                    <a:pt x="523" y="577"/>
                  </a:moveTo>
                  <a:cubicBezTo>
                    <a:pt x="530" y="577"/>
                    <a:pt x="535" y="572"/>
                    <a:pt x="535" y="565"/>
                  </a:cubicBezTo>
                  <a:cubicBezTo>
                    <a:pt x="535" y="558"/>
                    <a:pt x="530" y="552"/>
                    <a:pt x="523" y="552"/>
                  </a:cubicBezTo>
                  <a:cubicBezTo>
                    <a:pt x="516" y="552"/>
                    <a:pt x="510" y="558"/>
                    <a:pt x="510" y="565"/>
                  </a:cubicBezTo>
                  <a:cubicBezTo>
                    <a:pt x="510" y="572"/>
                    <a:pt x="516" y="577"/>
                    <a:pt x="523" y="577"/>
                  </a:cubicBezTo>
                  <a:close/>
                  <a:moveTo>
                    <a:pt x="562" y="577"/>
                  </a:moveTo>
                  <a:cubicBezTo>
                    <a:pt x="569" y="577"/>
                    <a:pt x="575" y="572"/>
                    <a:pt x="575" y="565"/>
                  </a:cubicBezTo>
                  <a:cubicBezTo>
                    <a:pt x="575" y="558"/>
                    <a:pt x="569" y="552"/>
                    <a:pt x="562" y="552"/>
                  </a:cubicBezTo>
                  <a:cubicBezTo>
                    <a:pt x="555" y="552"/>
                    <a:pt x="549" y="558"/>
                    <a:pt x="549" y="565"/>
                  </a:cubicBezTo>
                  <a:cubicBezTo>
                    <a:pt x="549" y="572"/>
                    <a:pt x="555" y="577"/>
                    <a:pt x="562" y="577"/>
                  </a:cubicBezTo>
                  <a:close/>
                  <a:moveTo>
                    <a:pt x="602" y="577"/>
                  </a:moveTo>
                  <a:cubicBezTo>
                    <a:pt x="609" y="577"/>
                    <a:pt x="614" y="572"/>
                    <a:pt x="614" y="565"/>
                  </a:cubicBezTo>
                  <a:cubicBezTo>
                    <a:pt x="614" y="558"/>
                    <a:pt x="609" y="552"/>
                    <a:pt x="602" y="552"/>
                  </a:cubicBezTo>
                  <a:cubicBezTo>
                    <a:pt x="595" y="552"/>
                    <a:pt x="589" y="558"/>
                    <a:pt x="589" y="565"/>
                  </a:cubicBezTo>
                  <a:cubicBezTo>
                    <a:pt x="589" y="572"/>
                    <a:pt x="595" y="577"/>
                    <a:pt x="602" y="577"/>
                  </a:cubicBezTo>
                  <a:close/>
                  <a:moveTo>
                    <a:pt x="641" y="577"/>
                  </a:moveTo>
                  <a:cubicBezTo>
                    <a:pt x="648" y="577"/>
                    <a:pt x="654" y="572"/>
                    <a:pt x="654" y="565"/>
                  </a:cubicBezTo>
                  <a:cubicBezTo>
                    <a:pt x="654" y="558"/>
                    <a:pt x="648" y="552"/>
                    <a:pt x="641" y="552"/>
                  </a:cubicBezTo>
                  <a:cubicBezTo>
                    <a:pt x="634" y="552"/>
                    <a:pt x="628" y="558"/>
                    <a:pt x="628" y="565"/>
                  </a:cubicBezTo>
                  <a:cubicBezTo>
                    <a:pt x="628" y="572"/>
                    <a:pt x="634" y="577"/>
                    <a:pt x="641" y="577"/>
                  </a:cubicBezTo>
                  <a:close/>
                  <a:moveTo>
                    <a:pt x="680" y="577"/>
                  </a:moveTo>
                  <a:cubicBezTo>
                    <a:pt x="687" y="577"/>
                    <a:pt x="693" y="572"/>
                    <a:pt x="693" y="565"/>
                  </a:cubicBezTo>
                  <a:cubicBezTo>
                    <a:pt x="693" y="558"/>
                    <a:pt x="687" y="552"/>
                    <a:pt x="680" y="552"/>
                  </a:cubicBezTo>
                  <a:cubicBezTo>
                    <a:pt x="673" y="552"/>
                    <a:pt x="668" y="558"/>
                    <a:pt x="668" y="565"/>
                  </a:cubicBezTo>
                  <a:cubicBezTo>
                    <a:pt x="668" y="572"/>
                    <a:pt x="673" y="577"/>
                    <a:pt x="680" y="577"/>
                  </a:cubicBezTo>
                  <a:close/>
                  <a:moveTo>
                    <a:pt x="720" y="577"/>
                  </a:moveTo>
                  <a:cubicBezTo>
                    <a:pt x="727" y="577"/>
                    <a:pt x="733" y="572"/>
                    <a:pt x="733" y="565"/>
                  </a:cubicBezTo>
                  <a:cubicBezTo>
                    <a:pt x="733" y="558"/>
                    <a:pt x="727" y="552"/>
                    <a:pt x="720" y="552"/>
                  </a:cubicBezTo>
                  <a:cubicBezTo>
                    <a:pt x="713" y="552"/>
                    <a:pt x="707" y="558"/>
                    <a:pt x="707" y="565"/>
                  </a:cubicBezTo>
                  <a:cubicBezTo>
                    <a:pt x="707" y="572"/>
                    <a:pt x="713" y="577"/>
                    <a:pt x="720" y="577"/>
                  </a:cubicBezTo>
                  <a:close/>
                  <a:moveTo>
                    <a:pt x="759" y="577"/>
                  </a:moveTo>
                  <a:cubicBezTo>
                    <a:pt x="766" y="577"/>
                    <a:pt x="772" y="572"/>
                    <a:pt x="772" y="565"/>
                  </a:cubicBezTo>
                  <a:cubicBezTo>
                    <a:pt x="772" y="558"/>
                    <a:pt x="766" y="552"/>
                    <a:pt x="759" y="552"/>
                  </a:cubicBezTo>
                  <a:cubicBezTo>
                    <a:pt x="752" y="552"/>
                    <a:pt x="747" y="558"/>
                    <a:pt x="747" y="565"/>
                  </a:cubicBezTo>
                  <a:cubicBezTo>
                    <a:pt x="747" y="572"/>
                    <a:pt x="752" y="577"/>
                    <a:pt x="759" y="577"/>
                  </a:cubicBezTo>
                  <a:close/>
                  <a:moveTo>
                    <a:pt x="799" y="577"/>
                  </a:moveTo>
                  <a:cubicBezTo>
                    <a:pt x="806" y="577"/>
                    <a:pt x="811" y="572"/>
                    <a:pt x="811" y="565"/>
                  </a:cubicBezTo>
                  <a:cubicBezTo>
                    <a:pt x="811" y="558"/>
                    <a:pt x="806" y="552"/>
                    <a:pt x="799" y="552"/>
                  </a:cubicBezTo>
                  <a:cubicBezTo>
                    <a:pt x="792" y="552"/>
                    <a:pt x="786" y="558"/>
                    <a:pt x="786" y="565"/>
                  </a:cubicBezTo>
                  <a:cubicBezTo>
                    <a:pt x="786" y="572"/>
                    <a:pt x="792" y="577"/>
                    <a:pt x="799" y="577"/>
                  </a:cubicBezTo>
                  <a:close/>
                  <a:moveTo>
                    <a:pt x="838" y="577"/>
                  </a:moveTo>
                  <a:cubicBezTo>
                    <a:pt x="845" y="577"/>
                    <a:pt x="851" y="572"/>
                    <a:pt x="851" y="565"/>
                  </a:cubicBezTo>
                  <a:cubicBezTo>
                    <a:pt x="851" y="558"/>
                    <a:pt x="845" y="552"/>
                    <a:pt x="838" y="552"/>
                  </a:cubicBezTo>
                  <a:cubicBezTo>
                    <a:pt x="831" y="552"/>
                    <a:pt x="825" y="558"/>
                    <a:pt x="825" y="565"/>
                  </a:cubicBezTo>
                  <a:cubicBezTo>
                    <a:pt x="825" y="572"/>
                    <a:pt x="831" y="577"/>
                    <a:pt x="838" y="577"/>
                  </a:cubicBezTo>
                  <a:close/>
                  <a:moveTo>
                    <a:pt x="878" y="577"/>
                  </a:moveTo>
                  <a:cubicBezTo>
                    <a:pt x="885" y="577"/>
                    <a:pt x="890" y="572"/>
                    <a:pt x="890" y="565"/>
                  </a:cubicBezTo>
                  <a:cubicBezTo>
                    <a:pt x="890" y="558"/>
                    <a:pt x="885" y="552"/>
                    <a:pt x="878" y="552"/>
                  </a:cubicBezTo>
                  <a:cubicBezTo>
                    <a:pt x="871" y="552"/>
                    <a:pt x="865" y="558"/>
                    <a:pt x="865" y="565"/>
                  </a:cubicBezTo>
                  <a:cubicBezTo>
                    <a:pt x="865" y="572"/>
                    <a:pt x="871" y="577"/>
                    <a:pt x="878" y="577"/>
                  </a:cubicBezTo>
                  <a:close/>
                  <a:moveTo>
                    <a:pt x="917" y="577"/>
                  </a:moveTo>
                  <a:cubicBezTo>
                    <a:pt x="924" y="577"/>
                    <a:pt x="930" y="572"/>
                    <a:pt x="930" y="565"/>
                  </a:cubicBezTo>
                  <a:cubicBezTo>
                    <a:pt x="930" y="558"/>
                    <a:pt x="924" y="552"/>
                    <a:pt x="917" y="552"/>
                  </a:cubicBezTo>
                  <a:cubicBezTo>
                    <a:pt x="910" y="552"/>
                    <a:pt x="904" y="558"/>
                    <a:pt x="904" y="565"/>
                  </a:cubicBezTo>
                  <a:cubicBezTo>
                    <a:pt x="904" y="572"/>
                    <a:pt x="910" y="577"/>
                    <a:pt x="917" y="577"/>
                  </a:cubicBezTo>
                  <a:close/>
                  <a:moveTo>
                    <a:pt x="956" y="577"/>
                  </a:moveTo>
                  <a:cubicBezTo>
                    <a:pt x="963" y="577"/>
                    <a:pt x="969" y="572"/>
                    <a:pt x="969" y="565"/>
                  </a:cubicBezTo>
                  <a:cubicBezTo>
                    <a:pt x="969" y="558"/>
                    <a:pt x="963" y="552"/>
                    <a:pt x="956" y="552"/>
                  </a:cubicBezTo>
                  <a:cubicBezTo>
                    <a:pt x="949" y="552"/>
                    <a:pt x="944" y="558"/>
                    <a:pt x="944" y="565"/>
                  </a:cubicBezTo>
                  <a:cubicBezTo>
                    <a:pt x="944" y="572"/>
                    <a:pt x="949" y="577"/>
                    <a:pt x="956" y="577"/>
                  </a:cubicBezTo>
                  <a:close/>
                  <a:moveTo>
                    <a:pt x="996" y="577"/>
                  </a:moveTo>
                  <a:cubicBezTo>
                    <a:pt x="1003" y="577"/>
                    <a:pt x="1009" y="572"/>
                    <a:pt x="1009" y="565"/>
                  </a:cubicBezTo>
                  <a:cubicBezTo>
                    <a:pt x="1009" y="558"/>
                    <a:pt x="1003" y="552"/>
                    <a:pt x="996" y="552"/>
                  </a:cubicBezTo>
                  <a:cubicBezTo>
                    <a:pt x="989" y="552"/>
                    <a:pt x="983" y="558"/>
                    <a:pt x="983" y="565"/>
                  </a:cubicBezTo>
                  <a:cubicBezTo>
                    <a:pt x="983" y="572"/>
                    <a:pt x="989" y="577"/>
                    <a:pt x="996" y="577"/>
                  </a:cubicBezTo>
                  <a:close/>
                  <a:moveTo>
                    <a:pt x="1035" y="577"/>
                  </a:moveTo>
                  <a:cubicBezTo>
                    <a:pt x="1042" y="577"/>
                    <a:pt x="1048" y="572"/>
                    <a:pt x="1048" y="565"/>
                  </a:cubicBezTo>
                  <a:cubicBezTo>
                    <a:pt x="1048" y="558"/>
                    <a:pt x="1042" y="552"/>
                    <a:pt x="1035" y="552"/>
                  </a:cubicBezTo>
                  <a:cubicBezTo>
                    <a:pt x="1028" y="552"/>
                    <a:pt x="1022" y="558"/>
                    <a:pt x="1022" y="565"/>
                  </a:cubicBezTo>
                  <a:cubicBezTo>
                    <a:pt x="1022" y="572"/>
                    <a:pt x="1028" y="577"/>
                    <a:pt x="1035" y="577"/>
                  </a:cubicBezTo>
                  <a:close/>
                  <a:moveTo>
                    <a:pt x="1075" y="577"/>
                  </a:moveTo>
                  <a:cubicBezTo>
                    <a:pt x="1082" y="577"/>
                    <a:pt x="1087" y="572"/>
                    <a:pt x="1087" y="565"/>
                  </a:cubicBezTo>
                  <a:cubicBezTo>
                    <a:pt x="1087" y="558"/>
                    <a:pt x="1082" y="552"/>
                    <a:pt x="1075" y="552"/>
                  </a:cubicBezTo>
                  <a:cubicBezTo>
                    <a:pt x="1068" y="552"/>
                    <a:pt x="1062" y="558"/>
                    <a:pt x="1062" y="565"/>
                  </a:cubicBezTo>
                  <a:cubicBezTo>
                    <a:pt x="1062" y="572"/>
                    <a:pt x="1068" y="577"/>
                    <a:pt x="1075" y="577"/>
                  </a:cubicBezTo>
                  <a:close/>
                  <a:moveTo>
                    <a:pt x="1666" y="577"/>
                  </a:moveTo>
                  <a:cubicBezTo>
                    <a:pt x="1673" y="577"/>
                    <a:pt x="1679" y="572"/>
                    <a:pt x="1679" y="565"/>
                  </a:cubicBezTo>
                  <a:cubicBezTo>
                    <a:pt x="1679" y="558"/>
                    <a:pt x="1673" y="552"/>
                    <a:pt x="1666" y="552"/>
                  </a:cubicBezTo>
                  <a:cubicBezTo>
                    <a:pt x="1659" y="552"/>
                    <a:pt x="1653" y="558"/>
                    <a:pt x="1653" y="565"/>
                  </a:cubicBezTo>
                  <a:cubicBezTo>
                    <a:pt x="1653" y="572"/>
                    <a:pt x="1659" y="577"/>
                    <a:pt x="1666" y="577"/>
                  </a:cubicBezTo>
                  <a:close/>
                  <a:moveTo>
                    <a:pt x="1745" y="577"/>
                  </a:moveTo>
                  <a:cubicBezTo>
                    <a:pt x="1752" y="577"/>
                    <a:pt x="1758" y="572"/>
                    <a:pt x="1758" y="565"/>
                  </a:cubicBezTo>
                  <a:cubicBezTo>
                    <a:pt x="1758" y="558"/>
                    <a:pt x="1752" y="552"/>
                    <a:pt x="1745" y="552"/>
                  </a:cubicBezTo>
                  <a:cubicBezTo>
                    <a:pt x="1738" y="552"/>
                    <a:pt x="1732" y="558"/>
                    <a:pt x="1732" y="565"/>
                  </a:cubicBezTo>
                  <a:cubicBezTo>
                    <a:pt x="1732" y="572"/>
                    <a:pt x="1738" y="577"/>
                    <a:pt x="1745" y="577"/>
                  </a:cubicBezTo>
                  <a:close/>
                  <a:moveTo>
                    <a:pt x="1784" y="577"/>
                  </a:moveTo>
                  <a:cubicBezTo>
                    <a:pt x="1791" y="577"/>
                    <a:pt x="1797" y="572"/>
                    <a:pt x="1797" y="565"/>
                  </a:cubicBezTo>
                  <a:cubicBezTo>
                    <a:pt x="1797" y="558"/>
                    <a:pt x="1791" y="552"/>
                    <a:pt x="1784" y="552"/>
                  </a:cubicBezTo>
                  <a:cubicBezTo>
                    <a:pt x="1777" y="552"/>
                    <a:pt x="1772" y="558"/>
                    <a:pt x="1772" y="565"/>
                  </a:cubicBezTo>
                  <a:cubicBezTo>
                    <a:pt x="1772" y="572"/>
                    <a:pt x="1777" y="577"/>
                    <a:pt x="1784" y="577"/>
                  </a:cubicBezTo>
                  <a:close/>
                  <a:moveTo>
                    <a:pt x="1824" y="577"/>
                  </a:moveTo>
                  <a:cubicBezTo>
                    <a:pt x="1831" y="577"/>
                    <a:pt x="1836" y="572"/>
                    <a:pt x="1836" y="565"/>
                  </a:cubicBezTo>
                  <a:cubicBezTo>
                    <a:pt x="1836" y="558"/>
                    <a:pt x="1831" y="552"/>
                    <a:pt x="1824" y="552"/>
                  </a:cubicBezTo>
                  <a:cubicBezTo>
                    <a:pt x="1817" y="552"/>
                    <a:pt x="1811" y="558"/>
                    <a:pt x="1811" y="565"/>
                  </a:cubicBezTo>
                  <a:cubicBezTo>
                    <a:pt x="1811" y="572"/>
                    <a:pt x="1817" y="577"/>
                    <a:pt x="1824" y="577"/>
                  </a:cubicBezTo>
                  <a:close/>
                  <a:moveTo>
                    <a:pt x="1863" y="577"/>
                  </a:moveTo>
                  <a:cubicBezTo>
                    <a:pt x="1870" y="577"/>
                    <a:pt x="1876" y="572"/>
                    <a:pt x="1876" y="565"/>
                  </a:cubicBezTo>
                  <a:cubicBezTo>
                    <a:pt x="1876" y="558"/>
                    <a:pt x="1870" y="552"/>
                    <a:pt x="1863" y="552"/>
                  </a:cubicBezTo>
                  <a:cubicBezTo>
                    <a:pt x="1856" y="552"/>
                    <a:pt x="1850" y="558"/>
                    <a:pt x="1850" y="565"/>
                  </a:cubicBezTo>
                  <a:cubicBezTo>
                    <a:pt x="1850" y="572"/>
                    <a:pt x="1856" y="577"/>
                    <a:pt x="1863" y="577"/>
                  </a:cubicBezTo>
                  <a:close/>
                  <a:moveTo>
                    <a:pt x="1903" y="577"/>
                  </a:moveTo>
                  <a:cubicBezTo>
                    <a:pt x="1910" y="577"/>
                    <a:pt x="1915" y="572"/>
                    <a:pt x="1915" y="565"/>
                  </a:cubicBezTo>
                  <a:cubicBezTo>
                    <a:pt x="1915" y="558"/>
                    <a:pt x="1910" y="552"/>
                    <a:pt x="1903" y="552"/>
                  </a:cubicBezTo>
                  <a:cubicBezTo>
                    <a:pt x="1896" y="552"/>
                    <a:pt x="1890" y="558"/>
                    <a:pt x="1890" y="565"/>
                  </a:cubicBezTo>
                  <a:cubicBezTo>
                    <a:pt x="1890" y="572"/>
                    <a:pt x="1896" y="577"/>
                    <a:pt x="1903" y="577"/>
                  </a:cubicBezTo>
                  <a:close/>
                  <a:moveTo>
                    <a:pt x="1942" y="577"/>
                  </a:moveTo>
                  <a:cubicBezTo>
                    <a:pt x="1949" y="577"/>
                    <a:pt x="1955" y="572"/>
                    <a:pt x="1955" y="565"/>
                  </a:cubicBezTo>
                  <a:cubicBezTo>
                    <a:pt x="1955" y="558"/>
                    <a:pt x="1949" y="552"/>
                    <a:pt x="1942" y="552"/>
                  </a:cubicBezTo>
                  <a:cubicBezTo>
                    <a:pt x="1935" y="552"/>
                    <a:pt x="1929" y="558"/>
                    <a:pt x="1929" y="565"/>
                  </a:cubicBezTo>
                  <a:cubicBezTo>
                    <a:pt x="1929" y="572"/>
                    <a:pt x="1935" y="577"/>
                    <a:pt x="1942" y="577"/>
                  </a:cubicBezTo>
                  <a:close/>
                  <a:moveTo>
                    <a:pt x="1981" y="577"/>
                  </a:moveTo>
                  <a:cubicBezTo>
                    <a:pt x="1988" y="577"/>
                    <a:pt x="1994" y="572"/>
                    <a:pt x="1994" y="565"/>
                  </a:cubicBezTo>
                  <a:cubicBezTo>
                    <a:pt x="1994" y="558"/>
                    <a:pt x="1988" y="552"/>
                    <a:pt x="1981" y="552"/>
                  </a:cubicBezTo>
                  <a:cubicBezTo>
                    <a:pt x="1974" y="552"/>
                    <a:pt x="1969" y="558"/>
                    <a:pt x="1969" y="565"/>
                  </a:cubicBezTo>
                  <a:cubicBezTo>
                    <a:pt x="1969" y="572"/>
                    <a:pt x="1974" y="577"/>
                    <a:pt x="1981" y="577"/>
                  </a:cubicBezTo>
                  <a:close/>
                  <a:moveTo>
                    <a:pt x="2021" y="577"/>
                  </a:moveTo>
                  <a:cubicBezTo>
                    <a:pt x="2028" y="577"/>
                    <a:pt x="2034" y="572"/>
                    <a:pt x="2034" y="565"/>
                  </a:cubicBezTo>
                  <a:cubicBezTo>
                    <a:pt x="2034" y="558"/>
                    <a:pt x="2028" y="552"/>
                    <a:pt x="2021" y="552"/>
                  </a:cubicBezTo>
                  <a:cubicBezTo>
                    <a:pt x="2014" y="552"/>
                    <a:pt x="2008" y="558"/>
                    <a:pt x="2008" y="565"/>
                  </a:cubicBezTo>
                  <a:cubicBezTo>
                    <a:pt x="2008" y="572"/>
                    <a:pt x="2014" y="577"/>
                    <a:pt x="2021" y="577"/>
                  </a:cubicBezTo>
                  <a:close/>
                  <a:moveTo>
                    <a:pt x="2060" y="577"/>
                  </a:moveTo>
                  <a:cubicBezTo>
                    <a:pt x="2067" y="577"/>
                    <a:pt x="2073" y="572"/>
                    <a:pt x="2073" y="565"/>
                  </a:cubicBezTo>
                  <a:cubicBezTo>
                    <a:pt x="2073" y="558"/>
                    <a:pt x="2067" y="552"/>
                    <a:pt x="2060" y="552"/>
                  </a:cubicBezTo>
                  <a:cubicBezTo>
                    <a:pt x="2053" y="552"/>
                    <a:pt x="2048" y="558"/>
                    <a:pt x="2048" y="565"/>
                  </a:cubicBezTo>
                  <a:cubicBezTo>
                    <a:pt x="2048" y="572"/>
                    <a:pt x="2053" y="577"/>
                    <a:pt x="2060" y="577"/>
                  </a:cubicBezTo>
                  <a:close/>
                  <a:moveTo>
                    <a:pt x="2100" y="577"/>
                  </a:moveTo>
                  <a:cubicBezTo>
                    <a:pt x="2107" y="577"/>
                    <a:pt x="2112" y="572"/>
                    <a:pt x="2112" y="565"/>
                  </a:cubicBezTo>
                  <a:cubicBezTo>
                    <a:pt x="2112" y="558"/>
                    <a:pt x="2107" y="552"/>
                    <a:pt x="2100" y="552"/>
                  </a:cubicBezTo>
                  <a:cubicBezTo>
                    <a:pt x="2093" y="552"/>
                    <a:pt x="2087" y="558"/>
                    <a:pt x="2087" y="565"/>
                  </a:cubicBezTo>
                  <a:cubicBezTo>
                    <a:pt x="2087" y="572"/>
                    <a:pt x="2093" y="577"/>
                    <a:pt x="2100" y="577"/>
                  </a:cubicBezTo>
                  <a:close/>
                  <a:moveTo>
                    <a:pt x="2139" y="577"/>
                  </a:moveTo>
                  <a:cubicBezTo>
                    <a:pt x="2146" y="577"/>
                    <a:pt x="2152" y="572"/>
                    <a:pt x="2152" y="565"/>
                  </a:cubicBezTo>
                  <a:cubicBezTo>
                    <a:pt x="2152" y="558"/>
                    <a:pt x="2146" y="552"/>
                    <a:pt x="2139" y="552"/>
                  </a:cubicBezTo>
                  <a:cubicBezTo>
                    <a:pt x="2132" y="552"/>
                    <a:pt x="2126" y="558"/>
                    <a:pt x="2126" y="565"/>
                  </a:cubicBezTo>
                  <a:cubicBezTo>
                    <a:pt x="2126" y="572"/>
                    <a:pt x="2132" y="577"/>
                    <a:pt x="2139" y="577"/>
                  </a:cubicBezTo>
                  <a:close/>
                  <a:moveTo>
                    <a:pt x="2179" y="577"/>
                  </a:moveTo>
                  <a:cubicBezTo>
                    <a:pt x="2186" y="577"/>
                    <a:pt x="2191" y="572"/>
                    <a:pt x="2191" y="565"/>
                  </a:cubicBezTo>
                  <a:cubicBezTo>
                    <a:pt x="2191" y="558"/>
                    <a:pt x="2186" y="552"/>
                    <a:pt x="2179" y="552"/>
                  </a:cubicBezTo>
                  <a:cubicBezTo>
                    <a:pt x="2171" y="552"/>
                    <a:pt x="2166" y="558"/>
                    <a:pt x="2166" y="565"/>
                  </a:cubicBezTo>
                  <a:cubicBezTo>
                    <a:pt x="2166" y="572"/>
                    <a:pt x="2171" y="577"/>
                    <a:pt x="2179" y="577"/>
                  </a:cubicBezTo>
                  <a:close/>
                  <a:moveTo>
                    <a:pt x="2218" y="577"/>
                  </a:moveTo>
                  <a:cubicBezTo>
                    <a:pt x="2225" y="577"/>
                    <a:pt x="2231" y="572"/>
                    <a:pt x="2231" y="565"/>
                  </a:cubicBezTo>
                  <a:cubicBezTo>
                    <a:pt x="2231" y="558"/>
                    <a:pt x="2225" y="552"/>
                    <a:pt x="2218" y="552"/>
                  </a:cubicBezTo>
                  <a:cubicBezTo>
                    <a:pt x="2211" y="552"/>
                    <a:pt x="2205" y="558"/>
                    <a:pt x="2205" y="565"/>
                  </a:cubicBezTo>
                  <a:cubicBezTo>
                    <a:pt x="2205" y="572"/>
                    <a:pt x="2211" y="577"/>
                    <a:pt x="2218" y="577"/>
                  </a:cubicBezTo>
                  <a:close/>
                  <a:moveTo>
                    <a:pt x="2257" y="577"/>
                  </a:moveTo>
                  <a:cubicBezTo>
                    <a:pt x="2264" y="577"/>
                    <a:pt x="2270" y="572"/>
                    <a:pt x="2270" y="565"/>
                  </a:cubicBezTo>
                  <a:cubicBezTo>
                    <a:pt x="2270" y="558"/>
                    <a:pt x="2264" y="552"/>
                    <a:pt x="2257" y="552"/>
                  </a:cubicBezTo>
                  <a:cubicBezTo>
                    <a:pt x="2250" y="552"/>
                    <a:pt x="2245" y="558"/>
                    <a:pt x="2245" y="565"/>
                  </a:cubicBezTo>
                  <a:cubicBezTo>
                    <a:pt x="2245" y="572"/>
                    <a:pt x="2250" y="577"/>
                    <a:pt x="2257" y="577"/>
                  </a:cubicBezTo>
                  <a:close/>
                  <a:moveTo>
                    <a:pt x="2297" y="577"/>
                  </a:moveTo>
                  <a:cubicBezTo>
                    <a:pt x="2304" y="577"/>
                    <a:pt x="2310" y="572"/>
                    <a:pt x="2310" y="565"/>
                  </a:cubicBezTo>
                  <a:cubicBezTo>
                    <a:pt x="2310" y="558"/>
                    <a:pt x="2304" y="552"/>
                    <a:pt x="2297" y="552"/>
                  </a:cubicBezTo>
                  <a:cubicBezTo>
                    <a:pt x="2290" y="552"/>
                    <a:pt x="2284" y="558"/>
                    <a:pt x="2284" y="565"/>
                  </a:cubicBezTo>
                  <a:cubicBezTo>
                    <a:pt x="2284" y="572"/>
                    <a:pt x="2290" y="577"/>
                    <a:pt x="2297" y="577"/>
                  </a:cubicBezTo>
                  <a:close/>
                  <a:moveTo>
                    <a:pt x="2336" y="577"/>
                  </a:moveTo>
                  <a:cubicBezTo>
                    <a:pt x="2343" y="577"/>
                    <a:pt x="2349" y="572"/>
                    <a:pt x="2349" y="565"/>
                  </a:cubicBezTo>
                  <a:cubicBezTo>
                    <a:pt x="2349" y="558"/>
                    <a:pt x="2343" y="552"/>
                    <a:pt x="2336" y="552"/>
                  </a:cubicBezTo>
                  <a:cubicBezTo>
                    <a:pt x="2329" y="552"/>
                    <a:pt x="2323" y="558"/>
                    <a:pt x="2323" y="565"/>
                  </a:cubicBezTo>
                  <a:cubicBezTo>
                    <a:pt x="2323" y="572"/>
                    <a:pt x="2329" y="577"/>
                    <a:pt x="2336" y="577"/>
                  </a:cubicBezTo>
                  <a:close/>
                  <a:moveTo>
                    <a:pt x="2376" y="577"/>
                  </a:moveTo>
                  <a:cubicBezTo>
                    <a:pt x="2383" y="577"/>
                    <a:pt x="2388" y="572"/>
                    <a:pt x="2388" y="565"/>
                  </a:cubicBezTo>
                  <a:cubicBezTo>
                    <a:pt x="2388" y="558"/>
                    <a:pt x="2383" y="552"/>
                    <a:pt x="2376" y="552"/>
                  </a:cubicBezTo>
                  <a:cubicBezTo>
                    <a:pt x="2369" y="552"/>
                    <a:pt x="2363" y="558"/>
                    <a:pt x="2363" y="565"/>
                  </a:cubicBezTo>
                  <a:cubicBezTo>
                    <a:pt x="2363" y="572"/>
                    <a:pt x="2369" y="577"/>
                    <a:pt x="2376" y="577"/>
                  </a:cubicBezTo>
                  <a:close/>
                  <a:moveTo>
                    <a:pt x="2415" y="577"/>
                  </a:moveTo>
                  <a:cubicBezTo>
                    <a:pt x="2422" y="577"/>
                    <a:pt x="2428" y="572"/>
                    <a:pt x="2428" y="565"/>
                  </a:cubicBezTo>
                  <a:cubicBezTo>
                    <a:pt x="2428" y="558"/>
                    <a:pt x="2422" y="552"/>
                    <a:pt x="2415" y="552"/>
                  </a:cubicBezTo>
                  <a:cubicBezTo>
                    <a:pt x="2408" y="552"/>
                    <a:pt x="2402" y="558"/>
                    <a:pt x="2402" y="565"/>
                  </a:cubicBezTo>
                  <a:cubicBezTo>
                    <a:pt x="2402" y="572"/>
                    <a:pt x="2408" y="577"/>
                    <a:pt x="2415" y="577"/>
                  </a:cubicBezTo>
                  <a:close/>
                  <a:moveTo>
                    <a:pt x="2455" y="577"/>
                  </a:moveTo>
                  <a:cubicBezTo>
                    <a:pt x="2462" y="577"/>
                    <a:pt x="2467" y="572"/>
                    <a:pt x="2467" y="565"/>
                  </a:cubicBezTo>
                  <a:cubicBezTo>
                    <a:pt x="2467" y="558"/>
                    <a:pt x="2462" y="552"/>
                    <a:pt x="2455" y="552"/>
                  </a:cubicBezTo>
                  <a:cubicBezTo>
                    <a:pt x="2447" y="552"/>
                    <a:pt x="2442" y="558"/>
                    <a:pt x="2442" y="565"/>
                  </a:cubicBezTo>
                  <a:cubicBezTo>
                    <a:pt x="2442" y="572"/>
                    <a:pt x="2447" y="577"/>
                    <a:pt x="2455" y="577"/>
                  </a:cubicBezTo>
                  <a:close/>
                  <a:moveTo>
                    <a:pt x="2494" y="577"/>
                  </a:moveTo>
                  <a:cubicBezTo>
                    <a:pt x="2501" y="577"/>
                    <a:pt x="2507" y="572"/>
                    <a:pt x="2507" y="565"/>
                  </a:cubicBezTo>
                  <a:cubicBezTo>
                    <a:pt x="2507" y="558"/>
                    <a:pt x="2501" y="552"/>
                    <a:pt x="2494" y="552"/>
                  </a:cubicBezTo>
                  <a:cubicBezTo>
                    <a:pt x="2487" y="552"/>
                    <a:pt x="2481" y="558"/>
                    <a:pt x="2481" y="565"/>
                  </a:cubicBezTo>
                  <a:cubicBezTo>
                    <a:pt x="2481" y="572"/>
                    <a:pt x="2487" y="577"/>
                    <a:pt x="2494" y="577"/>
                  </a:cubicBezTo>
                  <a:close/>
                  <a:moveTo>
                    <a:pt x="2533" y="577"/>
                  </a:moveTo>
                  <a:cubicBezTo>
                    <a:pt x="2540" y="577"/>
                    <a:pt x="2546" y="572"/>
                    <a:pt x="2546" y="565"/>
                  </a:cubicBezTo>
                  <a:cubicBezTo>
                    <a:pt x="2546" y="558"/>
                    <a:pt x="2540" y="552"/>
                    <a:pt x="2533" y="552"/>
                  </a:cubicBezTo>
                  <a:cubicBezTo>
                    <a:pt x="2526" y="552"/>
                    <a:pt x="2521" y="558"/>
                    <a:pt x="2521" y="565"/>
                  </a:cubicBezTo>
                  <a:cubicBezTo>
                    <a:pt x="2521" y="572"/>
                    <a:pt x="2526" y="577"/>
                    <a:pt x="2533" y="577"/>
                  </a:cubicBezTo>
                  <a:close/>
                  <a:moveTo>
                    <a:pt x="2573" y="577"/>
                  </a:moveTo>
                  <a:cubicBezTo>
                    <a:pt x="2580" y="577"/>
                    <a:pt x="2586" y="572"/>
                    <a:pt x="2586" y="565"/>
                  </a:cubicBezTo>
                  <a:cubicBezTo>
                    <a:pt x="2586" y="558"/>
                    <a:pt x="2580" y="552"/>
                    <a:pt x="2573" y="552"/>
                  </a:cubicBezTo>
                  <a:cubicBezTo>
                    <a:pt x="2566" y="552"/>
                    <a:pt x="2560" y="558"/>
                    <a:pt x="2560" y="565"/>
                  </a:cubicBezTo>
                  <a:cubicBezTo>
                    <a:pt x="2560" y="572"/>
                    <a:pt x="2566" y="577"/>
                    <a:pt x="2573" y="577"/>
                  </a:cubicBezTo>
                  <a:close/>
                  <a:moveTo>
                    <a:pt x="2612" y="577"/>
                  </a:moveTo>
                  <a:cubicBezTo>
                    <a:pt x="2619" y="577"/>
                    <a:pt x="2625" y="572"/>
                    <a:pt x="2625" y="565"/>
                  </a:cubicBezTo>
                  <a:cubicBezTo>
                    <a:pt x="2625" y="558"/>
                    <a:pt x="2619" y="552"/>
                    <a:pt x="2612" y="552"/>
                  </a:cubicBezTo>
                  <a:cubicBezTo>
                    <a:pt x="2605" y="552"/>
                    <a:pt x="2599" y="558"/>
                    <a:pt x="2599" y="565"/>
                  </a:cubicBezTo>
                  <a:cubicBezTo>
                    <a:pt x="2599" y="572"/>
                    <a:pt x="2605" y="577"/>
                    <a:pt x="2612" y="577"/>
                  </a:cubicBezTo>
                  <a:close/>
                  <a:moveTo>
                    <a:pt x="2652" y="577"/>
                  </a:moveTo>
                  <a:cubicBezTo>
                    <a:pt x="2659" y="577"/>
                    <a:pt x="2664" y="572"/>
                    <a:pt x="2664" y="565"/>
                  </a:cubicBezTo>
                  <a:cubicBezTo>
                    <a:pt x="2664" y="558"/>
                    <a:pt x="2659" y="552"/>
                    <a:pt x="2652" y="552"/>
                  </a:cubicBezTo>
                  <a:cubicBezTo>
                    <a:pt x="2645" y="552"/>
                    <a:pt x="2639" y="558"/>
                    <a:pt x="2639" y="565"/>
                  </a:cubicBezTo>
                  <a:cubicBezTo>
                    <a:pt x="2639" y="572"/>
                    <a:pt x="2645" y="577"/>
                    <a:pt x="2652" y="577"/>
                  </a:cubicBezTo>
                  <a:close/>
                  <a:moveTo>
                    <a:pt x="2691" y="577"/>
                  </a:moveTo>
                  <a:cubicBezTo>
                    <a:pt x="2698" y="577"/>
                    <a:pt x="2704" y="572"/>
                    <a:pt x="2704" y="565"/>
                  </a:cubicBezTo>
                  <a:cubicBezTo>
                    <a:pt x="2704" y="558"/>
                    <a:pt x="2698" y="552"/>
                    <a:pt x="2691" y="552"/>
                  </a:cubicBezTo>
                  <a:cubicBezTo>
                    <a:pt x="2684" y="552"/>
                    <a:pt x="2678" y="558"/>
                    <a:pt x="2678" y="565"/>
                  </a:cubicBezTo>
                  <a:cubicBezTo>
                    <a:pt x="2678" y="572"/>
                    <a:pt x="2684" y="577"/>
                    <a:pt x="2691" y="577"/>
                  </a:cubicBezTo>
                  <a:close/>
                  <a:moveTo>
                    <a:pt x="2730" y="577"/>
                  </a:moveTo>
                  <a:cubicBezTo>
                    <a:pt x="2738" y="577"/>
                    <a:pt x="2743" y="572"/>
                    <a:pt x="2743" y="565"/>
                  </a:cubicBezTo>
                  <a:cubicBezTo>
                    <a:pt x="2743" y="558"/>
                    <a:pt x="2738" y="552"/>
                    <a:pt x="2730" y="552"/>
                  </a:cubicBezTo>
                  <a:cubicBezTo>
                    <a:pt x="2723" y="552"/>
                    <a:pt x="2718" y="558"/>
                    <a:pt x="2718" y="565"/>
                  </a:cubicBezTo>
                  <a:cubicBezTo>
                    <a:pt x="2718" y="572"/>
                    <a:pt x="2723" y="577"/>
                    <a:pt x="2730" y="577"/>
                  </a:cubicBezTo>
                  <a:close/>
                  <a:moveTo>
                    <a:pt x="2770" y="577"/>
                  </a:moveTo>
                  <a:cubicBezTo>
                    <a:pt x="2777" y="577"/>
                    <a:pt x="2783" y="572"/>
                    <a:pt x="2783" y="565"/>
                  </a:cubicBezTo>
                  <a:cubicBezTo>
                    <a:pt x="2783" y="558"/>
                    <a:pt x="2777" y="552"/>
                    <a:pt x="2770" y="552"/>
                  </a:cubicBezTo>
                  <a:cubicBezTo>
                    <a:pt x="2763" y="552"/>
                    <a:pt x="2757" y="558"/>
                    <a:pt x="2757" y="565"/>
                  </a:cubicBezTo>
                  <a:cubicBezTo>
                    <a:pt x="2757" y="572"/>
                    <a:pt x="2763" y="577"/>
                    <a:pt x="2770" y="577"/>
                  </a:cubicBezTo>
                  <a:close/>
                  <a:moveTo>
                    <a:pt x="2809" y="577"/>
                  </a:moveTo>
                  <a:cubicBezTo>
                    <a:pt x="2816" y="577"/>
                    <a:pt x="2822" y="572"/>
                    <a:pt x="2822" y="565"/>
                  </a:cubicBezTo>
                  <a:cubicBezTo>
                    <a:pt x="2822" y="558"/>
                    <a:pt x="2816" y="552"/>
                    <a:pt x="2809" y="552"/>
                  </a:cubicBezTo>
                  <a:cubicBezTo>
                    <a:pt x="2802" y="552"/>
                    <a:pt x="2797" y="558"/>
                    <a:pt x="2797" y="565"/>
                  </a:cubicBezTo>
                  <a:cubicBezTo>
                    <a:pt x="2797" y="572"/>
                    <a:pt x="2802" y="577"/>
                    <a:pt x="2809" y="577"/>
                  </a:cubicBezTo>
                  <a:close/>
                  <a:moveTo>
                    <a:pt x="2849" y="577"/>
                  </a:moveTo>
                  <a:cubicBezTo>
                    <a:pt x="2856" y="577"/>
                    <a:pt x="2861" y="572"/>
                    <a:pt x="2861" y="565"/>
                  </a:cubicBezTo>
                  <a:cubicBezTo>
                    <a:pt x="2861" y="558"/>
                    <a:pt x="2856" y="552"/>
                    <a:pt x="2849" y="552"/>
                  </a:cubicBezTo>
                  <a:cubicBezTo>
                    <a:pt x="2842" y="552"/>
                    <a:pt x="2836" y="558"/>
                    <a:pt x="2836" y="565"/>
                  </a:cubicBezTo>
                  <a:cubicBezTo>
                    <a:pt x="2836" y="572"/>
                    <a:pt x="2842" y="577"/>
                    <a:pt x="2849" y="577"/>
                  </a:cubicBezTo>
                  <a:close/>
                  <a:moveTo>
                    <a:pt x="2888" y="577"/>
                  </a:moveTo>
                  <a:cubicBezTo>
                    <a:pt x="2895" y="577"/>
                    <a:pt x="2901" y="572"/>
                    <a:pt x="2901" y="565"/>
                  </a:cubicBezTo>
                  <a:cubicBezTo>
                    <a:pt x="2901" y="558"/>
                    <a:pt x="2895" y="552"/>
                    <a:pt x="2888" y="552"/>
                  </a:cubicBezTo>
                  <a:cubicBezTo>
                    <a:pt x="2881" y="552"/>
                    <a:pt x="2875" y="558"/>
                    <a:pt x="2875" y="565"/>
                  </a:cubicBezTo>
                  <a:cubicBezTo>
                    <a:pt x="2875" y="572"/>
                    <a:pt x="2881" y="577"/>
                    <a:pt x="2888" y="577"/>
                  </a:cubicBezTo>
                  <a:close/>
                  <a:moveTo>
                    <a:pt x="2928" y="577"/>
                  </a:moveTo>
                  <a:cubicBezTo>
                    <a:pt x="2935" y="577"/>
                    <a:pt x="2940" y="572"/>
                    <a:pt x="2940" y="565"/>
                  </a:cubicBezTo>
                  <a:cubicBezTo>
                    <a:pt x="2940" y="558"/>
                    <a:pt x="2935" y="552"/>
                    <a:pt x="2928" y="552"/>
                  </a:cubicBezTo>
                  <a:cubicBezTo>
                    <a:pt x="2921" y="552"/>
                    <a:pt x="2915" y="558"/>
                    <a:pt x="2915" y="565"/>
                  </a:cubicBezTo>
                  <a:cubicBezTo>
                    <a:pt x="2915" y="572"/>
                    <a:pt x="2921" y="577"/>
                    <a:pt x="2928" y="577"/>
                  </a:cubicBezTo>
                  <a:close/>
                  <a:moveTo>
                    <a:pt x="2967" y="577"/>
                  </a:moveTo>
                  <a:cubicBezTo>
                    <a:pt x="2974" y="577"/>
                    <a:pt x="2980" y="572"/>
                    <a:pt x="2980" y="565"/>
                  </a:cubicBezTo>
                  <a:cubicBezTo>
                    <a:pt x="2980" y="558"/>
                    <a:pt x="2974" y="552"/>
                    <a:pt x="2967" y="552"/>
                  </a:cubicBezTo>
                  <a:cubicBezTo>
                    <a:pt x="2960" y="552"/>
                    <a:pt x="2954" y="558"/>
                    <a:pt x="2954" y="565"/>
                  </a:cubicBezTo>
                  <a:cubicBezTo>
                    <a:pt x="2954" y="572"/>
                    <a:pt x="2960" y="577"/>
                    <a:pt x="2967" y="577"/>
                  </a:cubicBezTo>
                  <a:close/>
                  <a:moveTo>
                    <a:pt x="3006" y="577"/>
                  </a:moveTo>
                  <a:cubicBezTo>
                    <a:pt x="3013" y="577"/>
                    <a:pt x="3019" y="572"/>
                    <a:pt x="3019" y="565"/>
                  </a:cubicBezTo>
                  <a:cubicBezTo>
                    <a:pt x="3019" y="558"/>
                    <a:pt x="3013" y="552"/>
                    <a:pt x="3006" y="552"/>
                  </a:cubicBezTo>
                  <a:cubicBezTo>
                    <a:pt x="2999" y="552"/>
                    <a:pt x="2994" y="558"/>
                    <a:pt x="2994" y="565"/>
                  </a:cubicBezTo>
                  <a:cubicBezTo>
                    <a:pt x="2994" y="572"/>
                    <a:pt x="2999" y="577"/>
                    <a:pt x="3006" y="577"/>
                  </a:cubicBezTo>
                  <a:close/>
                  <a:moveTo>
                    <a:pt x="3046" y="577"/>
                  </a:moveTo>
                  <a:cubicBezTo>
                    <a:pt x="3053" y="577"/>
                    <a:pt x="3059" y="572"/>
                    <a:pt x="3059" y="565"/>
                  </a:cubicBezTo>
                  <a:cubicBezTo>
                    <a:pt x="3059" y="558"/>
                    <a:pt x="3053" y="552"/>
                    <a:pt x="3046" y="552"/>
                  </a:cubicBezTo>
                  <a:cubicBezTo>
                    <a:pt x="3039" y="552"/>
                    <a:pt x="3033" y="558"/>
                    <a:pt x="3033" y="565"/>
                  </a:cubicBezTo>
                  <a:cubicBezTo>
                    <a:pt x="3033" y="572"/>
                    <a:pt x="3039" y="577"/>
                    <a:pt x="3046" y="577"/>
                  </a:cubicBezTo>
                  <a:close/>
                  <a:moveTo>
                    <a:pt x="3085" y="577"/>
                  </a:moveTo>
                  <a:cubicBezTo>
                    <a:pt x="3092" y="577"/>
                    <a:pt x="3098" y="572"/>
                    <a:pt x="3098" y="565"/>
                  </a:cubicBezTo>
                  <a:cubicBezTo>
                    <a:pt x="3098" y="558"/>
                    <a:pt x="3092" y="552"/>
                    <a:pt x="3085" y="552"/>
                  </a:cubicBezTo>
                  <a:cubicBezTo>
                    <a:pt x="3078" y="552"/>
                    <a:pt x="3073" y="558"/>
                    <a:pt x="3073" y="565"/>
                  </a:cubicBezTo>
                  <a:cubicBezTo>
                    <a:pt x="3073" y="572"/>
                    <a:pt x="3078" y="577"/>
                    <a:pt x="3085" y="577"/>
                  </a:cubicBezTo>
                  <a:close/>
                  <a:moveTo>
                    <a:pt x="3282" y="554"/>
                  </a:moveTo>
                  <a:cubicBezTo>
                    <a:pt x="3276" y="554"/>
                    <a:pt x="3272" y="559"/>
                    <a:pt x="3272" y="565"/>
                  </a:cubicBezTo>
                  <a:cubicBezTo>
                    <a:pt x="3272" y="571"/>
                    <a:pt x="3276" y="575"/>
                    <a:pt x="3282" y="575"/>
                  </a:cubicBezTo>
                  <a:cubicBezTo>
                    <a:pt x="3288" y="575"/>
                    <a:pt x="3293" y="571"/>
                    <a:pt x="3293" y="565"/>
                  </a:cubicBezTo>
                  <a:cubicBezTo>
                    <a:pt x="3293" y="559"/>
                    <a:pt x="3288" y="554"/>
                    <a:pt x="3282" y="554"/>
                  </a:cubicBezTo>
                  <a:close/>
                  <a:moveTo>
                    <a:pt x="444" y="617"/>
                  </a:moveTo>
                  <a:cubicBezTo>
                    <a:pt x="451" y="617"/>
                    <a:pt x="457" y="611"/>
                    <a:pt x="457" y="604"/>
                  </a:cubicBezTo>
                  <a:cubicBezTo>
                    <a:pt x="457" y="597"/>
                    <a:pt x="451" y="591"/>
                    <a:pt x="444" y="591"/>
                  </a:cubicBezTo>
                  <a:cubicBezTo>
                    <a:pt x="437" y="591"/>
                    <a:pt x="431" y="597"/>
                    <a:pt x="431" y="604"/>
                  </a:cubicBezTo>
                  <a:cubicBezTo>
                    <a:pt x="431" y="611"/>
                    <a:pt x="437" y="617"/>
                    <a:pt x="444" y="617"/>
                  </a:cubicBezTo>
                  <a:close/>
                  <a:moveTo>
                    <a:pt x="483" y="617"/>
                  </a:moveTo>
                  <a:cubicBezTo>
                    <a:pt x="490" y="617"/>
                    <a:pt x="496" y="611"/>
                    <a:pt x="496" y="604"/>
                  </a:cubicBezTo>
                  <a:cubicBezTo>
                    <a:pt x="496" y="597"/>
                    <a:pt x="490" y="591"/>
                    <a:pt x="483" y="591"/>
                  </a:cubicBezTo>
                  <a:cubicBezTo>
                    <a:pt x="476" y="591"/>
                    <a:pt x="471" y="597"/>
                    <a:pt x="471" y="604"/>
                  </a:cubicBezTo>
                  <a:cubicBezTo>
                    <a:pt x="471" y="611"/>
                    <a:pt x="476" y="617"/>
                    <a:pt x="483" y="617"/>
                  </a:cubicBezTo>
                  <a:close/>
                  <a:moveTo>
                    <a:pt x="523" y="617"/>
                  </a:moveTo>
                  <a:cubicBezTo>
                    <a:pt x="530" y="617"/>
                    <a:pt x="535" y="611"/>
                    <a:pt x="535" y="604"/>
                  </a:cubicBezTo>
                  <a:cubicBezTo>
                    <a:pt x="535" y="597"/>
                    <a:pt x="530" y="591"/>
                    <a:pt x="523" y="591"/>
                  </a:cubicBezTo>
                  <a:cubicBezTo>
                    <a:pt x="516" y="591"/>
                    <a:pt x="510" y="597"/>
                    <a:pt x="510" y="604"/>
                  </a:cubicBezTo>
                  <a:cubicBezTo>
                    <a:pt x="510" y="611"/>
                    <a:pt x="516" y="617"/>
                    <a:pt x="523" y="617"/>
                  </a:cubicBezTo>
                  <a:close/>
                  <a:moveTo>
                    <a:pt x="562" y="617"/>
                  </a:moveTo>
                  <a:cubicBezTo>
                    <a:pt x="569" y="617"/>
                    <a:pt x="575" y="611"/>
                    <a:pt x="575" y="604"/>
                  </a:cubicBezTo>
                  <a:cubicBezTo>
                    <a:pt x="575" y="597"/>
                    <a:pt x="569" y="591"/>
                    <a:pt x="562" y="591"/>
                  </a:cubicBezTo>
                  <a:cubicBezTo>
                    <a:pt x="555" y="591"/>
                    <a:pt x="549" y="597"/>
                    <a:pt x="549" y="604"/>
                  </a:cubicBezTo>
                  <a:cubicBezTo>
                    <a:pt x="549" y="611"/>
                    <a:pt x="555" y="617"/>
                    <a:pt x="562" y="617"/>
                  </a:cubicBezTo>
                  <a:close/>
                  <a:moveTo>
                    <a:pt x="602" y="617"/>
                  </a:moveTo>
                  <a:cubicBezTo>
                    <a:pt x="609" y="617"/>
                    <a:pt x="614" y="611"/>
                    <a:pt x="614" y="604"/>
                  </a:cubicBezTo>
                  <a:cubicBezTo>
                    <a:pt x="614" y="597"/>
                    <a:pt x="609" y="591"/>
                    <a:pt x="602" y="591"/>
                  </a:cubicBezTo>
                  <a:cubicBezTo>
                    <a:pt x="595" y="591"/>
                    <a:pt x="589" y="597"/>
                    <a:pt x="589" y="604"/>
                  </a:cubicBezTo>
                  <a:cubicBezTo>
                    <a:pt x="589" y="611"/>
                    <a:pt x="595" y="617"/>
                    <a:pt x="602" y="617"/>
                  </a:cubicBezTo>
                  <a:close/>
                  <a:moveTo>
                    <a:pt x="641" y="617"/>
                  </a:moveTo>
                  <a:cubicBezTo>
                    <a:pt x="648" y="617"/>
                    <a:pt x="654" y="611"/>
                    <a:pt x="654" y="604"/>
                  </a:cubicBezTo>
                  <a:cubicBezTo>
                    <a:pt x="654" y="597"/>
                    <a:pt x="648" y="591"/>
                    <a:pt x="641" y="591"/>
                  </a:cubicBezTo>
                  <a:cubicBezTo>
                    <a:pt x="634" y="591"/>
                    <a:pt x="628" y="597"/>
                    <a:pt x="628" y="604"/>
                  </a:cubicBezTo>
                  <a:cubicBezTo>
                    <a:pt x="628" y="611"/>
                    <a:pt x="634" y="617"/>
                    <a:pt x="641" y="617"/>
                  </a:cubicBezTo>
                  <a:close/>
                  <a:moveTo>
                    <a:pt x="680" y="617"/>
                  </a:moveTo>
                  <a:cubicBezTo>
                    <a:pt x="687" y="617"/>
                    <a:pt x="693" y="611"/>
                    <a:pt x="693" y="604"/>
                  </a:cubicBezTo>
                  <a:cubicBezTo>
                    <a:pt x="693" y="597"/>
                    <a:pt x="687" y="591"/>
                    <a:pt x="680" y="591"/>
                  </a:cubicBezTo>
                  <a:cubicBezTo>
                    <a:pt x="673" y="591"/>
                    <a:pt x="668" y="597"/>
                    <a:pt x="668" y="604"/>
                  </a:cubicBezTo>
                  <a:cubicBezTo>
                    <a:pt x="668" y="611"/>
                    <a:pt x="673" y="617"/>
                    <a:pt x="680" y="617"/>
                  </a:cubicBezTo>
                  <a:close/>
                  <a:moveTo>
                    <a:pt x="720" y="617"/>
                  </a:moveTo>
                  <a:cubicBezTo>
                    <a:pt x="727" y="617"/>
                    <a:pt x="733" y="611"/>
                    <a:pt x="733" y="604"/>
                  </a:cubicBezTo>
                  <a:cubicBezTo>
                    <a:pt x="733" y="597"/>
                    <a:pt x="727" y="591"/>
                    <a:pt x="720" y="591"/>
                  </a:cubicBezTo>
                  <a:cubicBezTo>
                    <a:pt x="713" y="591"/>
                    <a:pt x="707" y="597"/>
                    <a:pt x="707" y="604"/>
                  </a:cubicBezTo>
                  <a:cubicBezTo>
                    <a:pt x="707" y="611"/>
                    <a:pt x="713" y="617"/>
                    <a:pt x="720" y="617"/>
                  </a:cubicBezTo>
                  <a:close/>
                  <a:moveTo>
                    <a:pt x="759" y="617"/>
                  </a:moveTo>
                  <a:cubicBezTo>
                    <a:pt x="766" y="617"/>
                    <a:pt x="772" y="611"/>
                    <a:pt x="772" y="604"/>
                  </a:cubicBezTo>
                  <a:cubicBezTo>
                    <a:pt x="772" y="597"/>
                    <a:pt x="766" y="591"/>
                    <a:pt x="759" y="591"/>
                  </a:cubicBezTo>
                  <a:cubicBezTo>
                    <a:pt x="752" y="591"/>
                    <a:pt x="747" y="597"/>
                    <a:pt x="747" y="604"/>
                  </a:cubicBezTo>
                  <a:cubicBezTo>
                    <a:pt x="747" y="611"/>
                    <a:pt x="752" y="617"/>
                    <a:pt x="759" y="617"/>
                  </a:cubicBezTo>
                  <a:close/>
                  <a:moveTo>
                    <a:pt x="838" y="617"/>
                  </a:moveTo>
                  <a:cubicBezTo>
                    <a:pt x="845" y="617"/>
                    <a:pt x="851" y="611"/>
                    <a:pt x="851" y="604"/>
                  </a:cubicBezTo>
                  <a:cubicBezTo>
                    <a:pt x="851" y="597"/>
                    <a:pt x="845" y="591"/>
                    <a:pt x="838" y="591"/>
                  </a:cubicBezTo>
                  <a:cubicBezTo>
                    <a:pt x="831" y="591"/>
                    <a:pt x="825" y="597"/>
                    <a:pt x="825" y="604"/>
                  </a:cubicBezTo>
                  <a:cubicBezTo>
                    <a:pt x="825" y="611"/>
                    <a:pt x="831" y="617"/>
                    <a:pt x="838" y="617"/>
                  </a:cubicBezTo>
                  <a:close/>
                  <a:moveTo>
                    <a:pt x="878" y="617"/>
                  </a:moveTo>
                  <a:cubicBezTo>
                    <a:pt x="885" y="617"/>
                    <a:pt x="890" y="611"/>
                    <a:pt x="890" y="604"/>
                  </a:cubicBezTo>
                  <a:cubicBezTo>
                    <a:pt x="890" y="597"/>
                    <a:pt x="885" y="591"/>
                    <a:pt x="878" y="591"/>
                  </a:cubicBezTo>
                  <a:cubicBezTo>
                    <a:pt x="871" y="591"/>
                    <a:pt x="865" y="597"/>
                    <a:pt x="865" y="604"/>
                  </a:cubicBezTo>
                  <a:cubicBezTo>
                    <a:pt x="865" y="611"/>
                    <a:pt x="871" y="617"/>
                    <a:pt x="878" y="617"/>
                  </a:cubicBezTo>
                  <a:close/>
                  <a:moveTo>
                    <a:pt x="917" y="617"/>
                  </a:moveTo>
                  <a:cubicBezTo>
                    <a:pt x="924" y="617"/>
                    <a:pt x="930" y="611"/>
                    <a:pt x="930" y="604"/>
                  </a:cubicBezTo>
                  <a:cubicBezTo>
                    <a:pt x="930" y="597"/>
                    <a:pt x="924" y="591"/>
                    <a:pt x="917" y="591"/>
                  </a:cubicBezTo>
                  <a:cubicBezTo>
                    <a:pt x="910" y="591"/>
                    <a:pt x="904" y="597"/>
                    <a:pt x="904" y="604"/>
                  </a:cubicBezTo>
                  <a:cubicBezTo>
                    <a:pt x="904" y="611"/>
                    <a:pt x="910" y="617"/>
                    <a:pt x="917" y="617"/>
                  </a:cubicBezTo>
                  <a:close/>
                  <a:moveTo>
                    <a:pt x="956" y="617"/>
                  </a:moveTo>
                  <a:cubicBezTo>
                    <a:pt x="963" y="617"/>
                    <a:pt x="969" y="611"/>
                    <a:pt x="969" y="604"/>
                  </a:cubicBezTo>
                  <a:cubicBezTo>
                    <a:pt x="969" y="597"/>
                    <a:pt x="963" y="591"/>
                    <a:pt x="956" y="591"/>
                  </a:cubicBezTo>
                  <a:cubicBezTo>
                    <a:pt x="949" y="591"/>
                    <a:pt x="944" y="597"/>
                    <a:pt x="944" y="604"/>
                  </a:cubicBezTo>
                  <a:cubicBezTo>
                    <a:pt x="944" y="611"/>
                    <a:pt x="949" y="617"/>
                    <a:pt x="956" y="617"/>
                  </a:cubicBezTo>
                  <a:close/>
                  <a:moveTo>
                    <a:pt x="996" y="617"/>
                  </a:moveTo>
                  <a:cubicBezTo>
                    <a:pt x="1003" y="617"/>
                    <a:pt x="1009" y="611"/>
                    <a:pt x="1009" y="604"/>
                  </a:cubicBezTo>
                  <a:cubicBezTo>
                    <a:pt x="1009" y="597"/>
                    <a:pt x="1003" y="591"/>
                    <a:pt x="996" y="591"/>
                  </a:cubicBezTo>
                  <a:cubicBezTo>
                    <a:pt x="989" y="591"/>
                    <a:pt x="983" y="597"/>
                    <a:pt x="983" y="604"/>
                  </a:cubicBezTo>
                  <a:cubicBezTo>
                    <a:pt x="983" y="611"/>
                    <a:pt x="989" y="617"/>
                    <a:pt x="996" y="617"/>
                  </a:cubicBezTo>
                  <a:close/>
                  <a:moveTo>
                    <a:pt x="1035" y="595"/>
                  </a:moveTo>
                  <a:cubicBezTo>
                    <a:pt x="1030" y="595"/>
                    <a:pt x="1026" y="599"/>
                    <a:pt x="1026" y="604"/>
                  </a:cubicBezTo>
                  <a:cubicBezTo>
                    <a:pt x="1026" y="609"/>
                    <a:pt x="1030" y="613"/>
                    <a:pt x="1035" y="613"/>
                  </a:cubicBezTo>
                  <a:cubicBezTo>
                    <a:pt x="1040" y="613"/>
                    <a:pt x="1045" y="609"/>
                    <a:pt x="1045" y="604"/>
                  </a:cubicBezTo>
                  <a:cubicBezTo>
                    <a:pt x="1045" y="599"/>
                    <a:pt x="1040" y="595"/>
                    <a:pt x="1035" y="595"/>
                  </a:cubicBezTo>
                  <a:close/>
                  <a:moveTo>
                    <a:pt x="1101" y="604"/>
                  </a:moveTo>
                  <a:cubicBezTo>
                    <a:pt x="1101" y="611"/>
                    <a:pt x="1107" y="617"/>
                    <a:pt x="1114" y="617"/>
                  </a:cubicBezTo>
                  <a:cubicBezTo>
                    <a:pt x="1121" y="617"/>
                    <a:pt x="1127" y="611"/>
                    <a:pt x="1127" y="604"/>
                  </a:cubicBezTo>
                  <a:cubicBezTo>
                    <a:pt x="1127" y="597"/>
                    <a:pt x="1121" y="591"/>
                    <a:pt x="1114" y="591"/>
                  </a:cubicBezTo>
                  <a:cubicBezTo>
                    <a:pt x="1107" y="591"/>
                    <a:pt x="1101" y="597"/>
                    <a:pt x="1101" y="604"/>
                  </a:cubicBezTo>
                  <a:close/>
                  <a:moveTo>
                    <a:pt x="1144" y="604"/>
                  </a:moveTo>
                  <a:cubicBezTo>
                    <a:pt x="1144" y="609"/>
                    <a:pt x="1148" y="613"/>
                    <a:pt x="1154" y="613"/>
                  </a:cubicBezTo>
                  <a:cubicBezTo>
                    <a:pt x="1159" y="613"/>
                    <a:pt x="1163" y="609"/>
                    <a:pt x="1163" y="604"/>
                  </a:cubicBezTo>
                  <a:cubicBezTo>
                    <a:pt x="1163" y="599"/>
                    <a:pt x="1159" y="595"/>
                    <a:pt x="1154" y="595"/>
                  </a:cubicBezTo>
                  <a:cubicBezTo>
                    <a:pt x="1148" y="595"/>
                    <a:pt x="1144" y="599"/>
                    <a:pt x="1144" y="604"/>
                  </a:cubicBezTo>
                  <a:close/>
                  <a:moveTo>
                    <a:pt x="1666" y="591"/>
                  </a:moveTo>
                  <a:cubicBezTo>
                    <a:pt x="1659" y="591"/>
                    <a:pt x="1653" y="597"/>
                    <a:pt x="1653" y="604"/>
                  </a:cubicBezTo>
                  <a:cubicBezTo>
                    <a:pt x="1653" y="611"/>
                    <a:pt x="1659" y="617"/>
                    <a:pt x="1666" y="617"/>
                  </a:cubicBezTo>
                  <a:cubicBezTo>
                    <a:pt x="1673" y="617"/>
                    <a:pt x="1679" y="611"/>
                    <a:pt x="1679" y="604"/>
                  </a:cubicBezTo>
                  <a:cubicBezTo>
                    <a:pt x="1679" y="597"/>
                    <a:pt x="1673" y="591"/>
                    <a:pt x="1666" y="591"/>
                  </a:cubicBezTo>
                  <a:close/>
                  <a:moveTo>
                    <a:pt x="1705" y="617"/>
                  </a:moveTo>
                  <a:cubicBezTo>
                    <a:pt x="1712" y="617"/>
                    <a:pt x="1718" y="611"/>
                    <a:pt x="1718" y="604"/>
                  </a:cubicBezTo>
                  <a:cubicBezTo>
                    <a:pt x="1718" y="597"/>
                    <a:pt x="1712" y="591"/>
                    <a:pt x="1705" y="591"/>
                  </a:cubicBezTo>
                  <a:cubicBezTo>
                    <a:pt x="1698" y="591"/>
                    <a:pt x="1693" y="597"/>
                    <a:pt x="1693" y="604"/>
                  </a:cubicBezTo>
                  <a:cubicBezTo>
                    <a:pt x="1693" y="611"/>
                    <a:pt x="1698" y="617"/>
                    <a:pt x="1705" y="617"/>
                  </a:cubicBezTo>
                  <a:close/>
                  <a:moveTo>
                    <a:pt x="1745" y="617"/>
                  </a:moveTo>
                  <a:cubicBezTo>
                    <a:pt x="1752" y="617"/>
                    <a:pt x="1758" y="611"/>
                    <a:pt x="1758" y="604"/>
                  </a:cubicBezTo>
                  <a:cubicBezTo>
                    <a:pt x="1758" y="597"/>
                    <a:pt x="1752" y="591"/>
                    <a:pt x="1745" y="591"/>
                  </a:cubicBezTo>
                  <a:cubicBezTo>
                    <a:pt x="1738" y="591"/>
                    <a:pt x="1732" y="597"/>
                    <a:pt x="1732" y="604"/>
                  </a:cubicBezTo>
                  <a:cubicBezTo>
                    <a:pt x="1732" y="611"/>
                    <a:pt x="1738" y="617"/>
                    <a:pt x="1745" y="617"/>
                  </a:cubicBezTo>
                  <a:close/>
                  <a:moveTo>
                    <a:pt x="1784" y="617"/>
                  </a:moveTo>
                  <a:cubicBezTo>
                    <a:pt x="1791" y="617"/>
                    <a:pt x="1797" y="611"/>
                    <a:pt x="1797" y="604"/>
                  </a:cubicBezTo>
                  <a:cubicBezTo>
                    <a:pt x="1797" y="597"/>
                    <a:pt x="1791" y="591"/>
                    <a:pt x="1784" y="591"/>
                  </a:cubicBezTo>
                  <a:cubicBezTo>
                    <a:pt x="1777" y="591"/>
                    <a:pt x="1772" y="597"/>
                    <a:pt x="1772" y="604"/>
                  </a:cubicBezTo>
                  <a:cubicBezTo>
                    <a:pt x="1772" y="611"/>
                    <a:pt x="1777" y="617"/>
                    <a:pt x="1784" y="617"/>
                  </a:cubicBezTo>
                  <a:close/>
                  <a:moveTo>
                    <a:pt x="1824" y="617"/>
                  </a:moveTo>
                  <a:cubicBezTo>
                    <a:pt x="1831" y="617"/>
                    <a:pt x="1836" y="611"/>
                    <a:pt x="1836" y="604"/>
                  </a:cubicBezTo>
                  <a:cubicBezTo>
                    <a:pt x="1836" y="597"/>
                    <a:pt x="1831" y="591"/>
                    <a:pt x="1824" y="591"/>
                  </a:cubicBezTo>
                  <a:cubicBezTo>
                    <a:pt x="1817" y="591"/>
                    <a:pt x="1811" y="597"/>
                    <a:pt x="1811" y="604"/>
                  </a:cubicBezTo>
                  <a:cubicBezTo>
                    <a:pt x="1811" y="611"/>
                    <a:pt x="1817" y="617"/>
                    <a:pt x="1824" y="617"/>
                  </a:cubicBezTo>
                  <a:close/>
                  <a:moveTo>
                    <a:pt x="1863" y="617"/>
                  </a:moveTo>
                  <a:cubicBezTo>
                    <a:pt x="1870" y="617"/>
                    <a:pt x="1876" y="611"/>
                    <a:pt x="1876" y="604"/>
                  </a:cubicBezTo>
                  <a:cubicBezTo>
                    <a:pt x="1876" y="597"/>
                    <a:pt x="1870" y="591"/>
                    <a:pt x="1863" y="591"/>
                  </a:cubicBezTo>
                  <a:cubicBezTo>
                    <a:pt x="1856" y="591"/>
                    <a:pt x="1850" y="597"/>
                    <a:pt x="1850" y="604"/>
                  </a:cubicBezTo>
                  <a:cubicBezTo>
                    <a:pt x="1850" y="611"/>
                    <a:pt x="1856" y="617"/>
                    <a:pt x="1863" y="617"/>
                  </a:cubicBezTo>
                  <a:close/>
                  <a:moveTo>
                    <a:pt x="1903" y="617"/>
                  </a:moveTo>
                  <a:cubicBezTo>
                    <a:pt x="1910" y="617"/>
                    <a:pt x="1915" y="611"/>
                    <a:pt x="1915" y="604"/>
                  </a:cubicBezTo>
                  <a:cubicBezTo>
                    <a:pt x="1915" y="597"/>
                    <a:pt x="1910" y="591"/>
                    <a:pt x="1903" y="591"/>
                  </a:cubicBezTo>
                  <a:cubicBezTo>
                    <a:pt x="1896" y="591"/>
                    <a:pt x="1890" y="597"/>
                    <a:pt x="1890" y="604"/>
                  </a:cubicBezTo>
                  <a:cubicBezTo>
                    <a:pt x="1890" y="611"/>
                    <a:pt x="1896" y="617"/>
                    <a:pt x="1903" y="617"/>
                  </a:cubicBezTo>
                  <a:close/>
                  <a:moveTo>
                    <a:pt x="1942" y="617"/>
                  </a:moveTo>
                  <a:cubicBezTo>
                    <a:pt x="1949" y="617"/>
                    <a:pt x="1955" y="611"/>
                    <a:pt x="1955" y="604"/>
                  </a:cubicBezTo>
                  <a:cubicBezTo>
                    <a:pt x="1955" y="597"/>
                    <a:pt x="1949" y="591"/>
                    <a:pt x="1942" y="591"/>
                  </a:cubicBezTo>
                  <a:cubicBezTo>
                    <a:pt x="1935" y="591"/>
                    <a:pt x="1929" y="597"/>
                    <a:pt x="1929" y="604"/>
                  </a:cubicBezTo>
                  <a:cubicBezTo>
                    <a:pt x="1929" y="611"/>
                    <a:pt x="1935" y="617"/>
                    <a:pt x="1942" y="617"/>
                  </a:cubicBezTo>
                  <a:close/>
                  <a:moveTo>
                    <a:pt x="1981" y="617"/>
                  </a:moveTo>
                  <a:cubicBezTo>
                    <a:pt x="1988" y="617"/>
                    <a:pt x="1994" y="611"/>
                    <a:pt x="1994" y="604"/>
                  </a:cubicBezTo>
                  <a:cubicBezTo>
                    <a:pt x="1994" y="597"/>
                    <a:pt x="1988" y="591"/>
                    <a:pt x="1981" y="591"/>
                  </a:cubicBezTo>
                  <a:cubicBezTo>
                    <a:pt x="1974" y="591"/>
                    <a:pt x="1969" y="597"/>
                    <a:pt x="1969" y="604"/>
                  </a:cubicBezTo>
                  <a:cubicBezTo>
                    <a:pt x="1969" y="611"/>
                    <a:pt x="1974" y="617"/>
                    <a:pt x="1981" y="617"/>
                  </a:cubicBezTo>
                  <a:close/>
                  <a:moveTo>
                    <a:pt x="2021" y="617"/>
                  </a:moveTo>
                  <a:cubicBezTo>
                    <a:pt x="2028" y="617"/>
                    <a:pt x="2034" y="611"/>
                    <a:pt x="2034" y="604"/>
                  </a:cubicBezTo>
                  <a:cubicBezTo>
                    <a:pt x="2034" y="597"/>
                    <a:pt x="2028" y="591"/>
                    <a:pt x="2021" y="591"/>
                  </a:cubicBezTo>
                  <a:cubicBezTo>
                    <a:pt x="2014" y="591"/>
                    <a:pt x="2008" y="597"/>
                    <a:pt x="2008" y="604"/>
                  </a:cubicBezTo>
                  <a:cubicBezTo>
                    <a:pt x="2008" y="611"/>
                    <a:pt x="2014" y="617"/>
                    <a:pt x="2021" y="617"/>
                  </a:cubicBezTo>
                  <a:close/>
                  <a:moveTo>
                    <a:pt x="2060" y="617"/>
                  </a:moveTo>
                  <a:cubicBezTo>
                    <a:pt x="2067" y="617"/>
                    <a:pt x="2073" y="611"/>
                    <a:pt x="2073" y="604"/>
                  </a:cubicBezTo>
                  <a:cubicBezTo>
                    <a:pt x="2073" y="597"/>
                    <a:pt x="2067" y="591"/>
                    <a:pt x="2060" y="591"/>
                  </a:cubicBezTo>
                  <a:cubicBezTo>
                    <a:pt x="2053" y="591"/>
                    <a:pt x="2048" y="597"/>
                    <a:pt x="2048" y="604"/>
                  </a:cubicBezTo>
                  <a:cubicBezTo>
                    <a:pt x="2048" y="611"/>
                    <a:pt x="2053" y="617"/>
                    <a:pt x="2060" y="617"/>
                  </a:cubicBezTo>
                  <a:close/>
                  <a:moveTo>
                    <a:pt x="2100" y="617"/>
                  </a:moveTo>
                  <a:cubicBezTo>
                    <a:pt x="2107" y="617"/>
                    <a:pt x="2112" y="611"/>
                    <a:pt x="2112" y="604"/>
                  </a:cubicBezTo>
                  <a:cubicBezTo>
                    <a:pt x="2112" y="597"/>
                    <a:pt x="2107" y="591"/>
                    <a:pt x="2100" y="591"/>
                  </a:cubicBezTo>
                  <a:cubicBezTo>
                    <a:pt x="2093" y="591"/>
                    <a:pt x="2087" y="597"/>
                    <a:pt x="2087" y="604"/>
                  </a:cubicBezTo>
                  <a:cubicBezTo>
                    <a:pt x="2087" y="611"/>
                    <a:pt x="2093" y="617"/>
                    <a:pt x="2100" y="617"/>
                  </a:cubicBezTo>
                  <a:close/>
                  <a:moveTo>
                    <a:pt x="2139" y="617"/>
                  </a:moveTo>
                  <a:cubicBezTo>
                    <a:pt x="2146" y="617"/>
                    <a:pt x="2152" y="611"/>
                    <a:pt x="2152" y="604"/>
                  </a:cubicBezTo>
                  <a:cubicBezTo>
                    <a:pt x="2152" y="597"/>
                    <a:pt x="2146" y="591"/>
                    <a:pt x="2139" y="591"/>
                  </a:cubicBezTo>
                  <a:cubicBezTo>
                    <a:pt x="2132" y="591"/>
                    <a:pt x="2126" y="597"/>
                    <a:pt x="2126" y="604"/>
                  </a:cubicBezTo>
                  <a:cubicBezTo>
                    <a:pt x="2126" y="611"/>
                    <a:pt x="2132" y="617"/>
                    <a:pt x="2139" y="617"/>
                  </a:cubicBezTo>
                  <a:close/>
                  <a:moveTo>
                    <a:pt x="2179" y="617"/>
                  </a:moveTo>
                  <a:cubicBezTo>
                    <a:pt x="2186" y="617"/>
                    <a:pt x="2191" y="611"/>
                    <a:pt x="2191" y="604"/>
                  </a:cubicBezTo>
                  <a:cubicBezTo>
                    <a:pt x="2191" y="597"/>
                    <a:pt x="2186" y="591"/>
                    <a:pt x="2179" y="591"/>
                  </a:cubicBezTo>
                  <a:cubicBezTo>
                    <a:pt x="2171" y="591"/>
                    <a:pt x="2166" y="597"/>
                    <a:pt x="2166" y="604"/>
                  </a:cubicBezTo>
                  <a:cubicBezTo>
                    <a:pt x="2166" y="611"/>
                    <a:pt x="2171" y="617"/>
                    <a:pt x="2179" y="617"/>
                  </a:cubicBezTo>
                  <a:close/>
                  <a:moveTo>
                    <a:pt x="2218" y="617"/>
                  </a:moveTo>
                  <a:cubicBezTo>
                    <a:pt x="2225" y="617"/>
                    <a:pt x="2231" y="611"/>
                    <a:pt x="2231" y="604"/>
                  </a:cubicBezTo>
                  <a:cubicBezTo>
                    <a:pt x="2231" y="597"/>
                    <a:pt x="2225" y="591"/>
                    <a:pt x="2218" y="591"/>
                  </a:cubicBezTo>
                  <a:cubicBezTo>
                    <a:pt x="2211" y="591"/>
                    <a:pt x="2205" y="597"/>
                    <a:pt x="2205" y="604"/>
                  </a:cubicBezTo>
                  <a:cubicBezTo>
                    <a:pt x="2205" y="611"/>
                    <a:pt x="2211" y="617"/>
                    <a:pt x="2218" y="617"/>
                  </a:cubicBezTo>
                  <a:close/>
                  <a:moveTo>
                    <a:pt x="2257" y="617"/>
                  </a:moveTo>
                  <a:cubicBezTo>
                    <a:pt x="2264" y="617"/>
                    <a:pt x="2270" y="611"/>
                    <a:pt x="2270" y="604"/>
                  </a:cubicBezTo>
                  <a:cubicBezTo>
                    <a:pt x="2270" y="597"/>
                    <a:pt x="2264" y="591"/>
                    <a:pt x="2257" y="591"/>
                  </a:cubicBezTo>
                  <a:cubicBezTo>
                    <a:pt x="2250" y="591"/>
                    <a:pt x="2245" y="597"/>
                    <a:pt x="2245" y="604"/>
                  </a:cubicBezTo>
                  <a:cubicBezTo>
                    <a:pt x="2245" y="611"/>
                    <a:pt x="2250" y="617"/>
                    <a:pt x="2257" y="617"/>
                  </a:cubicBezTo>
                  <a:close/>
                  <a:moveTo>
                    <a:pt x="2297" y="617"/>
                  </a:moveTo>
                  <a:cubicBezTo>
                    <a:pt x="2304" y="617"/>
                    <a:pt x="2310" y="611"/>
                    <a:pt x="2310" y="604"/>
                  </a:cubicBezTo>
                  <a:cubicBezTo>
                    <a:pt x="2310" y="597"/>
                    <a:pt x="2304" y="591"/>
                    <a:pt x="2297" y="591"/>
                  </a:cubicBezTo>
                  <a:cubicBezTo>
                    <a:pt x="2290" y="591"/>
                    <a:pt x="2284" y="597"/>
                    <a:pt x="2284" y="604"/>
                  </a:cubicBezTo>
                  <a:cubicBezTo>
                    <a:pt x="2284" y="611"/>
                    <a:pt x="2290" y="617"/>
                    <a:pt x="2297" y="617"/>
                  </a:cubicBezTo>
                  <a:close/>
                  <a:moveTo>
                    <a:pt x="2336" y="617"/>
                  </a:moveTo>
                  <a:cubicBezTo>
                    <a:pt x="2343" y="617"/>
                    <a:pt x="2349" y="611"/>
                    <a:pt x="2349" y="604"/>
                  </a:cubicBezTo>
                  <a:cubicBezTo>
                    <a:pt x="2349" y="597"/>
                    <a:pt x="2343" y="591"/>
                    <a:pt x="2336" y="591"/>
                  </a:cubicBezTo>
                  <a:cubicBezTo>
                    <a:pt x="2329" y="591"/>
                    <a:pt x="2323" y="597"/>
                    <a:pt x="2323" y="604"/>
                  </a:cubicBezTo>
                  <a:cubicBezTo>
                    <a:pt x="2323" y="611"/>
                    <a:pt x="2329" y="617"/>
                    <a:pt x="2336" y="617"/>
                  </a:cubicBezTo>
                  <a:close/>
                  <a:moveTo>
                    <a:pt x="2376" y="617"/>
                  </a:moveTo>
                  <a:cubicBezTo>
                    <a:pt x="2383" y="617"/>
                    <a:pt x="2388" y="611"/>
                    <a:pt x="2388" y="604"/>
                  </a:cubicBezTo>
                  <a:cubicBezTo>
                    <a:pt x="2388" y="597"/>
                    <a:pt x="2383" y="591"/>
                    <a:pt x="2376" y="591"/>
                  </a:cubicBezTo>
                  <a:cubicBezTo>
                    <a:pt x="2369" y="591"/>
                    <a:pt x="2363" y="597"/>
                    <a:pt x="2363" y="604"/>
                  </a:cubicBezTo>
                  <a:cubicBezTo>
                    <a:pt x="2363" y="611"/>
                    <a:pt x="2369" y="617"/>
                    <a:pt x="2376" y="617"/>
                  </a:cubicBezTo>
                  <a:close/>
                  <a:moveTo>
                    <a:pt x="2415" y="617"/>
                  </a:moveTo>
                  <a:cubicBezTo>
                    <a:pt x="2422" y="617"/>
                    <a:pt x="2428" y="611"/>
                    <a:pt x="2428" y="604"/>
                  </a:cubicBezTo>
                  <a:cubicBezTo>
                    <a:pt x="2428" y="597"/>
                    <a:pt x="2422" y="591"/>
                    <a:pt x="2415" y="591"/>
                  </a:cubicBezTo>
                  <a:cubicBezTo>
                    <a:pt x="2408" y="591"/>
                    <a:pt x="2402" y="597"/>
                    <a:pt x="2402" y="604"/>
                  </a:cubicBezTo>
                  <a:cubicBezTo>
                    <a:pt x="2402" y="611"/>
                    <a:pt x="2408" y="617"/>
                    <a:pt x="2415" y="617"/>
                  </a:cubicBezTo>
                  <a:close/>
                  <a:moveTo>
                    <a:pt x="2455" y="617"/>
                  </a:moveTo>
                  <a:cubicBezTo>
                    <a:pt x="2462" y="617"/>
                    <a:pt x="2467" y="611"/>
                    <a:pt x="2467" y="604"/>
                  </a:cubicBezTo>
                  <a:cubicBezTo>
                    <a:pt x="2467" y="597"/>
                    <a:pt x="2462" y="591"/>
                    <a:pt x="2455" y="591"/>
                  </a:cubicBezTo>
                  <a:cubicBezTo>
                    <a:pt x="2447" y="591"/>
                    <a:pt x="2442" y="597"/>
                    <a:pt x="2442" y="604"/>
                  </a:cubicBezTo>
                  <a:cubicBezTo>
                    <a:pt x="2442" y="611"/>
                    <a:pt x="2447" y="617"/>
                    <a:pt x="2455" y="617"/>
                  </a:cubicBezTo>
                  <a:close/>
                  <a:moveTo>
                    <a:pt x="2494" y="617"/>
                  </a:moveTo>
                  <a:cubicBezTo>
                    <a:pt x="2501" y="617"/>
                    <a:pt x="2507" y="611"/>
                    <a:pt x="2507" y="604"/>
                  </a:cubicBezTo>
                  <a:cubicBezTo>
                    <a:pt x="2507" y="597"/>
                    <a:pt x="2501" y="591"/>
                    <a:pt x="2494" y="591"/>
                  </a:cubicBezTo>
                  <a:cubicBezTo>
                    <a:pt x="2487" y="591"/>
                    <a:pt x="2481" y="597"/>
                    <a:pt x="2481" y="604"/>
                  </a:cubicBezTo>
                  <a:cubicBezTo>
                    <a:pt x="2481" y="611"/>
                    <a:pt x="2487" y="617"/>
                    <a:pt x="2494" y="617"/>
                  </a:cubicBezTo>
                  <a:close/>
                  <a:moveTo>
                    <a:pt x="2533" y="617"/>
                  </a:moveTo>
                  <a:cubicBezTo>
                    <a:pt x="2540" y="617"/>
                    <a:pt x="2546" y="611"/>
                    <a:pt x="2546" y="604"/>
                  </a:cubicBezTo>
                  <a:cubicBezTo>
                    <a:pt x="2546" y="597"/>
                    <a:pt x="2540" y="591"/>
                    <a:pt x="2533" y="591"/>
                  </a:cubicBezTo>
                  <a:cubicBezTo>
                    <a:pt x="2526" y="591"/>
                    <a:pt x="2521" y="597"/>
                    <a:pt x="2521" y="604"/>
                  </a:cubicBezTo>
                  <a:cubicBezTo>
                    <a:pt x="2521" y="611"/>
                    <a:pt x="2526" y="617"/>
                    <a:pt x="2533" y="617"/>
                  </a:cubicBezTo>
                  <a:close/>
                  <a:moveTo>
                    <a:pt x="2573" y="617"/>
                  </a:moveTo>
                  <a:cubicBezTo>
                    <a:pt x="2580" y="617"/>
                    <a:pt x="2586" y="611"/>
                    <a:pt x="2586" y="604"/>
                  </a:cubicBezTo>
                  <a:cubicBezTo>
                    <a:pt x="2586" y="597"/>
                    <a:pt x="2580" y="591"/>
                    <a:pt x="2573" y="591"/>
                  </a:cubicBezTo>
                  <a:cubicBezTo>
                    <a:pt x="2566" y="591"/>
                    <a:pt x="2560" y="597"/>
                    <a:pt x="2560" y="604"/>
                  </a:cubicBezTo>
                  <a:cubicBezTo>
                    <a:pt x="2560" y="611"/>
                    <a:pt x="2566" y="617"/>
                    <a:pt x="2573" y="617"/>
                  </a:cubicBezTo>
                  <a:close/>
                  <a:moveTo>
                    <a:pt x="2612" y="617"/>
                  </a:moveTo>
                  <a:cubicBezTo>
                    <a:pt x="2619" y="617"/>
                    <a:pt x="2625" y="611"/>
                    <a:pt x="2625" y="604"/>
                  </a:cubicBezTo>
                  <a:cubicBezTo>
                    <a:pt x="2625" y="597"/>
                    <a:pt x="2619" y="591"/>
                    <a:pt x="2612" y="591"/>
                  </a:cubicBezTo>
                  <a:cubicBezTo>
                    <a:pt x="2605" y="591"/>
                    <a:pt x="2599" y="597"/>
                    <a:pt x="2599" y="604"/>
                  </a:cubicBezTo>
                  <a:cubicBezTo>
                    <a:pt x="2599" y="611"/>
                    <a:pt x="2605" y="617"/>
                    <a:pt x="2612" y="617"/>
                  </a:cubicBezTo>
                  <a:close/>
                  <a:moveTo>
                    <a:pt x="2652" y="617"/>
                  </a:moveTo>
                  <a:cubicBezTo>
                    <a:pt x="2659" y="617"/>
                    <a:pt x="2664" y="611"/>
                    <a:pt x="2664" y="604"/>
                  </a:cubicBezTo>
                  <a:cubicBezTo>
                    <a:pt x="2664" y="597"/>
                    <a:pt x="2659" y="591"/>
                    <a:pt x="2652" y="591"/>
                  </a:cubicBezTo>
                  <a:cubicBezTo>
                    <a:pt x="2645" y="591"/>
                    <a:pt x="2639" y="597"/>
                    <a:pt x="2639" y="604"/>
                  </a:cubicBezTo>
                  <a:cubicBezTo>
                    <a:pt x="2639" y="611"/>
                    <a:pt x="2645" y="617"/>
                    <a:pt x="2652" y="617"/>
                  </a:cubicBezTo>
                  <a:close/>
                  <a:moveTo>
                    <a:pt x="2691" y="617"/>
                  </a:moveTo>
                  <a:cubicBezTo>
                    <a:pt x="2698" y="617"/>
                    <a:pt x="2704" y="611"/>
                    <a:pt x="2704" y="604"/>
                  </a:cubicBezTo>
                  <a:cubicBezTo>
                    <a:pt x="2704" y="597"/>
                    <a:pt x="2698" y="591"/>
                    <a:pt x="2691" y="591"/>
                  </a:cubicBezTo>
                  <a:cubicBezTo>
                    <a:pt x="2684" y="591"/>
                    <a:pt x="2678" y="597"/>
                    <a:pt x="2678" y="604"/>
                  </a:cubicBezTo>
                  <a:cubicBezTo>
                    <a:pt x="2678" y="611"/>
                    <a:pt x="2684" y="617"/>
                    <a:pt x="2691" y="617"/>
                  </a:cubicBezTo>
                  <a:close/>
                  <a:moveTo>
                    <a:pt x="2730" y="617"/>
                  </a:moveTo>
                  <a:cubicBezTo>
                    <a:pt x="2738" y="617"/>
                    <a:pt x="2743" y="611"/>
                    <a:pt x="2743" y="604"/>
                  </a:cubicBezTo>
                  <a:cubicBezTo>
                    <a:pt x="2743" y="597"/>
                    <a:pt x="2738" y="591"/>
                    <a:pt x="2730" y="591"/>
                  </a:cubicBezTo>
                  <a:cubicBezTo>
                    <a:pt x="2723" y="591"/>
                    <a:pt x="2718" y="597"/>
                    <a:pt x="2718" y="604"/>
                  </a:cubicBezTo>
                  <a:cubicBezTo>
                    <a:pt x="2718" y="611"/>
                    <a:pt x="2723" y="617"/>
                    <a:pt x="2730" y="617"/>
                  </a:cubicBezTo>
                  <a:close/>
                  <a:moveTo>
                    <a:pt x="2770" y="617"/>
                  </a:moveTo>
                  <a:cubicBezTo>
                    <a:pt x="2777" y="617"/>
                    <a:pt x="2783" y="611"/>
                    <a:pt x="2783" y="604"/>
                  </a:cubicBezTo>
                  <a:cubicBezTo>
                    <a:pt x="2783" y="597"/>
                    <a:pt x="2777" y="591"/>
                    <a:pt x="2770" y="591"/>
                  </a:cubicBezTo>
                  <a:cubicBezTo>
                    <a:pt x="2763" y="591"/>
                    <a:pt x="2757" y="597"/>
                    <a:pt x="2757" y="604"/>
                  </a:cubicBezTo>
                  <a:cubicBezTo>
                    <a:pt x="2757" y="611"/>
                    <a:pt x="2763" y="617"/>
                    <a:pt x="2770" y="617"/>
                  </a:cubicBezTo>
                  <a:close/>
                  <a:moveTo>
                    <a:pt x="2809" y="617"/>
                  </a:moveTo>
                  <a:cubicBezTo>
                    <a:pt x="2816" y="617"/>
                    <a:pt x="2822" y="611"/>
                    <a:pt x="2822" y="604"/>
                  </a:cubicBezTo>
                  <a:cubicBezTo>
                    <a:pt x="2822" y="597"/>
                    <a:pt x="2816" y="591"/>
                    <a:pt x="2809" y="591"/>
                  </a:cubicBezTo>
                  <a:cubicBezTo>
                    <a:pt x="2802" y="591"/>
                    <a:pt x="2797" y="597"/>
                    <a:pt x="2797" y="604"/>
                  </a:cubicBezTo>
                  <a:cubicBezTo>
                    <a:pt x="2797" y="611"/>
                    <a:pt x="2802" y="617"/>
                    <a:pt x="2809" y="617"/>
                  </a:cubicBezTo>
                  <a:close/>
                  <a:moveTo>
                    <a:pt x="2849" y="617"/>
                  </a:moveTo>
                  <a:cubicBezTo>
                    <a:pt x="2856" y="617"/>
                    <a:pt x="2861" y="611"/>
                    <a:pt x="2861" y="604"/>
                  </a:cubicBezTo>
                  <a:cubicBezTo>
                    <a:pt x="2861" y="597"/>
                    <a:pt x="2856" y="591"/>
                    <a:pt x="2849" y="591"/>
                  </a:cubicBezTo>
                  <a:cubicBezTo>
                    <a:pt x="2842" y="591"/>
                    <a:pt x="2836" y="597"/>
                    <a:pt x="2836" y="604"/>
                  </a:cubicBezTo>
                  <a:cubicBezTo>
                    <a:pt x="2836" y="611"/>
                    <a:pt x="2842" y="617"/>
                    <a:pt x="2849" y="617"/>
                  </a:cubicBezTo>
                  <a:close/>
                  <a:moveTo>
                    <a:pt x="2888" y="617"/>
                  </a:moveTo>
                  <a:cubicBezTo>
                    <a:pt x="2895" y="617"/>
                    <a:pt x="2901" y="611"/>
                    <a:pt x="2901" y="604"/>
                  </a:cubicBezTo>
                  <a:cubicBezTo>
                    <a:pt x="2901" y="597"/>
                    <a:pt x="2895" y="591"/>
                    <a:pt x="2888" y="591"/>
                  </a:cubicBezTo>
                  <a:cubicBezTo>
                    <a:pt x="2881" y="591"/>
                    <a:pt x="2875" y="597"/>
                    <a:pt x="2875" y="604"/>
                  </a:cubicBezTo>
                  <a:cubicBezTo>
                    <a:pt x="2875" y="611"/>
                    <a:pt x="2881" y="617"/>
                    <a:pt x="2888" y="617"/>
                  </a:cubicBezTo>
                  <a:close/>
                  <a:moveTo>
                    <a:pt x="2928" y="617"/>
                  </a:moveTo>
                  <a:cubicBezTo>
                    <a:pt x="2935" y="617"/>
                    <a:pt x="2940" y="611"/>
                    <a:pt x="2940" y="604"/>
                  </a:cubicBezTo>
                  <a:cubicBezTo>
                    <a:pt x="2940" y="597"/>
                    <a:pt x="2935" y="591"/>
                    <a:pt x="2928" y="591"/>
                  </a:cubicBezTo>
                  <a:cubicBezTo>
                    <a:pt x="2921" y="591"/>
                    <a:pt x="2915" y="597"/>
                    <a:pt x="2915" y="604"/>
                  </a:cubicBezTo>
                  <a:cubicBezTo>
                    <a:pt x="2915" y="611"/>
                    <a:pt x="2921" y="617"/>
                    <a:pt x="2928" y="617"/>
                  </a:cubicBezTo>
                  <a:close/>
                  <a:moveTo>
                    <a:pt x="2967" y="617"/>
                  </a:moveTo>
                  <a:cubicBezTo>
                    <a:pt x="2974" y="617"/>
                    <a:pt x="2980" y="611"/>
                    <a:pt x="2980" y="604"/>
                  </a:cubicBezTo>
                  <a:cubicBezTo>
                    <a:pt x="2980" y="597"/>
                    <a:pt x="2974" y="591"/>
                    <a:pt x="2967" y="591"/>
                  </a:cubicBezTo>
                  <a:cubicBezTo>
                    <a:pt x="2960" y="591"/>
                    <a:pt x="2954" y="597"/>
                    <a:pt x="2954" y="604"/>
                  </a:cubicBezTo>
                  <a:cubicBezTo>
                    <a:pt x="2954" y="611"/>
                    <a:pt x="2960" y="617"/>
                    <a:pt x="2967" y="617"/>
                  </a:cubicBezTo>
                  <a:close/>
                  <a:moveTo>
                    <a:pt x="3006" y="617"/>
                  </a:moveTo>
                  <a:cubicBezTo>
                    <a:pt x="3013" y="617"/>
                    <a:pt x="3019" y="611"/>
                    <a:pt x="3019" y="604"/>
                  </a:cubicBezTo>
                  <a:cubicBezTo>
                    <a:pt x="3019" y="597"/>
                    <a:pt x="3013" y="591"/>
                    <a:pt x="3006" y="591"/>
                  </a:cubicBezTo>
                  <a:cubicBezTo>
                    <a:pt x="2999" y="591"/>
                    <a:pt x="2994" y="597"/>
                    <a:pt x="2994" y="604"/>
                  </a:cubicBezTo>
                  <a:cubicBezTo>
                    <a:pt x="2994" y="611"/>
                    <a:pt x="2999" y="617"/>
                    <a:pt x="3006" y="617"/>
                  </a:cubicBezTo>
                  <a:close/>
                  <a:moveTo>
                    <a:pt x="3046" y="617"/>
                  </a:moveTo>
                  <a:cubicBezTo>
                    <a:pt x="3053" y="617"/>
                    <a:pt x="3059" y="611"/>
                    <a:pt x="3059" y="604"/>
                  </a:cubicBezTo>
                  <a:cubicBezTo>
                    <a:pt x="3059" y="597"/>
                    <a:pt x="3053" y="591"/>
                    <a:pt x="3046" y="591"/>
                  </a:cubicBezTo>
                  <a:cubicBezTo>
                    <a:pt x="3039" y="591"/>
                    <a:pt x="3033" y="597"/>
                    <a:pt x="3033" y="604"/>
                  </a:cubicBezTo>
                  <a:cubicBezTo>
                    <a:pt x="3033" y="611"/>
                    <a:pt x="3039" y="617"/>
                    <a:pt x="3046" y="617"/>
                  </a:cubicBezTo>
                  <a:close/>
                  <a:moveTo>
                    <a:pt x="3085" y="617"/>
                  </a:moveTo>
                  <a:cubicBezTo>
                    <a:pt x="3092" y="617"/>
                    <a:pt x="3098" y="611"/>
                    <a:pt x="3098" y="604"/>
                  </a:cubicBezTo>
                  <a:cubicBezTo>
                    <a:pt x="3098" y="597"/>
                    <a:pt x="3092" y="591"/>
                    <a:pt x="3085" y="591"/>
                  </a:cubicBezTo>
                  <a:cubicBezTo>
                    <a:pt x="3078" y="591"/>
                    <a:pt x="3073" y="597"/>
                    <a:pt x="3073" y="604"/>
                  </a:cubicBezTo>
                  <a:cubicBezTo>
                    <a:pt x="3073" y="611"/>
                    <a:pt x="3078" y="617"/>
                    <a:pt x="3085" y="617"/>
                  </a:cubicBezTo>
                  <a:close/>
                  <a:moveTo>
                    <a:pt x="444" y="656"/>
                  </a:moveTo>
                  <a:cubicBezTo>
                    <a:pt x="451" y="656"/>
                    <a:pt x="457" y="651"/>
                    <a:pt x="457" y="643"/>
                  </a:cubicBezTo>
                  <a:cubicBezTo>
                    <a:pt x="457" y="636"/>
                    <a:pt x="451" y="631"/>
                    <a:pt x="444" y="631"/>
                  </a:cubicBezTo>
                  <a:cubicBezTo>
                    <a:pt x="437" y="631"/>
                    <a:pt x="431" y="636"/>
                    <a:pt x="431" y="643"/>
                  </a:cubicBezTo>
                  <a:cubicBezTo>
                    <a:pt x="431" y="651"/>
                    <a:pt x="437" y="656"/>
                    <a:pt x="444" y="656"/>
                  </a:cubicBezTo>
                  <a:close/>
                  <a:moveTo>
                    <a:pt x="483" y="656"/>
                  </a:moveTo>
                  <a:cubicBezTo>
                    <a:pt x="490" y="656"/>
                    <a:pt x="496" y="651"/>
                    <a:pt x="496" y="643"/>
                  </a:cubicBezTo>
                  <a:cubicBezTo>
                    <a:pt x="496" y="636"/>
                    <a:pt x="490" y="631"/>
                    <a:pt x="483" y="631"/>
                  </a:cubicBezTo>
                  <a:cubicBezTo>
                    <a:pt x="476" y="631"/>
                    <a:pt x="471" y="636"/>
                    <a:pt x="471" y="643"/>
                  </a:cubicBezTo>
                  <a:cubicBezTo>
                    <a:pt x="471" y="651"/>
                    <a:pt x="476" y="656"/>
                    <a:pt x="483" y="656"/>
                  </a:cubicBezTo>
                  <a:close/>
                  <a:moveTo>
                    <a:pt x="523" y="656"/>
                  </a:moveTo>
                  <a:cubicBezTo>
                    <a:pt x="530" y="656"/>
                    <a:pt x="535" y="651"/>
                    <a:pt x="535" y="643"/>
                  </a:cubicBezTo>
                  <a:cubicBezTo>
                    <a:pt x="535" y="636"/>
                    <a:pt x="530" y="631"/>
                    <a:pt x="523" y="631"/>
                  </a:cubicBezTo>
                  <a:cubicBezTo>
                    <a:pt x="516" y="631"/>
                    <a:pt x="510" y="636"/>
                    <a:pt x="510" y="643"/>
                  </a:cubicBezTo>
                  <a:cubicBezTo>
                    <a:pt x="510" y="651"/>
                    <a:pt x="516" y="656"/>
                    <a:pt x="523" y="656"/>
                  </a:cubicBezTo>
                  <a:close/>
                  <a:moveTo>
                    <a:pt x="562" y="656"/>
                  </a:moveTo>
                  <a:cubicBezTo>
                    <a:pt x="569" y="656"/>
                    <a:pt x="575" y="651"/>
                    <a:pt x="575" y="643"/>
                  </a:cubicBezTo>
                  <a:cubicBezTo>
                    <a:pt x="575" y="636"/>
                    <a:pt x="569" y="631"/>
                    <a:pt x="562" y="631"/>
                  </a:cubicBezTo>
                  <a:cubicBezTo>
                    <a:pt x="555" y="631"/>
                    <a:pt x="549" y="636"/>
                    <a:pt x="549" y="643"/>
                  </a:cubicBezTo>
                  <a:cubicBezTo>
                    <a:pt x="549" y="651"/>
                    <a:pt x="555" y="656"/>
                    <a:pt x="562" y="656"/>
                  </a:cubicBezTo>
                  <a:close/>
                  <a:moveTo>
                    <a:pt x="602" y="656"/>
                  </a:moveTo>
                  <a:cubicBezTo>
                    <a:pt x="609" y="656"/>
                    <a:pt x="614" y="651"/>
                    <a:pt x="614" y="643"/>
                  </a:cubicBezTo>
                  <a:cubicBezTo>
                    <a:pt x="614" y="636"/>
                    <a:pt x="609" y="631"/>
                    <a:pt x="602" y="631"/>
                  </a:cubicBezTo>
                  <a:cubicBezTo>
                    <a:pt x="595" y="631"/>
                    <a:pt x="589" y="636"/>
                    <a:pt x="589" y="643"/>
                  </a:cubicBezTo>
                  <a:cubicBezTo>
                    <a:pt x="589" y="651"/>
                    <a:pt x="595" y="656"/>
                    <a:pt x="602" y="656"/>
                  </a:cubicBezTo>
                  <a:close/>
                  <a:moveTo>
                    <a:pt x="641" y="656"/>
                  </a:moveTo>
                  <a:cubicBezTo>
                    <a:pt x="648" y="656"/>
                    <a:pt x="654" y="651"/>
                    <a:pt x="654" y="643"/>
                  </a:cubicBezTo>
                  <a:cubicBezTo>
                    <a:pt x="654" y="636"/>
                    <a:pt x="648" y="631"/>
                    <a:pt x="641" y="631"/>
                  </a:cubicBezTo>
                  <a:cubicBezTo>
                    <a:pt x="634" y="631"/>
                    <a:pt x="628" y="636"/>
                    <a:pt x="628" y="643"/>
                  </a:cubicBezTo>
                  <a:cubicBezTo>
                    <a:pt x="628" y="651"/>
                    <a:pt x="634" y="656"/>
                    <a:pt x="641" y="656"/>
                  </a:cubicBezTo>
                  <a:close/>
                  <a:moveTo>
                    <a:pt x="680" y="656"/>
                  </a:moveTo>
                  <a:cubicBezTo>
                    <a:pt x="687" y="656"/>
                    <a:pt x="693" y="651"/>
                    <a:pt x="693" y="643"/>
                  </a:cubicBezTo>
                  <a:cubicBezTo>
                    <a:pt x="693" y="636"/>
                    <a:pt x="687" y="631"/>
                    <a:pt x="680" y="631"/>
                  </a:cubicBezTo>
                  <a:cubicBezTo>
                    <a:pt x="673" y="631"/>
                    <a:pt x="668" y="636"/>
                    <a:pt x="668" y="643"/>
                  </a:cubicBezTo>
                  <a:cubicBezTo>
                    <a:pt x="668" y="651"/>
                    <a:pt x="673" y="656"/>
                    <a:pt x="680" y="656"/>
                  </a:cubicBezTo>
                  <a:close/>
                  <a:moveTo>
                    <a:pt x="720" y="656"/>
                  </a:moveTo>
                  <a:cubicBezTo>
                    <a:pt x="727" y="656"/>
                    <a:pt x="733" y="651"/>
                    <a:pt x="733" y="643"/>
                  </a:cubicBezTo>
                  <a:cubicBezTo>
                    <a:pt x="733" y="636"/>
                    <a:pt x="727" y="631"/>
                    <a:pt x="720" y="631"/>
                  </a:cubicBezTo>
                  <a:cubicBezTo>
                    <a:pt x="713" y="631"/>
                    <a:pt x="707" y="636"/>
                    <a:pt x="707" y="643"/>
                  </a:cubicBezTo>
                  <a:cubicBezTo>
                    <a:pt x="707" y="651"/>
                    <a:pt x="713" y="656"/>
                    <a:pt x="720" y="656"/>
                  </a:cubicBezTo>
                  <a:close/>
                  <a:moveTo>
                    <a:pt x="759" y="656"/>
                  </a:moveTo>
                  <a:cubicBezTo>
                    <a:pt x="766" y="656"/>
                    <a:pt x="772" y="651"/>
                    <a:pt x="772" y="643"/>
                  </a:cubicBezTo>
                  <a:cubicBezTo>
                    <a:pt x="772" y="636"/>
                    <a:pt x="766" y="631"/>
                    <a:pt x="759" y="631"/>
                  </a:cubicBezTo>
                  <a:cubicBezTo>
                    <a:pt x="752" y="631"/>
                    <a:pt x="747" y="636"/>
                    <a:pt x="747" y="643"/>
                  </a:cubicBezTo>
                  <a:cubicBezTo>
                    <a:pt x="747" y="651"/>
                    <a:pt x="752" y="656"/>
                    <a:pt x="759" y="656"/>
                  </a:cubicBezTo>
                  <a:close/>
                  <a:moveTo>
                    <a:pt x="799" y="656"/>
                  </a:moveTo>
                  <a:cubicBezTo>
                    <a:pt x="806" y="656"/>
                    <a:pt x="811" y="651"/>
                    <a:pt x="811" y="643"/>
                  </a:cubicBezTo>
                  <a:cubicBezTo>
                    <a:pt x="811" y="636"/>
                    <a:pt x="806" y="631"/>
                    <a:pt x="799" y="631"/>
                  </a:cubicBezTo>
                  <a:cubicBezTo>
                    <a:pt x="792" y="631"/>
                    <a:pt x="786" y="636"/>
                    <a:pt x="786" y="643"/>
                  </a:cubicBezTo>
                  <a:cubicBezTo>
                    <a:pt x="786" y="651"/>
                    <a:pt x="792" y="656"/>
                    <a:pt x="799" y="656"/>
                  </a:cubicBezTo>
                  <a:close/>
                  <a:moveTo>
                    <a:pt x="838" y="656"/>
                  </a:moveTo>
                  <a:cubicBezTo>
                    <a:pt x="845" y="656"/>
                    <a:pt x="851" y="651"/>
                    <a:pt x="851" y="643"/>
                  </a:cubicBezTo>
                  <a:cubicBezTo>
                    <a:pt x="851" y="636"/>
                    <a:pt x="845" y="631"/>
                    <a:pt x="838" y="631"/>
                  </a:cubicBezTo>
                  <a:cubicBezTo>
                    <a:pt x="831" y="631"/>
                    <a:pt x="825" y="636"/>
                    <a:pt x="825" y="643"/>
                  </a:cubicBezTo>
                  <a:cubicBezTo>
                    <a:pt x="825" y="651"/>
                    <a:pt x="831" y="656"/>
                    <a:pt x="838" y="656"/>
                  </a:cubicBezTo>
                  <a:close/>
                  <a:moveTo>
                    <a:pt x="917" y="656"/>
                  </a:moveTo>
                  <a:cubicBezTo>
                    <a:pt x="924" y="656"/>
                    <a:pt x="930" y="651"/>
                    <a:pt x="930" y="643"/>
                  </a:cubicBezTo>
                  <a:cubicBezTo>
                    <a:pt x="930" y="636"/>
                    <a:pt x="924" y="631"/>
                    <a:pt x="917" y="631"/>
                  </a:cubicBezTo>
                  <a:cubicBezTo>
                    <a:pt x="910" y="631"/>
                    <a:pt x="904" y="636"/>
                    <a:pt x="904" y="643"/>
                  </a:cubicBezTo>
                  <a:cubicBezTo>
                    <a:pt x="904" y="651"/>
                    <a:pt x="910" y="656"/>
                    <a:pt x="917" y="656"/>
                  </a:cubicBezTo>
                  <a:close/>
                  <a:moveTo>
                    <a:pt x="956" y="656"/>
                  </a:moveTo>
                  <a:cubicBezTo>
                    <a:pt x="963" y="656"/>
                    <a:pt x="969" y="651"/>
                    <a:pt x="969" y="643"/>
                  </a:cubicBezTo>
                  <a:cubicBezTo>
                    <a:pt x="969" y="636"/>
                    <a:pt x="963" y="631"/>
                    <a:pt x="956" y="631"/>
                  </a:cubicBezTo>
                  <a:cubicBezTo>
                    <a:pt x="949" y="631"/>
                    <a:pt x="944" y="636"/>
                    <a:pt x="944" y="643"/>
                  </a:cubicBezTo>
                  <a:cubicBezTo>
                    <a:pt x="944" y="651"/>
                    <a:pt x="949" y="656"/>
                    <a:pt x="956" y="656"/>
                  </a:cubicBezTo>
                  <a:close/>
                  <a:moveTo>
                    <a:pt x="996" y="656"/>
                  </a:moveTo>
                  <a:cubicBezTo>
                    <a:pt x="1003" y="656"/>
                    <a:pt x="1009" y="651"/>
                    <a:pt x="1009" y="643"/>
                  </a:cubicBezTo>
                  <a:cubicBezTo>
                    <a:pt x="1009" y="636"/>
                    <a:pt x="1003" y="631"/>
                    <a:pt x="996" y="631"/>
                  </a:cubicBezTo>
                  <a:cubicBezTo>
                    <a:pt x="989" y="631"/>
                    <a:pt x="983" y="636"/>
                    <a:pt x="983" y="643"/>
                  </a:cubicBezTo>
                  <a:cubicBezTo>
                    <a:pt x="983" y="651"/>
                    <a:pt x="989" y="656"/>
                    <a:pt x="996" y="656"/>
                  </a:cubicBezTo>
                  <a:close/>
                  <a:moveTo>
                    <a:pt x="1035" y="656"/>
                  </a:moveTo>
                  <a:cubicBezTo>
                    <a:pt x="1042" y="656"/>
                    <a:pt x="1048" y="651"/>
                    <a:pt x="1048" y="643"/>
                  </a:cubicBezTo>
                  <a:cubicBezTo>
                    <a:pt x="1048" y="636"/>
                    <a:pt x="1042" y="631"/>
                    <a:pt x="1035" y="631"/>
                  </a:cubicBezTo>
                  <a:cubicBezTo>
                    <a:pt x="1028" y="631"/>
                    <a:pt x="1022" y="636"/>
                    <a:pt x="1022" y="643"/>
                  </a:cubicBezTo>
                  <a:cubicBezTo>
                    <a:pt x="1022" y="651"/>
                    <a:pt x="1028" y="656"/>
                    <a:pt x="1035" y="656"/>
                  </a:cubicBezTo>
                  <a:close/>
                  <a:moveTo>
                    <a:pt x="1705" y="656"/>
                  </a:moveTo>
                  <a:cubicBezTo>
                    <a:pt x="1712" y="656"/>
                    <a:pt x="1718" y="651"/>
                    <a:pt x="1718" y="643"/>
                  </a:cubicBezTo>
                  <a:cubicBezTo>
                    <a:pt x="1718" y="636"/>
                    <a:pt x="1712" y="631"/>
                    <a:pt x="1705" y="631"/>
                  </a:cubicBezTo>
                  <a:cubicBezTo>
                    <a:pt x="1698" y="631"/>
                    <a:pt x="1693" y="636"/>
                    <a:pt x="1693" y="643"/>
                  </a:cubicBezTo>
                  <a:cubicBezTo>
                    <a:pt x="1693" y="651"/>
                    <a:pt x="1698" y="656"/>
                    <a:pt x="1705" y="656"/>
                  </a:cubicBezTo>
                  <a:close/>
                  <a:moveTo>
                    <a:pt x="1745" y="656"/>
                  </a:moveTo>
                  <a:cubicBezTo>
                    <a:pt x="1752" y="656"/>
                    <a:pt x="1758" y="651"/>
                    <a:pt x="1758" y="643"/>
                  </a:cubicBezTo>
                  <a:cubicBezTo>
                    <a:pt x="1758" y="636"/>
                    <a:pt x="1752" y="631"/>
                    <a:pt x="1745" y="631"/>
                  </a:cubicBezTo>
                  <a:cubicBezTo>
                    <a:pt x="1738" y="631"/>
                    <a:pt x="1732" y="636"/>
                    <a:pt x="1732" y="643"/>
                  </a:cubicBezTo>
                  <a:cubicBezTo>
                    <a:pt x="1732" y="651"/>
                    <a:pt x="1738" y="656"/>
                    <a:pt x="1745" y="656"/>
                  </a:cubicBezTo>
                  <a:close/>
                  <a:moveTo>
                    <a:pt x="1784" y="656"/>
                  </a:moveTo>
                  <a:cubicBezTo>
                    <a:pt x="1791" y="656"/>
                    <a:pt x="1797" y="651"/>
                    <a:pt x="1797" y="643"/>
                  </a:cubicBezTo>
                  <a:cubicBezTo>
                    <a:pt x="1797" y="636"/>
                    <a:pt x="1791" y="631"/>
                    <a:pt x="1784" y="631"/>
                  </a:cubicBezTo>
                  <a:cubicBezTo>
                    <a:pt x="1777" y="631"/>
                    <a:pt x="1772" y="636"/>
                    <a:pt x="1772" y="643"/>
                  </a:cubicBezTo>
                  <a:cubicBezTo>
                    <a:pt x="1772" y="651"/>
                    <a:pt x="1777" y="656"/>
                    <a:pt x="1784" y="656"/>
                  </a:cubicBezTo>
                  <a:close/>
                  <a:moveTo>
                    <a:pt x="1863" y="656"/>
                  </a:moveTo>
                  <a:cubicBezTo>
                    <a:pt x="1870" y="656"/>
                    <a:pt x="1876" y="651"/>
                    <a:pt x="1876" y="643"/>
                  </a:cubicBezTo>
                  <a:cubicBezTo>
                    <a:pt x="1876" y="636"/>
                    <a:pt x="1870" y="631"/>
                    <a:pt x="1863" y="631"/>
                  </a:cubicBezTo>
                  <a:cubicBezTo>
                    <a:pt x="1856" y="631"/>
                    <a:pt x="1850" y="636"/>
                    <a:pt x="1850" y="643"/>
                  </a:cubicBezTo>
                  <a:cubicBezTo>
                    <a:pt x="1850" y="651"/>
                    <a:pt x="1856" y="656"/>
                    <a:pt x="1863" y="656"/>
                  </a:cubicBezTo>
                  <a:close/>
                  <a:moveTo>
                    <a:pt x="1903" y="656"/>
                  </a:moveTo>
                  <a:cubicBezTo>
                    <a:pt x="1910" y="656"/>
                    <a:pt x="1915" y="651"/>
                    <a:pt x="1915" y="643"/>
                  </a:cubicBezTo>
                  <a:cubicBezTo>
                    <a:pt x="1915" y="636"/>
                    <a:pt x="1910" y="631"/>
                    <a:pt x="1903" y="631"/>
                  </a:cubicBezTo>
                  <a:cubicBezTo>
                    <a:pt x="1896" y="631"/>
                    <a:pt x="1890" y="636"/>
                    <a:pt x="1890" y="643"/>
                  </a:cubicBezTo>
                  <a:cubicBezTo>
                    <a:pt x="1890" y="651"/>
                    <a:pt x="1896" y="656"/>
                    <a:pt x="1903" y="656"/>
                  </a:cubicBezTo>
                  <a:close/>
                  <a:moveTo>
                    <a:pt x="1942" y="656"/>
                  </a:moveTo>
                  <a:cubicBezTo>
                    <a:pt x="1949" y="656"/>
                    <a:pt x="1955" y="651"/>
                    <a:pt x="1955" y="643"/>
                  </a:cubicBezTo>
                  <a:cubicBezTo>
                    <a:pt x="1955" y="636"/>
                    <a:pt x="1949" y="631"/>
                    <a:pt x="1942" y="631"/>
                  </a:cubicBezTo>
                  <a:cubicBezTo>
                    <a:pt x="1935" y="631"/>
                    <a:pt x="1929" y="636"/>
                    <a:pt x="1929" y="643"/>
                  </a:cubicBezTo>
                  <a:cubicBezTo>
                    <a:pt x="1929" y="651"/>
                    <a:pt x="1935" y="656"/>
                    <a:pt x="1942" y="656"/>
                  </a:cubicBezTo>
                  <a:close/>
                  <a:moveTo>
                    <a:pt x="1994" y="643"/>
                  </a:moveTo>
                  <a:cubicBezTo>
                    <a:pt x="1994" y="636"/>
                    <a:pt x="1988" y="631"/>
                    <a:pt x="1981" y="631"/>
                  </a:cubicBezTo>
                  <a:cubicBezTo>
                    <a:pt x="1974" y="631"/>
                    <a:pt x="1969" y="636"/>
                    <a:pt x="1969" y="643"/>
                  </a:cubicBezTo>
                  <a:cubicBezTo>
                    <a:pt x="1969" y="650"/>
                    <a:pt x="1974" y="656"/>
                    <a:pt x="1981" y="656"/>
                  </a:cubicBezTo>
                  <a:cubicBezTo>
                    <a:pt x="1988" y="656"/>
                    <a:pt x="1994" y="650"/>
                    <a:pt x="1994" y="643"/>
                  </a:cubicBezTo>
                  <a:close/>
                  <a:moveTo>
                    <a:pt x="2100" y="656"/>
                  </a:moveTo>
                  <a:cubicBezTo>
                    <a:pt x="2107" y="656"/>
                    <a:pt x="2112" y="651"/>
                    <a:pt x="2112" y="643"/>
                  </a:cubicBezTo>
                  <a:cubicBezTo>
                    <a:pt x="2112" y="636"/>
                    <a:pt x="2107" y="631"/>
                    <a:pt x="2100" y="631"/>
                  </a:cubicBezTo>
                  <a:cubicBezTo>
                    <a:pt x="2093" y="631"/>
                    <a:pt x="2087" y="636"/>
                    <a:pt x="2087" y="643"/>
                  </a:cubicBezTo>
                  <a:cubicBezTo>
                    <a:pt x="2087" y="651"/>
                    <a:pt x="2093" y="656"/>
                    <a:pt x="2100" y="656"/>
                  </a:cubicBezTo>
                  <a:close/>
                  <a:moveTo>
                    <a:pt x="2139" y="656"/>
                  </a:moveTo>
                  <a:cubicBezTo>
                    <a:pt x="2146" y="656"/>
                    <a:pt x="2152" y="651"/>
                    <a:pt x="2152" y="643"/>
                  </a:cubicBezTo>
                  <a:cubicBezTo>
                    <a:pt x="2152" y="636"/>
                    <a:pt x="2146" y="631"/>
                    <a:pt x="2139" y="631"/>
                  </a:cubicBezTo>
                  <a:cubicBezTo>
                    <a:pt x="2132" y="631"/>
                    <a:pt x="2126" y="636"/>
                    <a:pt x="2126" y="643"/>
                  </a:cubicBezTo>
                  <a:cubicBezTo>
                    <a:pt x="2126" y="651"/>
                    <a:pt x="2132" y="656"/>
                    <a:pt x="2139" y="656"/>
                  </a:cubicBezTo>
                  <a:close/>
                  <a:moveTo>
                    <a:pt x="2218" y="631"/>
                  </a:moveTo>
                  <a:cubicBezTo>
                    <a:pt x="2211" y="631"/>
                    <a:pt x="2205" y="636"/>
                    <a:pt x="2205" y="643"/>
                  </a:cubicBezTo>
                  <a:cubicBezTo>
                    <a:pt x="2205" y="650"/>
                    <a:pt x="2211" y="656"/>
                    <a:pt x="2218" y="656"/>
                  </a:cubicBezTo>
                  <a:cubicBezTo>
                    <a:pt x="2225" y="656"/>
                    <a:pt x="2231" y="650"/>
                    <a:pt x="2231" y="643"/>
                  </a:cubicBezTo>
                  <a:cubicBezTo>
                    <a:pt x="2231" y="636"/>
                    <a:pt x="2225" y="631"/>
                    <a:pt x="2218" y="631"/>
                  </a:cubicBezTo>
                  <a:close/>
                  <a:moveTo>
                    <a:pt x="2257" y="656"/>
                  </a:moveTo>
                  <a:cubicBezTo>
                    <a:pt x="2264" y="656"/>
                    <a:pt x="2270" y="651"/>
                    <a:pt x="2270" y="643"/>
                  </a:cubicBezTo>
                  <a:cubicBezTo>
                    <a:pt x="2270" y="636"/>
                    <a:pt x="2264" y="631"/>
                    <a:pt x="2257" y="631"/>
                  </a:cubicBezTo>
                  <a:cubicBezTo>
                    <a:pt x="2250" y="631"/>
                    <a:pt x="2245" y="636"/>
                    <a:pt x="2245" y="643"/>
                  </a:cubicBezTo>
                  <a:cubicBezTo>
                    <a:pt x="2245" y="651"/>
                    <a:pt x="2250" y="656"/>
                    <a:pt x="2257" y="656"/>
                  </a:cubicBezTo>
                  <a:close/>
                  <a:moveTo>
                    <a:pt x="2297" y="631"/>
                  </a:moveTo>
                  <a:cubicBezTo>
                    <a:pt x="2290" y="631"/>
                    <a:pt x="2284" y="636"/>
                    <a:pt x="2284" y="643"/>
                  </a:cubicBezTo>
                  <a:cubicBezTo>
                    <a:pt x="2284" y="650"/>
                    <a:pt x="2290" y="656"/>
                    <a:pt x="2297" y="656"/>
                  </a:cubicBezTo>
                  <a:cubicBezTo>
                    <a:pt x="2304" y="656"/>
                    <a:pt x="2310" y="650"/>
                    <a:pt x="2310" y="643"/>
                  </a:cubicBezTo>
                  <a:cubicBezTo>
                    <a:pt x="2310" y="636"/>
                    <a:pt x="2304" y="631"/>
                    <a:pt x="2297" y="631"/>
                  </a:cubicBezTo>
                  <a:close/>
                  <a:moveTo>
                    <a:pt x="2336" y="656"/>
                  </a:moveTo>
                  <a:cubicBezTo>
                    <a:pt x="2343" y="656"/>
                    <a:pt x="2349" y="651"/>
                    <a:pt x="2349" y="643"/>
                  </a:cubicBezTo>
                  <a:cubicBezTo>
                    <a:pt x="2349" y="636"/>
                    <a:pt x="2343" y="631"/>
                    <a:pt x="2336" y="631"/>
                  </a:cubicBezTo>
                  <a:cubicBezTo>
                    <a:pt x="2329" y="631"/>
                    <a:pt x="2323" y="636"/>
                    <a:pt x="2323" y="643"/>
                  </a:cubicBezTo>
                  <a:cubicBezTo>
                    <a:pt x="2323" y="651"/>
                    <a:pt x="2329" y="656"/>
                    <a:pt x="2336" y="656"/>
                  </a:cubicBezTo>
                  <a:close/>
                  <a:moveTo>
                    <a:pt x="2376" y="656"/>
                  </a:moveTo>
                  <a:cubicBezTo>
                    <a:pt x="2383" y="656"/>
                    <a:pt x="2388" y="651"/>
                    <a:pt x="2388" y="643"/>
                  </a:cubicBezTo>
                  <a:cubicBezTo>
                    <a:pt x="2388" y="636"/>
                    <a:pt x="2383" y="631"/>
                    <a:pt x="2376" y="631"/>
                  </a:cubicBezTo>
                  <a:cubicBezTo>
                    <a:pt x="2369" y="631"/>
                    <a:pt x="2363" y="636"/>
                    <a:pt x="2363" y="643"/>
                  </a:cubicBezTo>
                  <a:cubicBezTo>
                    <a:pt x="2363" y="651"/>
                    <a:pt x="2369" y="656"/>
                    <a:pt x="2376" y="656"/>
                  </a:cubicBezTo>
                  <a:close/>
                  <a:moveTo>
                    <a:pt x="2415" y="656"/>
                  </a:moveTo>
                  <a:cubicBezTo>
                    <a:pt x="2422" y="656"/>
                    <a:pt x="2428" y="651"/>
                    <a:pt x="2428" y="643"/>
                  </a:cubicBezTo>
                  <a:cubicBezTo>
                    <a:pt x="2428" y="636"/>
                    <a:pt x="2422" y="631"/>
                    <a:pt x="2415" y="631"/>
                  </a:cubicBezTo>
                  <a:cubicBezTo>
                    <a:pt x="2408" y="631"/>
                    <a:pt x="2402" y="636"/>
                    <a:pt x="2402" y="643"/>
                  </a:cubicBezTo>
                  <a:cubicBezTo>
                    <a:pt x="2402" y="651"/>
                    <a:pt x="2408" y="656"/>
                    <a:pt x="2415" y="656"/>
                  </a:cubicBezTo>
                  <a:close/>
                  <a:moveTo>
                    <a:pt x="2455" y="656"/>
                  </a:moveTo>
                  <a:cubicBezTo>
                    <a:pt x="2462" y="656"/>
                    <a:pt x="2467" y="651"/>
                    <a:pt x="2467" y="643"/>
                  </a:cubicBezTo>
                  <a:cubicBezTo>
                    <a:pt x="2467" y="636"/>
                    <a:pt x="2462" y="631"/>
                    <a:pt x="2455" y="631"/>
                  </a:cubicBezTo>
                  <a:cubicBezTo>
                    <a:pt x="2447" y="631"/>
                    <a:pt x="2442" y="636"/>
                    <a:pt x="2442" y="643"/>
                  </a:cubicBezTo>
                  <a:cubicBezTo>
                    <a:pt x="2442" y="651"/>
                    <a:pt x="2447" y="656"/>
                    <a:pt x="2455" y="656"/>
                  </a:cubicBezTo>
                  <a:close/>
                  <a:moveTo>
                    <a:pt x="2494" y="656"/>
                  </a:moveTo>
                  <a:cubicBezTo>
                    <a:pt x="2501" y="656"/>
                    <a:pt x="2507" y="651"/>
                    <a:pt x="2507" y="643"/>
                  </a:cubicBezTo>
                  <a:cubicBezTo>
                    <a:pt x="2507" y="636"/>
                    <a:pt x="2501" y="631"/>
                    <a:pt x="2494" y="631"/>
                  </a:cubicBezTo>
                  <a:cubicBezTo>
                    <a:pt x="2487" y="631"/>
                    <a:pt x="2481" y="636"/>
                    <a:pt x="2481" y="643"/>
                  </a:cubicBezTo>
                  <a:cubicBezTo>
                    <a:pt x="2481" y="651"/>
                    <a:pt x="2487" y="656"/>
                    <a:pt x="2494" y="656"/>
                  </a:cubicBezTo>
                  <a:close/>
                  <a:moveTo>
                    <a:pt x="2533" y="656"/>
                  </a:moveTo>
                  <a:cubicBezTo>
                    <a:pt x="2540" y="656"/>
                    <a:pt x="2546" y="651"/>
                    <a:pt x="2546" y="643"/>
                  </a:cubicBezTo>
                  <a:cubicBezTo>
                    <a:pt x="2546" y="636"/>
                    <a:pt x="2540" y="631"/>
                    <a:pt x="2533" y="631"/>
                  </a:cubicBezTo>
                  <a:cubicBezTo>
                    <a:pt x="2526" y="631"/>
                    <a:pt x="2521" y="636"/>
                    <a:pt x="2521" y="643"/>
                  </a:cubicBezTo>
                  <a:cubicBezTo>
                    <a:pt x="2521" y="651"/>
                    <a:pt x="2526" y="656"/>
                    <a:pt x="2533" y="656"/>
                  </a:cubicBezTo>
                  <a:close/>
                  <a:moveTo>
                    <a:pt x="2573" y="656"/>
                  </a:moveTo>
                  <a:cubicBezTo>
                    <a:pt x="2580" y="656"/>
                    <a:pt x="2586" y="651"/>
                    <a:pt x="2586" y="643"/>
                  </a:cubicBezTo>
                  <a:cubicBezTo>
                    <a:pt x="2586" y="636"/>
                    <a:pt x="2580" y="631"/>
                    <a:pt x="2573" y="631"/>
                  </a:cubicBezTo>
                  <a:cubicBezTo>
                    <a:pt x="2566" y="631"/>
                    <a:pt x="2560" y="636"/>
                    <a:pt x="2560" y="643"/>
                  </a:cubicBezTo>
                  <a:cubicBezTo>
                    <a:pt x="2560" y="651"/>
                    <a:pt x="2566" y="656"/>
                    <a:pt x="2573" y="656"/>
                  </a:cubicBezTo>
                  <a:close/>
                  <a:moveTo>
                    <a:pt x="2612" y="656"/>
                  </a:moveTo>
                  <a:cubicBezTo>
                    <a:pt x="2619" y="656"/>
                    <a:pt x="2625" y="651"/>
                    <a:pt x="2625" y="643"/>
                  </a:cubicBezTo>
                  <a:cubicBezTo>
                    <a:pt x="2625" y="636"/>
                    <a:pt x="2619" y="631"/>
                    <a:pt x="2612" y="631"/>
                  </a:cubicBezTo>
                  <a:cubicBezTo>
                    <a:pt x="2605" y="631"/>
                    <a:pt x="2599" y="636"/>
                    <a:pt x="2599" y="643"/>
                  </a:cubicBezTo>
                  <a:cubicBezTo>
                    <a:pt x="2599" y="651"/>
                    <a:pt x="2605" y="656"/>
                    <a:pt x="2612" y="656"/>
                  </a:cubicBezTo>
                  <a:close/>
                  <a:moveTo>
                    <a:pt x="2652" y="656"/>
                  </a:moveTo>
                  <a:cubicBezTo>
                    <a:pt x="2659" y="656"/>
                    <a:pt x="2664" y="651"/>
                    <a:pt x="2664" y="643"/>
                  </a:cubicBezTo>
                  <a:cubicBezTo>
                    <a:pt x="2664" y="636"/>
                    <a:pt x="2659" y="631"/>
                    <a:pt x="2652" y="631"/>
                  </a:cubicBezTo>
                  <a:cubicBezTo>
                    <a:pt x="2645" y="631"/>
                    <a:pt x="2639" y="636"/>
                    <a:pt x="2639" y="643"/>
                  </a:cubicBezTo>
                  <a:cubicBezTo>
                    <a:pt x="2639" y="651"/>
                    <a:pt x="2645" y="656"/>
                    <a:pt x="2652" y="656"/>
                  </a:cubicBezTo>
                  <a:close/>
                  <a:moveTo>
                    <a:pt x="2691" y="656"/>
                  </a:moveTo>
                  <a:cubicBezTo>
                    <a:pt x="2698" y="656"/>
                    <a:pt x="2704" y="651"/>
                    <a:pt x="2704" y="643"/>
                  </a:cubicBezTo>
                  <a:cubicBezTo>
                    <a:pt x="2704" y="636"/>
                    <a:pt x="2698" y="631"/>
                    <a:pt x="2691" y="631"/>
                  </a:cubicBezTo>
                  <a:cubicBezTo>
                    <a:pt x="2684" y="631"/>
                    <a:pt x="2678" y="636"/>
                    <a:pt x="2678" y="643"/>
                  </a:cubicBezTo>
                  <a:cubicBezTo>
                    <a:pt x="2678" y="651"/>
                    <a:pt x="2684" y="656"/>
                    <a:pt x="2691" y="656"/>
                  </a:cubicBezTo>
                  <a:close/>
                  <a:moveTo>
                    <a:pt x="2730" y="656"/>
                  </a:moveTo>
                  <a:cubicBezTo>
                    <a:pt x="2738" y="656"/>
                    <a:pt x="2743" y="651"/>
                    <a:pt x="2743" y="643"/>
                  </a:cubicBezTo>
                  <a:cubicBezTo>
                    <a:pt x="2743" y="636"/>
                    <a:pt x="2738" y="631"/>
                    <a:pt x="2730" y="631"/>
                  </a:cubicBezTo>
                  <a:cubicBezTo>
                    <a:pt x="2723" y="631"/>
                    <a:pt x="2718" y="636"/>
                    <a:pt x="2718" y="643"/>
                  </a:cubicBezTo>
                  <a:cubicBezTo>
                    <a:pt x="2718" y="651"/>
                    <a:pt x="2723" y="656"/>
                    <a:pt x="2730" y="656"/>
                  </a:cubicBezTo>
                  <a:close/>
                  <a:moveTo>
                    <a:pt x="2770" y="656"/>
                  </a:moveTo>
                  <a:cubicBezTo>
                    <a:pt x="2777" y="656"/>
                    <a:pt x="2783" y="651"/>
                    <a:pt x="2783" y="643"/>
                  </a:cubicBezTo>
                  <a:cubicBezTo>
                    <a:pt x="2783" y="636"/>
                    <a:pt x="2777" y="631"/>
                    <a:pt x="2770" y="631"/>
                  </a:cubicBezTo>
                  <a:cubicBezTo>
                    <a:pt x="2763" y="631"/>
                    <a:pt x="2757" y="636"/>
                    <a:pt x="2757" y="643"/>
                  </a:cubicBezTo>
                  <a:cubicBezTo>
                    <a:pt x="2757" y="651"/>
                    <a:pt x="2763" y="656"/>
                    <a:pt x="2770" y="656"/>
                  </a:cubicBezTo>
                  <a:close/>
                  <a:moveTo>
                    <a:pt x="2809" y="656"/>
                  </a:moveTo>
                  <a:cubicBezTo>
                    <a:pt x="2816" y="656"/>
                    <a:pt x="2822" y="651"/>
                    <a:pt x="2822" y="643"/>
                  </a:cubicBezTo>
                  <a:cubicBezTo>
                    <a:pt x="2822" y="636"/>
                    <a:pt x="2816" y="631"/>
                    <a:pt x="2809" y="631"/>
                  </a:cubicBezTo>
                  <a:cubicBezTo>
                    <a:pt x="2802" y="631"/>
                    <a:pt x="2797" y="636"/>
                    <a:pt x="2797" y="643"/>
                  </a:cubicBezTo>
                  <a:cubicBezTo>
                    <a:pt x="2797" y="651"/>
                    <a:pt x="2802" y="656"/>
                    <a:pt x="2809" y="656"/>
                  </a:cubicBezTo>
                  <a:close/>
                  <a:moveTo>
                    <a:pt x="2849" y="656"/>
                  </a:moveTo>
                  <a:cubicBezTo>
                    <a:pt x="2856" y="656"/>
                    <a:pt x="2862" y="651"/>
                    <a:pt x="2862" y="643"/>
                  </a:cubicBezTo>
                  <a:cubicBezTo>
                    <a:pt x="2862" y="636"/>
                    <a:pt x="2856" y="631"/>
                    <a:pt x="2849" y="631"/>
                  </a:cubicBezTo>
                  <a:cubicBezTo>
                    <a:pt x="2842" y="631"/>
                    <a:pt x="2836" y="636"/>
                    <a:pt x="2836" y="643"/>
                  </a:cubicBezTo>
                  <a:cubicBezTo>
                    <a:pt x="2836" y="651"/>
                    <a:pt x="2842" y="656"/>
                    <a:pt x="2849" y="656"/>
                  </a:cubicBezTo>
                  <a:close/>
                  <a:moveTo>
                    <a:pt x="2888" y="656"/>
                  </a:moveTo>
                  <a:cubicBezTo>
                    <a:pt x="2895" y="656"/>
                    <a:pt x="2901" y="651"/>
                    <a:pt x="2901" y="643"/>
                  </a:cubicBezTo>
                  <a:cubicBezTo>
                    <a:pt x="2901" y="636"/>
                    <a:pt x="2895" y="631"/>
                    <a:pt x="2888" y="631"/>
                  </a:cubicBezTo>
                  <a:cubicBezTo>
                    <a:pt x="2881" y="631"/>
                    <a:pt x="2875" y="636"/>
                    <a:pt x="2875" y="643"/>
                  </a:cubicBezTo>
                  <a:cubicBezTo>
                    <a:pt x="2875" y="651"/>
                    <a:pt x="2881" y="656"/>
                    <a:pt x="2888" y="656"/>
                  </a:cubicBezTo>
                  <a:close/>
                  <a:moveTo>
                    <a:pt x="2928" y="656"/>
                  </a:moveTo>
                  <a:cubicBezTo>
                    <a:pt x="2935" y="656"/>
                    <a:pt x="2940" y="651"/>
                    <a:pt x="2940" y="643"/>
                  </a:cubicBezTo>
                  <a:cubicBezTo>
                    <a:pt x="2940" y="636"/>
                    <a:pt x="2935" y="631"/>
                    <a:pt x="2928" y="631"/>
                  </a:cubicBezTo>
                  <a:cubicBezTo>
                    <a:pt x="2921" y="631"/>
                    <a:pt x="2915" y="636"/>
                    <a:pt x="2915" y="643"/>
                  </a:cubicBezTo>
                  <a:cubicBezTo>
                    <a:pt x="2915" y="651"/>
                    <a:pt x="2921" y="656"/>
                    <a:pt x="2928" y="656"/>
                  </a:cubicBezTo>
                  <a:close/>
                  <a:moveTo>
                    <a:pt x="2967" y="656"/>
                  </a:moveTo>
                  <a:cubicBezTo>
                    <a:pt x="2974" y="656"/>
                    <a:pt x="2980" y="651"/>
                    <a:pt x="2980" y="643"/>
                  </a:cubicBezTo>
                  <a:cubicBezTo>
                    <a:pt x="2980" y="636"/>
                    <a:pt x="2974" y="631"/>
                    <a:pt x="2967" y="631"/>
                  </a:cubicBezTo>
                  <a:cubicBezTo>
                    <a:pt x="2960" y="631"/>
                    <a:pt x="2954" y="636"/>
                    <a:pt x="2954" y="643"/>
                  </a:cubicBezTo>
                  <a:cubicBezTo>
                    <a:pt x="2954" y="651"/>
                    <a:pt x="2960" y="656"/>
                    <a:pt x="2967" y="656"/>
                  </a:cubicBezTo>
                  <a:close/>
                  <a:moveTo>
                    <a:pt x="3006" y="656"/>
                  </a:moveTo>
                  <a:cubicBezTo>
                    <a:pt x="3013" y="656"/>
                    <a:pt x="3019" y="651"/>
                    <a:pt x="3019" y="643"/>
                  </a:cubicBezTo>
                  <a:cubicBezTo>
                    <a:pt x="3019" y="636"/>
                    <a:pt x="3013" y="631"/>
                    <a:pt x="3006" y="631"/>
                  </a:cubicBezTo>
                  <a:cubicBezTo>
                    <a:pt x="2999" y="631"/>
                    <a:pt x="2994" y="636"/>
                    <a:pt x="2994" y="643"/>
                  </a:cubicBezTo>
                  <a:cubicBezTo>
                    <a:pt x="2994" y="651"/>
                    <a:pt x="2999" y="656"/>
                    <a:pt x="3006" y="656"/>
                  </a:cubicBezTo>
                  <a:close/>
                  <a:moveTo>
                    <a:pt x="3046" y="656"/>
                  </a:moveTo>
                  <a:cubicBezTo>
                    <a:pt x="3053" y="656"/>
                    <a:pt x="3059" y="651"/>
                    <a:pt x="3059" y="643"/>
                  </a:cubicBezTo>
                  <a:cubicBezTo>
                    <a:pt x="3059" y="636"/>
                    <a:pt x="3053" y="631"/>
                    <a:pt x="3046" y="631"/>
                  </a:cubicBezTo>
                  <a:cubicBezTo>
                    <a:pt x="3039" y="631"/>
                    <a:pt x="3033" y="636"/>
                    <a:pt x="3033" y="643"/>
                  </a:cubicBezTo>
                  <a:cubicBezTo>
                    <a:pt x="3033" y="651"/>
                    <a:pt x="3039" y="656"/>
                    <a:pt x="3046" y="656"/>
                  </a:cubicBezTo>
                  <a:close/>
                  <a:moveTo>
                    <a:pt x="444" y="670"/>
                  </a:moveTo>
                  <a:cubicBezTo>
                    <a:pt x="437" y="670"/>
                    <a:pt x="431" y="676"/>
                    <a:pt x="431" y="683"/>
                  </a:cubicBezTo>
                  <a:cubicBezTo>
                    <a:pt x="431" y="690"/>
                    <a:pt x="437" y="696"/>
                    <a:pt x="444" y="696"/>
                  </a:cubicBezTo>
                  <a:cubicBezTo>
                    <a:pt x="451" y="696"/>
                    <a:pt x="457" y="690"/>
                    <a:pt x="457" y="683"/>
                  </a:cubicBezTo>
                  <a:cubicBezTo>
                    <a:pt x="457" y="676"/>
                    <a:pt x="451" y="670"/>
                    <a:pt x="444" y="670"/>
                  </a:cubicBezTo>
                  <a:close/>
                  <a:moveTo>
                    <a:pt x="483" y="696"/>
                  </a:moveTo>
                  <a:cubicBezTo>
                    <a:pt x="490" y="696"/>
                    <a:pt x="496" y="690"/>
                    <a:pt x="496" y="683"/>
                  </a:cubicBezTo>
                  <a:cubicBezTo>
                    <a:pt x="496" y="676"/>
                    <a:pt x="490" y="670"/>
                    <a:pt x="483" y="670"/>
                  </a:cubicBezTo>
                  <a:cubicBezTo>
                    <a:pt x="476" y="670"/>
                    <a:pt x="471" y="676"/>
                    <a:pt x="471" y="683"/>
                  </a:cubicBezTo>
                  <a:cubicBezTo>
                    <a:pt x="471" y="690"/>
                    <a:pt x="476" y="696"/>
                    <a:pt x="483" y="696"/>
                  </a:cubicBezTo>
                  <a:close/>
                  <a:moveTo>
                    <a:pt x="523" y="696"/>
                  </a:moveTo>
                  <a:cubicBezTo>
                    <a:pt x="530" y="696"/>
                    <a:pt x="535" y="690"/>
                    <a:pt x="535" y="683"/>
                  </a:cubicBezTo>
                  <a:cubicBezTo>
                    <a:pt x="535" y="676"/>
                    <a:pt x="530" y="670"/>
                    <a:pt x="523" y="670"/>
                  </a:cubicBezTo>
                  <a:cubicBezTo>
                    <a:pt x="516" y="670"/>
                    <a:pt x="510" y="676"/>
                    <a:pt x="510" y="683"/>
                  </a:cubicBezTo>
                  <a:cubicBezTo>
                    <a:pt x="510" y="690"/>
                    <a:pt x="516" y="696"/>
                    <a:pt x="523" y="696"/>
                  </a:cubicBezTo>
                  <a:close/>
                  <a:moveTo>
                    <a:pt x="562" y="696"/>
                  </a:moveTo>
                  <a:cubicBezTo>
                    <a:pt x="569" y="696"/>
                    <a:pt x="575" y="690"/>
                    <a:pt x="575" y="683"/>
                  </a:cubicBezTo>
                  <a:cubicBezTo>
                    <a:pt x="575" y="676"/>
                    <a:pt x="569" y="670"/>
                    <a:pt x="562" y="670"/>
                  </a:cubicBezTo>
                  <a:cubicBezTo>
                    <a:pt x="555" y="670"/>
                    <a:pt x="549" y="676"/>
                    <a:pt x="549" y="683"/>
                  </a:cubicBezTo>
                  <a:cubicBezTo>
                    <a:pt x="549" y="690"/>
                    <a:pt x="555" y="696"/>
                    <a:pt x="562" y="696"/>
                  </a:cubicBezTo>
                  <a:close/>
                  <a:moveTo>
                    <a:pt x="602" y="696"/>
                  </a:moveTo>
                  <a:cubicBezTo>
                    <a:pt x="609" y="696"/>
                    <a:pt x="614" y="690"/>
                    <a:pt x="614" y="683"/>
                  </a:cubicBezTo>
                  <a:cubicBezTo>
                    <a:pt x="614" y="676"/>
                    <a:pt x="609" y="670"/>
                    <a:pt x="602" y="670"/>
                  </a:cubicBezTo>
                  <a:cubicBezTo>
                    <a:pt x="595" y="670"/>
                    <a:pt x="589" y="676"/>
                    <a:pt x="589" y="683"/>
                  </a:cubicBezTo>
                  <a:cubicBezTo>
                    <a:pt x="589" y="690"/>
                    <a:pt x="595" y="696"/>
                    <a:pt x="602" y="696"/>
                  </a:cubicBezTo>
                  <a:close/>
                  <a:moveTo>
                    <a:pt x="641" y="696"/>
                  </a:moveTo>
                  <a:cubicBezTo>
                    <a:pt x="648" y="696"/>
                    <a:pt x="654" y="690"/>
                    <a:pt x="654" y="683"/>
                  </a:cubicBezTo>
                  <a:cubicBezTo>
                    <a:pt x="654" y="676"/>
                    <a:pt x="648" y="670"/>
                    <a:pt x="641" y="670"/>
                  </a:cubicBezTo>
                  <a:cubicBezTo>
                    <a:pt x="634" y="670"/>
                    <a:pt x="628" y="676"/>
                    <a:pt x="628" y="683"/>
                  </a:cubicBezTo>
                  <a:cubicBezTo>
                    <a:pt x="628" y="690"/>
                    <a:pt x="634" y="696"/>
                    <a:pt x="641" y="696"/>
                  </a:cubicBezTo>
                  <a:close/>
                  <a:moveTo>
                    <a:pt x="680" y="696"/>
                  </a:moveTo>
                  <a:cubicBezTo>
                    <a:pt x="687" y="696"/>
                    <a:pt x="693" y="690"/>
                    <a:pt x="693" y="683"/>
                  </a:cubicBezTo>
                  <a:cubicBezTo>
                    <a:pt x="693" y="676"/>
                    <a:pt x="687" y="670"/>
                    <a:pt x="680" y="670"/>
                  </a:cubicBezTo>
                  <a:cubicBezTo>
                    <a:pt x="673" y="670"/>
                    <a:pt x="668" y="676"/>
                    <a:pt x="668" y="683"/>
                  </a:cubicBezTo>
                  <a:cubicBezTo>
                    <a:pt x="668" y="690"/>
                    <a:pt x="673" y="696"/>
                    <a:pt x="680" y="696"/>
                  </a:cubicBezTo>
                  <a:close/>
                  <a:moveTo>
                    <a:pt x="720" y="696"/>
                  </a:moveTo>
                  <a:cubicBezTo>
                    <a:pt x="727" y="696"/>
                    <a:pt x="733" y="690"/>
                    <a:pt x="733" y="683"/>
                  </a:cubicBezTo>
                  <a:cubicBezTo>
                    <a:pt x="733" y="676"/>
                    <a:pt x="727" y="670"/>
                    <a:pt x="720" y="670"/>
                  </a:cubicBezTo>
                  <a:cubicBezTo>
                    <a:pt x="713" y="670"/>
                    <a:pt x="707" y="676"/>
                    <a:pt x="707" y="683"/>
                  </a:cubicBezTo>
                  <a:cubicBezTo>
                    <a:pt x="707" y="690"/>
                    <a:pt x="713" y="696"/>
                    <a:pt x="720" y="696"/>
                  </a:cubicBezTo>
                  <a:close/>
                  <a:moveTo>
                    <a:pt x="759" y="696"/>
                  </a:moveTo>
                  <a:cubicBezTo>
                    <a:pt x="766" y="696"/>
                    <a:pt x="772" y="690"/>
                    <a:pt x="772" y="683"/>
                  </a:cubicBezTo>
                  <a:cubicBezTo>
                    <a:pt x="772" y="676"/>
                    <a:pt x="766" y="670"/>
                    <a:pt x="759" y="670"/>
                  </a:cubicBezTo>
                  <a:cubicBezTo>
                    <a:pt x="752" y="670"/>
                    <a:pt x="747" y="676"/>
                    <a:pt x="747" y="683"/>
                  </a:cubicBezTo>
                  <a:cubicBezTo>
                    <a:pt x="747" y="690"/>
                    <a:pt x="752" y="696"/>
                    <a:pt x="759" y="696"/>
                  </a:cubicBezTo>
                  <a:close/>
                  <a:moveTo>
                    <a:pt x="799" y="696"/>
                  </a:moveTo>
                  <a:cubicBezTo>
                    <a:pt x="806" y="696"/>
                    <a:pt x="811" y="690"/>
                    <a:pt x="811" y="683"/>
                  </a:cubicBezTo>
                  <a:cubicBezTo>
                    <a:pt x="811" y="676"/>
                    <a:pt x="806" y="670"/>
                    <a:pt x="799" y="670"/>
                  </a:cubicBezTo>
                  <a:cubicBezTo>
                    <a:pt x="792" y="670"/>
                    <a:pt x="786" y="676"/>
                    <a:pt x="786" y="683"/>
                  </a:cubicBezTo>
                  <a:cubicBezTo>
                    <a:pt x="786" y="690"/>
                    <a:pt x="792" y="696"/>
                    <a:pt x="799" y="696"/>
                  </a:cubicBezTo>
                  <a:close/>
                  <a:moveTo>
                    <a:pt x="838" y="696"/>
                  </a:moveTo>
                  <a:cubicBezTo>
                    <a:pt x="845" y="696"/>
                    <a:pt x="851" y="690"/>
                    <a:pt x="851" y="683"/>
                  </a:cubicBezTo>
                  <a:cubicBezTo>
                    <a:pt x="851" y="676"/>
                    <a:pt x="845" y="670"/>
                    <a:pt x="838" y="670"/>
                  </a:cubicBezTo>
                  <a:cubicBezTo>
                    <a:pt x="831" y="670"/>
                    <a:pt x="825" y="676"/>
                    <a:pt x="825" y="683"/>
                  </a:cubicBezTo>
                  <a:cubicBezTo>
                    <a:pt x="825" y="690"/>
                    <a:pt x="831" y="696"/>
                    <a:pt x="838" y="696"/>
                  </a:cubicBezTo>
                  <a:close/>
                  <a:moveTo>
                    <a:pt x="878" y="696"/>
                  </a:moveTo>
                  <a:cubicBezTo>
                    <a:pt x="885" y="696"/>
                    <a:pt x="890" y="690"/>
                    <a:pt x="890" y="683"/>
                  </a:cubicBezTo>
                  <a:cubicBezTo>
                    <a:pt x="890" y="676"/>
                    <a:pt x="885" y="670"/>
                    <a:pt x="878" y="670"/>
                  </a:cubicBezTo>
                  <a:cubicBezTo>
                    <a:pt x="871" y="670"/>
                    <a:pt x="865" y="676"/>
                    <a:pt x="865" y="683"/>
                  </a:cubicBezTo>
                  <a:cubicBezTo>
                    <a:pt x="865" y="690"/>
                    <a:pt x="871" y="696"/>
                    <a:pt x="878" y="696"/>
                  </a:cubicBezTo>
                  <a:close/>
                  <a:moveTo>
                    <a:pt x="917" y="696"/>
                  </a:moveTo>
                  <a:cubicBezTo>
                    <a:pt x="924" y="696"/>
                    <a:pt x="930" y="690"/>
                    <a:pt x="930" y="683"/>
                  </a:cubicBezTo>
                  <a:cubicBezTo>
                    <a:pt x="930" y="676"/>
                    <a:pt x="924" y="670"/>
                    <a:pt x="917" y="670"/>
                  </a:cubicBezTo>
                  <a:cubicBezTo>
                    <a:pt x="910" y="670"/>
                    <a:pt x="904" y="676"/>
                    <a:pt x="904" y="683"/>
                  </a:cubicBezTo>
                  <a:cubicBezTo>
                    <a:pt x="904" y="690"/>
                    <a:pt x="910" y="696"/>
                    <a:pt x="917" y="696"/>
                  </a:cubicBezTo>
                  <a:close/>
                  <a:moveTo>
                    <a:pt x="956" y="696"/>
                  </a:moveTo>
                  <a:cubicBezTo>
                    <a:pt x="963" y="696"/>
                    <a:pt x="969" y="690"/>
                    <a:pt x="969" y="683"/>
                  </a:cubicBezTo>
                  <a:cubicBezTo>
                    <a:pt x="969" y="676"/>
                    <a:pt x="963" y="670"/>
                    <a:pt x="956" y="670"/>
                  </a:cubicBezTo>
                  <a:cubicBezTo>
                    <a:pt x="949" y="670"/>
                    <a:pt x="944" y="676"/>
                    <a:pt x="944" y="683"/>
                  </a:cubicBezTo>
                  <a:cubicBezTo>
                    <a:pt x="944" y="690"/>
                    <a:pt x="949" y="696"/>
                    <a:pt x="956" y="696"/>
                  </a:cubicBezTo>
                  <a:close/>
                  <a:moveTo>
                    <a:pt x="1627" y="696"/>
                  </a:moveTo>
                  <a:cubicBezTo>
                    <a:pt x="1634" y="696"/>
                    <a:pt x="1639" y="690"/>
                    <a:pt x="1639" y="683"/>
                  </a:cubicBezTo>
                  <a:cubicBezTo>
                    <a:pt x="1639" y="676"/>
                    <a:pt x="1634" y="670"/>
                    <a:pt x="1627" y="670"/>
                  </a:cubicBezTo>
                  <a:cubicBezTo>
                    <a:pt x="1620" y="670"/>
                    <a:pt x="1614" y="676"/>
                    <a:pt x="1614" y="683"/>
                  </a:cubicBezTo>
                  <a:cubicBezTo>
                    <a:pt x="1614" y="690"/>
                    <a:pt x="1620" y="696"/>
                    <a:pt x="1627" y="696"/>
                  </a:cubicBezTo>
                  <a:close/>
                  <a:moveTo>
                    <a:pt x="1666" y="696"/>
                  </a:moveTo>
                  <a:cubicBezTo>
                    <a:pt x="1673" y="696"/>
                    <a:pt x="1679" y="690"/>
                    <a:pt x="1679" y="683"/>
                  </a:cubicBezTo>
                  <a:cubicBezTo>
                    <a:pt x="1679" y="676"/>
                    <a:pt x="1673" y="670"/>
                    <a:pt x="1666" y="670"/>
                  </a:cubicBezTo>
                  <a:cubicBezTo>
                    <a:pt x="1659" y="670"/>
                    <a:pt x="1653" y="676"/>
                    <a:pt x="1653" y="683"/>
                  </a:cubicBezTo>
                  <a:cubicBezTo>
                    <a:pt x="1653" y="690"/>
                    <a:pt x="1659" y="696"/>
                    <a:pt x="1666" y="696"/>
                  </a:cubicBezTo>
                  <a:close/>
                  <a:moveTo>
                    <a:pt x="1705" y="696"/>
                  </a:moveTo>
                  <a:cubicBezTo>
                    <a:pt x="1712" y="696"/>
                    <a:pt x="1718" y="690"/>
                    <a:pt x="1718" y="683"/>
                  </a:cubicBezTo>
                  <a:cubicBezTo>
                    <a:pt x="1718" y="676"/>
                    <a:pt x="1712" y="670"/>
                    <a:pt x="1705" y="670"/>
                  </a:cubicBezTo>
                  <a:cubicBezTo>
                    <a:pt x="1698" y="670"/>
                    <a:pt x="1693" y="676"/>
                    <a:pt x="1693" y="683"/>
                  </a:cubicBezTo>
                  <a:cubicBezTo>
                    <a:pt x="1693" y="690"/>
                    <a:pt x="1698" y="696"/>
                    <a:pt x="1705" y="696"/>
                  </a:cubicBezTo>
                  <a:close/>
                  <a:moveTo>
                    <a:pt x="1817" y="683"/>
                  </a:moveTo>
                  <a:cubicBezTo>
                    <a:pt x="1817" y="686"/>
                    <a:pt x="1820" y="689"/>
                    <a:pt x="1824" y="689"/>
                  </a:cubicBezTo>
                  <a:cubicBezTo>
                    <a:pt x="1827" y="689"/>
                    <a:pt x="1830" y="686"/>
                    <a:pt x="1830" y="683"/>
                  </a:cubicBezTo>
                  <a:cubicBezTo>
                    <a:pt x="1830" y="679"/>
                    <a:pt x="1827" y="676"/>
                    <a:pt x="1824" y="676"/>
                  </a:cubicBezTo>
                  <a:cubicBezTo>
                    <a:pt x="1820" y="676"/>
                    <a:pt x="1817" y="679"/>
                    <a:pt x="1817" y="683"/>
                  </a:cubicBezTo>
                  <a:close/>
                  <a:moveTo>
                    <a:pt x="1903" y="696"/>
                  </a:moveTo>
                  <a:cubicBezTo>
                    <a:pt x="1910" y="696"/>
                    <a:pt x="1915" y="690"/>
                    <a:pt x="1915" y="683"/>
                  </a:cubicBezTo>
                  <a:cubicBezTo>
                    <a:pt x="1915" y="676"/>
                    <a:pt x="1910" y="670"/>
                    <a:pt x="1903" y="670"/>
                  </a:cubicBezTo>
                  <a:cubicBezTo>
                    <a:pt x="1896" y="670"/>
                    <a:pt x="1890" y="676"/>
                    <a:pt x="1890" y="683"/>
                  </a:cubicBezTo>
                  <a:cubicBezTo>
                    <a:pt x="1890" y="690"/>
                    <a:pt x="1896" y="696"/>
                    <a:pt x="1903" y="696"/>
                  </a:cubicBezTo>
                  <a:close/>
                  <a:moveTo>
                    <a:pt x="1955" y="683"/>
                  </a:moveTo>
                  <a:cubicBezTo>
                    <a:pt x="1955" y="676"/>
                    <a:pt x="1949" y="670"/>
                    <a:pt x="1942" y="670"/>
                  </a:cubicBezTo>
                  <a:cubicBezTo>
                    <a:pt x="1935" y="670"/>
                    <a:pt x="1929" y="676"/>
                    <a:pt x="1929" y="683"/>
                  </a:cubicBezTo>
                  <a:cubicBezTo>
                    <a:pt x="1929" y="690"/>
                    <a:pt x="1935" y="696"/>
                    <a:pt x="1942" y="696"/>
                  </a:cubicBezTo>
                  <a:cubicBezTo>
                    <a:pt x="1949" y="696"/>
                    <a:pt x="1955" y="690"/>
                    <a:pt x="1955" y="683"/>
                  </a:cubicBezTo>
                  <a:close/>
                  <a:moveTo>
                    <a:pt x="1981" y="696"/>
                  </a:moveTo>
                  <a:cubicBezTo>
                    <a:pt x="1988" y="696"/>
                    <a:pt x="1994" y="690"/>
                    <a:pt x="1994" y="683"/>
                  </a:cubicBezTo>
                  <a:cubicBezTo>
                    <a:pt x="1994" y="676"/>
                    <a:pt x="1988" y="670"/>
                    <a:pt x="1981" y="670"/>
                  </a:cubicBezTo>
                  <a:cubicBezTo>
                    <a:pt x="1974" y="670"/>
                    <a:pt x="1969" y="676"/>
                    <a:pt x="1969" y="683"/>
                  </a:cubicBezTo>
                  <a:cubicBezTo>
                    <a:pt x="1969" y="690"/>
                    <a:pt x="1974" y="696"/>
                    <a:pt x="1981" y="696"/>
                  </a:cubicBezTo>
                  <a:close/>
                  <a:moveTo>
                    <a:pt x="2021" y="696"/>
                  </a:moveTo>
                  <a:cubicBezTo>
                    <a:pt x="2028" y="696"/>
                    <a:pt x="2034" y="690"/>
                    <a:pt x="2034" y="683"/>
                  </a:cubicBezTo>
                  <a:cubicBezTo>
                    <a:pt x="2034" y="676"/>
                    <a:pt x="2028" y="670"/>
                    <a:pt x="2021" y="670"/>
                  </a:cubicBezTo>
                  <a:cubicBezTo>
                    <a:pt x="2014" y="670"/>
                    <a:pt x="2008" y="676"/>
                    <a:pt x="2008" y="683"/>
                  </a:cubicBezTo>
                  <a:cubicBezTo>
                    <a:pt x="2008" y="690"/>
                    <a:pt x="2014" y="696"/>
                    <a:pt x="2021" y="696"/>
                  </a:cubicBezTo>
                  <a:close/>
                  <a:moveTo>
                    <a:pt x="2060" y="670"/>
                  </a:moveTo>
                  <a:cubicBezTo>
                    <a:pt x="2053" y="670"/>
                    <a:pt x="2048" y="676"/>
                    <a:pt x="2048" y="683"/>
                  </a:cubicBezTo>
                  <a:cubicBezTo>
                    <a:pt x="2048" y="690"/>
                    <a:pt x="2053" y="696"/>
                    <a:pt x="2060" y="696"/>
                  </a:cubicBezTo>
                  <a:cubicBezTo>
                    <a:pt x="2067" y="696"/>
                    <a:pt x="2073" y="690"/>
                    <a:pt x="2073" y="683"/>
                  </a:cubicBezTo>
                  <a:cubicBezTo>
                    <a:pt x="2073" y="676"/>
                    <a:pt x="2067" y="670"/>
                    <a:pt x="2060" y="670"/>
                  </a:cubicBezTo>
                  <a:close/>
                  <a:moveTo>
                    <a:pt x="2139" y="696"/>
                  </a:moveTo>
                  <a:cubicBezTo>
                    <a:pt x="2146" y="696"/>
                    <a:pt x="2152" y="690"/>
                    <a:pt x="2152" y="683"/>
                  </a:cubicBezTo>
                  <a:cubicBezTo>
                    <a:pt x="2152" y="676"/>
                    <a:pt x="2146" y="670"/>
                    <a:pt x="2139" y="670"/>
                  </a:cubicBezTo>
                  <a:cubicBezTo>
                    <a:pt x="2132" y="670"/>
                    <a:pt x="2126" y="676"/>
                    <a:pt x="2126" y="683"/>
                  </a:cubicBezTo>
                  <a:cubicBezTo>
                    <a:pt x="2126" y="690"/>
                    <a:pt x="2132" y="696"/>
                    <a:pt x="2139" y="696"/>
                  </a:cubicBezTo>
                  <a:close/>
                  <a:moveTo>
                    <a:pt x="2179" y="696"/>
                  </a:moveTo>
                  <a:cubicBezTo>
                    <a:pt x="2186" y="696"/>
                    <a:pt x="2191" y="690"/>
                    <a:pt x="2191" y="683"/>
                  </a:cubicBezTo>
                  <a:cubicBezTo>
                    <a:pt x="2191" y="676"/>
                    <a:pt x="2186" y="670"/>
                    <a:pt x="2179" y="670"/>
                  </a:cubicBezTo>
                  <a:cubicBezTo>
                    <a:pt x="2172" y="670"/>
                    <a:pt x="2166" y="676"/>
                    <a:pt x="2166" y="683"/>
                  </a:cubicBezTo>
                  <a:cubicBezTo>
                    <a:pt x="2166" y="690"/>
                    <a:pt x="2172" y="696"/>
                    <a:pt x="2179" y="696"/>
                  </a:cubicBezTo>
                  <a:close/>
                  <a:moveTo>
                    <a:pt x="2257" y="696"/>
                  </a:moveTo>
                  <a:cubicBezTo>
                    <a:pt x="2264" y="696"/>
                    <a:pt x="2270" y="690"/>
                    <a:pt x="2270" y="683"/>
                  </a:cubicBezTo>
                  <a:cubicBezTo>
                    <a:pt x="2270" y="676"/>
                    <a:pt x="2264" y="670"/>
                    <a:pt x="2257" y="670"/>
                  </a:cubicBezTo>
                  <a:cubicBezTo>
                    <a:pt x="2250" y="670"/>
                    <a:pt x="2245" y="676"/>
                    <a:pt x="2245" y="683"/>
                  </a:cubicBezTo>
                  <a:cubicBezTo>
                    <a:pt x="2245" y="690"/>
                    <a:pt x="2250" y="696"/>
                    <a:pt x="2257" y="696"/>
                  </a:cubicBezTo>
                  <a:close/>
                  <a:moveTo>
                    <a:pt x="2297" y="696"/>
                  </a:moveTo>
                  <a:cubicBezTo>
                    <a:pt x="2304" y="696"/>
                    <a:pt x="2310" y="690"/>
                    <a:pt x="2310" y="683"/>
                  </a:cubicBezTo>
                  <a:cubicBezTo>
                    <a:pt x="2310" y="676"/>
                    <a:pt x="2304" y="670"/>
                    <a:pt x="2297" y="670"/>
                  </a:cubicBezTo>
                  <a:cubicBezTo>
                    <a:pt x="2290" y="670"/>
                    <a:pt x="2284" y="676"/>
                    <a:pt x="2284" y="683"/>
                  </a:cubicBezTo>
                  <a:cubicBezTo>
                    <a:pt x="2284" y="690"/>
                    <a:pt x="2290" y="696"/>
                    <a:pt x="2297" y="696"/>
                  </a:cubicBezTo>
                  <a:close/>
                  <a:moveTo>
                    <a:pt x="2336" y="696"/>
                  </a:moveTo>
                  <a:cubicBezTo>
                    <a:pt x="2343" y="696"/>
                    <a:pt x="2349" y="690"/>
                    <a:pt x="2349" y="683"/>
                  </a:cubicBezTo>
                  <a:cubicBezTo>
                    <a:pt x="2349" y="676"/>
                    <a:pt x="2343" y="670"/>
                    <a:pt x="2336" y="670"/>
                  </a:cubicBezTo>
                  <a:cubicBezTo>
                    <a:pt x="2329" y="670"/>
                    <a:pt x="2323" y="676"/>
                    <a:pt x="2323" y="683"/>
                  </a:cubicBezTo>
                  <a:cubicBezTo>
                    <a:pt x="2323" y="690"/>
                    <a:pt x="2329" y="696"/>
                    <a:pt x="2336" y="696"/>
                  </a:cubicBezTo>
                  <a:close/>
                  <a:moveTo>
                    <a:pt x="2376" y="696"/>
                  </a:moveTo>
                  <a:cubicBezTo>
                    <a:pt x="2383" y="696"/>
                    <a:pt x="2388" y="690"/>
                    <a:pt x="2388" y="683"/>
                  </a:cubicBezTo>
                  <a:cubicBezTo>
                    <a:pt x="2388" y="676"/>
                    <a:pt x="2383" y="670"/>
                    <a:pt x="2376" y="670"/>
                  </a:cubicBezTo>
                  <a:cubicBezTo>
                    <a:pt x="2369" y="670"/>
                    <a:pt x="2363" y="676"/>
                    <a:pt x="2363" y="683"/>
                  </a:cubicBezTo>
                  <a:cubicBezTo>
                    <a:pt x="2363" y="690"/>
                    <a:pt x="2369" y="696"/>
                    <a:pt x="2376" y="696"/>
                  </a:cubicBezTo>
                  <a:close/>
                  <a:moveTo>
                    <a:pt x="2415" y="696"/>
                  </a:moveTo>
                  <a:cubicBezTo>
                    <a:pt x="2422" y="696"/>
                    <a:pt x="2428" y="690"/>
                    <a:pt x="2428" y="683"/>
                  </a:cubicBezTo>
                  <a:cubicBezTo>
                    <a:pt x="2428" y="676"/>
                    <a:pt x="2422" y="670"/>
                    <a:pt x="2415" y="670"/>
                  </a:cubicBezTo>
                  <a:cubicBezTo>
                    <a:pt x="2408" y="670"/>
                    <a:pt x="2402" y="676"/>
                    <a:pt x="2402" y="683"/>
                  </a:cubicBezTo>
                  <a:cubicBezTo>
                    <a:pt x="2402" y="690"/>
                    <a:pt x="2408" y="696"/>
                    <a:pt x="2415" y="696"/>
                  </a:cubicBezTo>
                  <a:close/>
                  <a:moveTo>
                    <a:pt x="2455" y="696"/>
                  </a:moveTo>
                  <a:cubicBezTo>
                    <a:pt x="2462" y="696"/>
                    <a:pt x="2467" y="690"/>
                    <a:pt x="2467" y="683"/>
                  </a:cubicBezTo>
                  <a:cubicBezTo>
                    <a:pt x="2467" y="676"/>
                    <a:pt x="2462" y="670"/>
                    <a:pt x="2455" y="670"/>
                  </a:cubicBezTo>
                  <a:cubicBezTo>
                    <a:pt x="2447" y="670"/>
                    <a:pt x="2442" y="676"/>
                    <a:pt x="2442" y="683"/>
                  </a:cubicBezTo>
                  <a:cubicBezTo>
                    <a:pt x="2442" y="690"/>
                    <a:pt x="2447" y="696"/>
                    <a:pt x="2455" y="696"/>
                  </a:cubicBezTo>
                  <a:close/>
                  <a:moveTo>
                    <a:pt x="2494" y="696"/>
                  </a:moveTo>
                  <a:cubicBezTo>
                    <a:pt x="2501" y="696"/>
                    <a:pt x="2507" y="690"/>
                    <a:pt x="2507" y="683"/>
                  </a:cubicBezTo>
                  <a:cubicBezTo>
                    <a:pt x="2507" y="676"/>
                    <a:pt x="2501" y="670"/>
                    <a:pt x="2494" y="670"/>
                  </a:cubicBezTo>
                  <a:cubicBezTo>
                    <a:pt x="2487" y="670"/>
                    <a:pt x="2481" y="676"/>
                    <a:pt x="2481" y="683"/>
                  </a:cubicBezTo>
                  <a:cubicBezTo>
                    <a:pt x="2481" y="690"/>
                    <a:pt x="2487" y="696"/>
                    <a:pt x="2494" y="696"/>
                  </a:cubicBezTo>
                  <a:close/>
                  <a:moveTo>
                    <a:pt x="2533" y="696"/>
                  </a:moveTo>
                  <a:cubicBezTo>
                    <a:pt x="2540" y="696"/>
                    <a:pt x="2546" y="690"/>
                    <a:pt x="2546" y="683"/>
                  </a:cubicBezTo>
                  <a:cubicBezTo>
                    <a:pt x="2546" y="676"/>
                    <a:pt x="2540" y="670"/>
                    <a:pt x="2533" y="670"/>
                  </a:cubicBezTo>
                  <a:cubicBezTo>
                    <a:pt x="2526" y="670"/>
                    <a:pt x="2521" y="676"/>
                    <a:pt x="2521" y="683"/>
                  </a:cubicBezTo>
                  <a:cubicBezTo>
                    <a:pt x="2521" y="690"/>
                    <a:pt x="2526" y="696"/>
                    <a:pt x="2533" y="696"/>
                  </a:cubicBezTo>
                  <a:close/>
                  <a:moveTo>
                    <a:pt x="2573" y="696"/>
                  </a:moveTo>
                  <a:cubicBezTo>
                    <a:pt x="2580" y="696"/>
                    <a:pt x="2586" y="690"/>
                    <a:pt x="2586" y="683"/>
                  </a:cubicBezTo>
                  <a:cubicBezTo>
                    <a:pt x="2586" y="676"/>
                    <a:pt x="2580" y="670"/>
                    <a:pt x="2573" y="670"/>
                  </a:cubicBezTo>
                  <a:cubicBezTo>
                    <a:pt x="2566" y="670"/>
                    <a:pt x="2560" y="676"/>
                    <a:pt x="2560" y="683"/>
                  </a:cubicBezTo>
                  <a:cubicBezTo>
                    <a:pt x="2560" y="690"/>
                    <a:pt x="2566" y="696"/>
                    <a:pt x="2573" y="696"/>
                  </a:cubicBezTo>
                  <a:close/>
                  <a:moveTo>
                    <a:pt x="2612" y="696"/>
                  </a:moveTo>
                  <a:cubicBezTo>
                    <a:pt x="2619" y="696"/>
                    <a:pt x="2625" y="690"/>
                    <a:pt x="2625" y="683"/>
                  </a:cubicBezTo>
                  <a:cubicBezTo>
                    <a:pt x="2625" y="676"/>
                    <a:pt x="2619" y="670"/>
                    <a:pt x="2612" y="670"/>
                  </a:cubicBezTo>
                  <a:cubicBezTo>
                    <a:pt x="2605" y="670"/>
                    <a:pt x="2599" y="676"/>
                    <a:pt x="2599" y="683"/>
                  </a:cubicBezTo>
                  <a:cubicBezTo>
                    <a:pt x="2599" y="690"/>
                    <a:pt x="2605" y="696"/>
                    <a:pt x="2612" y="696"/>
                  </a:cubicBezTo>
                  <a:close/>
                  <a:moveTo>
                    <a:pt x="2652" y="696"/>
                  </a:moveTo>
                  <a:cubicBezTo>
                    <a:pt x="2659" y="696"/>
                    <a:pt x="2664" y="690"/>
                    <a:pt x="2664" y="683"/>
                  </a:cubicBezTo>
                  <a:cubicBezTo>
                    <a:pt x="2664" y="676"/>
                    <a:pt x="2659" y="670"/>
                    <a:pt x="2652" y="670"/>
                  </a:cubicBezTo>
                  <a:cubicBezTo>
                    <a:pt x="2645" y="670"/>
                    <a:pt x="2639" y="676"/>
                    <a:pt x="2639" y="683"/>
                  </a:cubicBezTo>
                  <a:cubicBezTo>
                    <a:pt x="2639" y="690"/>
                    <a:pt x="2645" y="696"/>
                    <a:pt x="2652" y="696"/>
                  </a:cubicBezTo>
                  <a:close/>
                  <a:moveTo>
                    <a:pt x="2691" y="696"/>
                  </a:moveTo>
                  <a:cubicBezTo>
                    <a:pt x="2698" y="696"/>
                    <a:pt x="2704" y="690"/>
                    <a:pt x="2704" y="683"/>
                  </a:cubicBezTo>
                  <a:cubicBezTo>
                    <a:pt x="2704" y="676"/>
                    <a:pt x="2698" y="670"/>
                    <a:pt x="2691" y="670"/>
                  </a:cubicBezTo>
                  <a:cubicBezTo>
                    <a:pt x="2684" y="670"/>
                    <a:pt x="2678" y="676"/>
                    <a:pt x="2678" y="683"/>
                  </a:cubicBezTo>
                  <a:cubicBezTo>
                    <a:pt x="2678" y="690"/>
                    <a:pt x="2684" y="696"/>
                    <a:pt x="2691" y="696"/>
                  </a:cubicBezTo>
                  <a:close/>
                  <a:moveTo>
                    <a:pt x="2730" y="696"/>
                  </a:moveTo>
                  <a:cubicBezTo>
                    <a:pt x="2738" y="696"/>
                    <a:pt x="2743" y="690"/>
                    <a:pt x="2743" y="683"/>
                  </a:cubicBezTo>
                  <a:cubicBezTo>
                    <a:pt x="2743" y="676"/>
                    <a:pt x="2738" y="670"/>
                    <a:pt x="2730" y="670"/>
                  </a:cubicBezTo>
                  <a:cubicBezTo>
                    <a:pt x="2723" y="670"/>
                    <a:pt x="2718" y="676"/>
                    <a:pt x="2718" y="683"/>
                  </a:cubicBezTo>
                  <a:cubicBezTo>
                    <a:pt x="2718" y="690"/>
                    <a:pt x="2723" y="696"/>
                    <a:pt x="2730" y="696"/>
                  </a:cubicBezTo>
                  <a:close/>
                  <a:moveTo>
                    <a:pt x="2770" y="696"/>
                  </a:moveTo>
                  <a:cubicBezTo>
                    <a:pt x="2777" y="696"/>
                    <a:pt x="2783" y="690"/>
                    <a:pt x="2783" y="683"/>
                  </a:cubicBezTo>
                  <a:cubicBezTo>
                    <a:pt x="2783" y="676"/>
                    <a:pt x="2777" y="670"/>
                    <a:pt x="2770" y="670"/>
                  </a:cubicBezTo>
                  <a:cubicBezTo>
                    <a:pt x="2763" y="670"/>
                    <a:pt x="2757" y="676"/>
                    <a:pt x="2757" y="683"/>
                  </a:cubicBezTo>
                  <a:cubicBezTo>
                    <a:pt x="2757" y="690"/>
                    <a:pt x="2763" y="696"/>
                    <a:pt x="2770" y="696"/>
                  </a:cubicBezTo>
                  <a:close/>
                  <a:moveTo>
                    <a:pt x="2809" y="696"/>
                  </a:moveTo>
                  <a:cubicBezTo>
                    <a:pt x="2816" y="696"/>
                    <a:pt x="2822" y="690"/>
                    <a:pt x="2822" y="683"/>
                  </a:cubicBezTo>
                  <a:cubicBezTo>
                    <a:pt x="2822" y="676"/>
                    <a:pt x="2816" y="670"/>
                    <a:pt x="2809" y="670"/>
                  </a:cubicBezTo>
                  <a:cubicBezTo>
                    <a:pt x="2802" y="670"/>
                    <a:pt x="2797" y="676"/>
                    <a:pt x="2797" y="683"/>
                  </a:cubicBezTo>
                  <a:cubicBezTo>
                    <a:pt x="2797" y="690"/>
                    <a:pt x="2802" y="696"/>
                    <a:pt x="2809" y="696"/>
                  </a:cubicBezTo>
                  <a:close/>
                  <a:moveTo>
                    <a:pt x="2849" y="696"/>
                  </a:moveTo>
                  <a:cubicBezTo>
                    <a:pt x="2856" y="696"/>
                    <a:pt x="2862" y="690"/>
                    <a:pt x="2862" y="683"/>
                  </a:cubicBezTo>
                  <a:cubicBezTo>
                    <a:pt x="2862" y="676"/>
                    <a:pt x="2856" y="670"/>
                    <a:pt x="2849" y="670"/>
                  </a:cubicBezTo>
                  <a:cubicBezTo>
                    <a:pt x="2842" y="670"/>
                    <a:pt x="2836" y="676"/>
                    <a:pt x="2836" y="683"/>
                  </a:cubicBezTo>
                  <a:cubicBezTo>
                    <a:pt x="2836" y="690"/>
                    <a:pt x="2842" y="696"/>
                    <a:pt x="2849" y="696"/>
                  </a:cubicBezTo>
                  <a:close/>
                  <a:moveTo>
                    <a:pt x="2888" y="696"/>
                  </a:moveTo>
                  <a:cubicBezTo>
                    <a:pt x="2895" y="696"/>
                    <a:pt x="2901" y="690"/>
                    <a:pt x="2901" y="683"/>
                  </a:cubicBezTo>
                  <a:cubicBezTo>
                    <a:pt x="2901" y="676"/>
                    <a:pt x="2895" y="670"/>
                    <a:pt x="2888" y="670"/>
                  </a:cubicBezTo>
                  <a:cubicBezTo>
                    <a:pt x="2881" y="670"/>
                    <a:pt x="2875" y="676"/>
                    <a:pt x="2875" y="683"/>
                  </a:cubicBezTo>
                  <a:cubicBezTo>
                    <a:pt x="2875" y="690"/>
                    <a:pt x="2881" y="696"/>
                    <a:pt x="2888" y="696"/>
                  </a:cubicBezTo>
                  <a:close/>
                  <a:moveTo>
                    <a:pt x="2928" y="670"/>
                  </a:moveTo>
                  <a:cubicBezTo>
                    <a:pt x="2921" y="670"/>
                    <a:pt x="2915" y="676"/>
                    <a:pt x="2915" y="683"/>
                  </a:cubicBezTo>
                  <a:cubicBezTo>
                    <a:pt x="2915" y="690"/>
                    <a:pt x="2921" y="696"/>
                    <a:pt x="2928" y="696"/>
                  </a:cubicBezTo>
                  <a:cubicBezTo>
                    <a:pt x="2935" y="696"/>
                    <a:pt x="2940" y="690"/>
                    <a:pt x="2940" y="683"/>
                  </a:cubicBezTo>
                  <a:cubicBezTo>
                    <a:pt x="2940" y="676"/>
                    <a:pt x="2935" y="670"/>
                    <a:pt x="2928" y="670"/>
                  </a:cubicBezTo>
                  <a:close/>
                  <a:moveTo>
                    <a:pt x="2967" y="696"/>
                  </a:moveTo>
                  <a:cubicBezTo>
                    <a:pt x="2974" y="696"/>
                    <a:pt x="2980" y="690"/>
                    <a:pt x="2980" y="683"/>
                  </a:cubicBezTo>
                  <a:cubicBezTo>
                    <a:pt x="2980" y="676"/>
                    <a:pt x="2974" y="670"/>
                    <a:pt x="2967" y="670"/>
                  </a:cubicBezTo>
                  <a:cubicBezTo>
                    <a:pt x="2960" y="670"/>
                    <a:pt x="2954" y="676"/>
                    <a:pt x="2954" y="683"/>
                  </a:cubicBezTo>
                  <a:cubicBezTo>
                    <a:pt x="2954" y="690"/>
                    <a:pt x="2960" y="696"/>
                    <a:pt x="2967" y="696"/>
                  </a:cubicBezTo>
                  <a:close/>
                  <a:moveTo>
                    <a:pt x="3006" y="696"/>
                  </a:moveTo>
                  <a:cubicBezTo>
                    <a:pt x="3013" y="696"/>
                    <a:pt x="3019" y="690"/>
                    <a:pt x="3019" y="683"/>
                  </a:cubicBezTo>
                  <a:cubicBezTo>
                    <a:pt x="3019" y="676"/>
                    <a:pt x="3013" y="670"/>
                    <a:pt x="3006" y="670"/>
                  </a:cubicBezTo>
                  <a:cubicBezTo>
                    <a:pt x="2999" y="670"/>
                    <a:pt x="2994" y="676"/>
                    <a:pt x="2994" y="683"/>
                  </a:cubicBezTo>
                  <a:cubicBezTo>
                    <a:pt x="2994" y="690"/>
                    <a:pt x="2999" y="696"/>
                    <a:pt x="3006" y="696"/>
                  </a:cubicBezTo>
                  <a:close/>
                  <a:moveTo>
                    <a:pt x="483" y="735"/>
                  </a:moveTo>
                  <a:cubicBezTo>
                    <a:pt x="490" y="735"/>
                    <a:pt x="496" y="729"/>
                    <a:pt x="496" y="722"/>
                  </a:cubicBezTo>
                  <a:cubicBezTo>
                    <a:pt x="496" y="715"/>
                    <a:pt x="490" y="710"/>
                    <a:pt x="483" y="710"/>
                  </a:cubicBezTo>
                  <a:cubicBezTo>
                    <a:pt x="476" y="710"/>
                    <a:pt x="471" y="715"/>
                    <a:pt x="471" y="722"/>
                  </a:cubicBezTo>
                  <a:cubicBezTo>
                    <a:pt x="471" y="729"/>
                    <a:pt x="476" y="735"/>
                    <a:pt x="483" y="735"/>
                  </a:cubicBezTo>
                  <a:close/>
                  <a:moveTo>
                    <a:pt x="523" y="735"/>
                  </a:moveTo>
                  <a:cubicBezTo>
                    <a:pt x="530" y="735"/>
                    <a:pt x="535" y="729"/>
                    <a:pt x="535" y="722"/>
                  </a:cubicBezTo>
                  <a:cubicBezTo>
                    <a:pt x="535" y="715"/>
                    <a:pt x="530" y="710"/>
                    <a:pt x="523" y="710"/>
                  </a:cubicBezTo>
                  <a:cubicBezTo>
                    <a:pt x="516" y="710"/>
                    <a:pt x="510" y="715"/>
                    <a:pt x="510" y="722"/>
                  </a:cubicBezTo>
                  <a:cubicBezTo>
                    <a:pt x="510" y="729"/>
                    <a:pt x="516" y="735"/>
                    <a:pt x="523" y="735"/>
                  </a:cubicBezTo>
                  <a:close/>
                  <a:moveTo>
                    <a:pt x="562" y="735"/>
                  </a:moveTo>
                  <a:cubicBezTo>
                    <a:pt x="569" y="735"/>
                    <a:pt x="575" y="729"/>
                    <a:pt x="575" y="722"/>
                  </a:cubicBezTo>
                  <a:cubicBezTo>
                    <a:pt x="575" y="715"/>
                    <a:pt x="569" y="710"/>
                    <a:pt x="562" y="710"/>
                  </a:cubicBezTo>
                  <a:cubicBezTo>
                    <a:pt x="555" y="710"/>
                    <a:pt x="549" y="715"/>
                    <a:pt x="549" y="722"/>
                  </a:cubicBezTo>
                  <a:cubicBezTo>
                    <a:pt x="549" y="729"/>
                    <a:pt x="555" y="735"/>
                    <a:pt x="562" y="735"/>
                  </a:cubicBezTo>
                  <a:close/>
                  <a:moveTo>
                    <a:pt x="602" y="735"/>
                  </a:moveTo>
                  <a:cubicBezTo>
                    <a:pt x="609" y="735"/>
                    <a:pt x="614" y="729"/>
                    <a:pt x="614" y="722"/>
                  </a:cubicBezTo>
                  <a:cubicBezTo>
                    <a:pt x="614" y="715"/>
                    <a:pt x="609" y="710"/>
                    <a:pt x="602" y="710"/>
                  </a:cubicBezTo>
                  <a:cubicBezTo>
                    <a:pt x="595" y="710"/>
                    <a:pt x="589" y="715"/>
                    <a:pt x="589" y="722"/>
                  </a:cubicBezTo>
                  <a:cubicBezTo>
                    <a:pt x="589" y="729"/>
                    <a:pt x="595" y="735"/>
                    <a:pt x="602" y="735"/>
                  </a:cubicBezTo>
                  <a:close/>
                  <a:moveTo>
                    <a:pt x="641" y="735"/>
                  </a:moveTo>
                  <a:cubicBezTo>
                    <a:pt x="648" y="735"/>
                    <a:pt x="654" y="729"/>
                    <a:pt x="654" y="722"/>
                  </a:cubicBezTo>
                  <a:cubicBezTo>
                    <a:pt x="654" y="715"/>
                    <a:pt x="648" y="710"/>
                    <a:pt x="641" y="710"/>
                  </a:cubicBezTo>
                  <a:cubicBezTo>
                    <a:pt x="634" y="710"/>
                    <a:pt x="628" y="715"/>
                    <a:pt x="628" y="722"/>
                  </a:cubicBezTo>
                  <a:cubicBezTo>
                    <a:pt x="628" y="729"/>
                    <a:pt x="634" y="735"/>
                    <a:pt x="641" y="735"/>
                  </a:cubicBezTo>
                  <a:close/>
                  <a:moveTo>
                    <a:pt x="680" y="735"/>
                  </a:moveTo>
                  <a:cubicBezTo>
                    <a:pt x="687" y="735"/>
                    <a:pt x="693" y="729"/>
                    <a:pt x="693" y="722"/>
                  </a:cubicBezTo>
                  <a:cubicBezTo>
                    <a:pt x="693" y="715"/>
                    <a:pt x="687" y="710"/>
                    <a:pt x="680" y="710"/>
                  </a:cubicBezTo>
                  <a:cubicBezTo>
                    <a:pt x="673" y="710"/>
                    <a:pt x="668" y="715"/>
                    <a:pt x="668" y="722"/>
                  </a:cubicBezTo>
                  <a:cubicBezTo>
                    <a:pt x="668" y="729"/>
                    <a:pt x="673" y="735"/>
                    <a:pt x="680" y="735"/>
                  </a:cubicBezTo>
                  <a:close/>
                  <a:moveTo>
                    <a:pt x="720" y="735"/>
                  </a:moveTo>
                  <a:cubicBezTo>
                    <a:pt x="727" y="735"/>
                    <a:pt x="733" y="729"/>
                    <a:pt x="733" y="722"/>
                  </a:cubicBezTo>
                  <a:cubicBezTo>
                    <a:pt x="733" y="715"/>
                    <a:pt x="727" y="710"/>
                    <a:pt x="720" y="710"/>
                  </a:cubicBezTo>
                  <a:cubicBezTo>
                    <a:pt x="713" y="710"/>
                    <a:pt x="707" y="715"/>
                    <a:pt x="707" y="722"/>
                  </a:cubicBezTo>
                  <a:cubicBezTo>
                    <a:pt x="707" y="729"/>
                    <a:pt x="713" y="735"/>
                    <a:pt x="720" y="735"/>
                  </a:cubicBezTo>
                  <a:close/>
                  <a:moveTo>
                    <a:pt x="759" y="735"/>
                  </a:moveTo>
                  <a:cubicBezTo>
                    <a:pt x="766" y="735"/>
                    <a:pt x="772" y="729"/>
                    <a:pt x="772" y="722"/>
                  </a:cubicBezTo>
                  <a:cubicBezTo>
                    <a:pt x="772" y="715"/>
                    <a:pt x="766" y="710"/>
                    <a:pt x="759" y="710"/>
                  </a:cubicBezTo>
                  <a:cubicBezTo>
                    <a:pt x="752" y="710"/>
                    <a:pt x="747" y="715"/>
                    <a:pt x="747" y="722"/>
                  </a:cubicBezTo>
                  <a:cubicBezTo>
                    <a:pt x="747" y="729"/>
                    <a:pt x="752" y="735"/>
                    <a:pt x="759" y="735"/>
                  </a:cubicBezTo>
                  <a:close/>
                  <a:moveTo>
                    <a:pt x="799" y="735"/>
                  </a:moveTo>
                  <a:cubicBezTo>
                    <a:pt x="806" y="735"/>
                    <a:pt x="811" y="729"/>
                    <a:pt x="811" y="722"/>
                  </a:cubicBezTo>
                  <a:cubicBezTo>
                    <a:pt x="811" y="715"/>
                    <a:pt x="806" y="710"/>
                    <a:pt x="799" y="710"/>
                  </a:cubicBezTo>
                  <a:cubicBezTo>
                    <a:pt x="792" y="710"/>
                    <a:pt x="786" y="715"/>
                    <a:pt x="786" y="722"/>
                  </a:cubicBezTo>
                  <a:cubicBezTo>
                    <a:pt x="786" y="729"/>
                    <a:pt x="792" y="735"/>
                    <a:pt x="799" y="735"/>
                  </a:cubicBezTo>
                  <a:close/>
                  <a:moveTo>
                    <a:pt x="838" y="735"/>
                  </a:moveTo>
                  <a:cubicBezTo>
                    <a:pt x="845" y="735"/>
                    <a:pt x="851" y="729"/>
                    <a:pt x="851" y="722"/>
                  </a:cubicBezTo>
                  <a:cubicBezTo>
                    <a:pt x="851" y="715"/>
                    <a:pt x="845" y="710"/>
                    <a:pt x="838" y="710"/>
                  </a:cubicBezTo>
                  <a:cubicBezTo>
                    <a:pt x="831" y="710"/>
                    <a:pt x="825" y="715"/>
                    <a:pt x="825" y="722"/>
                  </a:cubicBezTo>
                  <a:cubicBezTo>
                    <a:pt x="825" y="729"/>
                    <a:pt x="831" y="735"/>
                    <a:pt x="838" y="735"/>
                  </a:cubicBezTo>
                  <a:close/>
                  <a:moveTo>
                    <a:pt x="878" y="735"/>
                  </a:moveTo>
                  <a:cubicBezTo>
                    <a:pt x="885" y="735"/>
                    <a:pt x="890" y="729"/>
                    <a:pt x="890" y="722"/>
                  </a:cubicBezTo>
                  <a:cubicBezTo>
                    <a:pt x="890" y="715"/>
                    <a:pt x="885" y="710"/>
                    <a:pt x="878" y="710"/>
                  </a:cubicBezTo>
                  <a:cubicBezTo>
                    <a:pt x="871" y="710"/>
                    <a:pt x="865" y="715"/>
                    <a:pt x="865" y="722"/>
                  </a:cubicBezTo>
                  <a:cubicBezTo>
                    <a:pt x="865" y="729"/>
                    <a:pt x="871" y="735"/>
                    <a:pt x="878" y="735"/>
                  </a:cubicBezTo>
                  <a:close/>
                  <a:moveTo>
                    <a:pt x="1627" y="735"/>
                  </a:moveTo>
                  <a:cubicBezTo>
                    <a:pt x="1634" y="735"/>
                    <a:pt x="1639" y="729"/>
                    <a:pt x="1639" y="722"/>
                  </a:cubicBezTo>
                  <a:cubicBezTo>
                    <a:pt x="1639" y="715"/>
                    <a:pt x="1634" y="710"/>
                    <a:pt x="1627" y="710"/>
                  </a:cubicBezTo>
                  <a:cubicBezTo>
                    <a:pt x="1620" y="710"/>
                    <a:pt x="1614" y="715"/>
                    <a:pt x="1614" y="722"/>
                  </a:cubicBezTo>
                  <a:cubicBezTo>
                    <a:pt x="1614" y="729"/>
                    <a:pt x="1620" y="735"/>
                    <a:pt x="1627" y="735"/>
                  </a:cubicBezTo>
                  <a:close/>
                  <a:moveTo>
                    <a:pt x="1666" y="735"/>
                  </a:moveTo>
                  <a:cubicBezTo>
                    <a:pt x="1673" y="735"/>
                    <a:pt x="1679" y="729"/>
                    <a:pt x="1679" y="722"/>
                  </a:cubicBezTo>
                  <a:cubicBezTo>
                    <a:pt x="1679" y="715"/>
                    <a:pt x="1673" y="710"/>
                    <a:pt x="1666" y="710"/>
                  </a:cubicBezTo>
                  <a:cubicBezTo>
                    <a:pt x="1659" y="710"/>
                    <a:pt x="1653" y="715"/>
                    <a:pt x="1653" y="722"/>
                  </a:cubicBezTo>
                  <a:cubicBezTo>
                    <a:pt x="1653" y="729"/>
                    <a:pt x="1659" y="735"/>
                    <a:pt x="1666" y="735"/>
                  </a:cubicBezTo>
                  <a:close/>
                  <a:moveTo>
                    <a:pt x="1907" y="722"/>
                  </a:moveTo>
                  <a:cubicBezTo>
                    <a:pt x="1907" y="720"/>
                    <a:pt x="1905" y="718"/>
                    <a:pt x="1903" y="718"/>
                  </a:cubicBezTo>
                  <a:cubicBezTo>
                    <a:pt x="1900" y="718"/>
                    <a:pt x="1898" y="720"/>
                    <a:pt x="1898" y="722"/>
                  </a:cubicBezTo>
                  <a:cubicBezTo>
                    <a:pt x="1898" y="725"/>
                    <a:pt x="1900" y="726"/>
                    <a:pt x="1903" y="726"/>
                  </a:cubicBezTo>
                  <a:cubicBezTo>
                    <a:pt x="1905" y="726"/>
                    <a:pt x="1907" y="725"/>
                    <a:pt x="1907" y="722"/>
                  </a:cubicBezTo>
                  <a:close/>
                  <a:moveTo>
                    <a:pt x="1942" y="735"/>
                  </a:moveTo>
                  <a:cubicBezTo>
                    <a:pt x="1949" y="735"/>
                    <a:pt x="1955" y="729"/>
                    <a:pt x="1955" y="722"/>
                  </a:cubicBezTo>
                  <a:cubicBezTo>
                    <a:pt x="1955" y="715"/>
                    <a:pt x="1949" y="710"/>
                    <a:pt x="1942" y="710"/>
                  </a:cubicBezTo>
                  <a:cubicBezTo>
                    <a:pt x="1935" y="710"/>
                    <a:pt x="1929" y="715"/>
                    <a:pt x="1929" y="722"/>
                  </a:cubicBezTo>
                  <a:cubicBezTo>
                    <a:pt x="1929" y="729"/>
                    <a:pt x="1935" y="735"/>
                    <a:pt x="1942" y="735"/>
                  </a:cubicBezTo>
                  <a:close/>
                  <a:moveTo>
                    <a:pt x="1981" y="735"/>
                  </a:moveTo>
                  <a:cubicBezTo>
                    <a:pt x="1988" y="735"/>
                    <a:pt x="1994" y="729"/>
                    <a:pt x="1994" y="722"/>
                  </a:cubicBezTo>
                  <a:cubicBezTo>
                    <a:pt x="1994" y="715"/>
                    <a:pt x="1988" y="710"/>
                    <a:pt x="1981" y="710"/>
                  </a:cubicBezTo>
                  <a:cubicBezTo>
                    <a:pt x="1974" y="710"/>
                    <a:pt x="1969" y="715"/>
                    <a:pt x="1969" y="722"/>
                  </a:cubicBezTo>
                  <a:cubicBezTo>
                    <a:pt x="1969" y="729"/>
                    <a:pt x="1974" y="735"/>
                    <a:pt x="1981" y="735"/>
                  </a:cubicBezTo>
                  <a:close/>
                  <a:moveTo>
                    <a:pt x="2021" y="735"/>
                  </a:moveTo>
                  <a:cubicBezTo>
                    <a:pt x="2028" y="735"/>
                    <a:pt x="2034" y="729"/>
                    <a:pt x="2034" y="722"/>
                  </a:cubicBezTo>
                  <a:cubicBezTo>
                    <a:pt x="2034" y="715"/>
                    <a:pt x="2028" y="710"/>
                    <a:pt x="2021" y="710"/>
                  </a:cubicBezTo>
                  <a:cubicBezTo>
                    <a:pt x="2014" y="710"/>
                    <a:pt x="2008" y="715"/>
                    <a:pt x="2008" y="722"/>
                  </a:cubicBezTo>
                  <a:cubicBezTo>
                    <a:pt x="2008" y="729"/>
                    <a:pt x="2014" y="735"/>
                    <a:pt x="2021" y="735"/>
                  </a:cubicBezTo>
                  <a:close/>
                  <a:moveTo>
                    <a:pt x="2060" y="735"/>
                  </a:moveTo>
                  <a:cubicBezTo>
                    <a:pt x="2067" y="735"/>
                    <a:pt x="2073" y="729"/>
                    <a:pt x="2073" y="722"/>
                  </a:cubicBezTo>
                  <a:cubicBezTo>
                    <a:pt x="2073" y="715"/>
                    <a:pt x="2067" y="710"/>
                    <a:pt x="2060" y="710"/>
                  </a:cubicBezTo>
                  <a:cubicBezTo>
                    <a:pt x="2053" y="710"/>
                    <a:pt x="2048" y="715"/>
                    <a:pt x="2048" y="722"/>
                  </a:cubicBezTo>
                  <a:cubicBezTo>
                    <a:pt x="2048" y="729"/>
                    <a:pt x="2053" y="735"/>
                    <a:pt x="2060" y="735"/>
                  </a:cubicBezTo>
                  <a:close/>
                  <a:moveTo>
                    <a:pt x="2100" y="735"/>
                  </a:moveTo>
                  <a:cubicBezTo>
                    <a:pt x="2107" y="735"/>
                    <a:pt x="2112" y="729"/>
                    <a:pt x="2112" y="722"/>
                  </a:cubicBezTo>
                  <a:cubicBezTo>
                    <a:pt x="2112" y="715"/>
                    <a:pt x="2107" y="710"/>
                    <a:pt x="2100" y="710"/>
                  </a:cubicBezTo>
                  <a:cubicBezTo>
                    <a:pt x="2093" y="710"/>
                    <a:pt x="2087" y="715"/>
                    <a:pt x="2087" y="722"/>
                  </a:cubicBezTo>
                  <a:cubicBezTo>
                    <a:pt x="2087" y="729"/>
                    <a:pt x="2093" y="735"/>
                    <a:pt x="2100" y="735"/>
                  </a:cubicBezTo>
                  <a:close/>
                  <a:moveTo>
                    <a:pt x="2139" y="735"/>
                  </a:moveTo>
                  <a:cubicBezTo>
                    <a:pt x="2146" y="735"/>
                    <a:pt x="2152" y="729"/>
                    <a:pt x="2152" y="722"/>
                  </a:cubicBezTo>
                  <a:cubicBezTo>
                    <a:pt x="2152" y="715"/>
                    <a:pt x="2146" y="710"/>
                    <a:pt x="2139" y="710"/>
                  </a:cubicBezTo>
                  <a:cubicBezTo>
                    <a:pt x="2132" y="710"/>
                    <a:pt x="2126" y="715"/>
                    <a:pt x="2126" y="722"/>
                  </a:cubicBezTo>
                  <a:cubicBezTo>
                    <a:pt x="2126" y="729"/>
                    <a:pt x="2132" y="735"/>
                    <a:pt x="2139" y="735"/>
                  </a:cubicBezTo>
                  <a:close/>
                  <a:moveTo>
                    <a:pt x="2179" y="735"/>
                  </a:moveTo>
                  <a:cubicBezTo>
                    <a:pt x="2186" y="735"/>
                    <a:pt x="2191" y="729"/>
                    <a:pt x="2191" y="722"/>
                  </a:cubicBezTo>
                  <a:cubicBezTo>
                    <a:pt x="2191" y="715"/>
                    <a:pt x="2186" y="710"/>
                    <a:pt x="2179" y="710"/>
                  </a:cubicBezTo>
                  <a:cubicBezTo>
                    <a:pt x="2172" y="710"/>
                    <a:pt x="2166" y="715"/>
                    <a:pt x="2166" y="722"/>
                  </a:cubicBezTo>
                  <a:cubicBezTo>
                    <a:pt x="2166" y="729"/>
                    <a:pt x="2172" y="735"/>
                    <a:pt x="2179" y="735"/>
                  </a:cubicBezTo>
                  <a:close/>
                  <a:moveTo>
                    <a:pt x="2257" y="735"/>
                  </a:moveTo>
                  <a:cubicBezTo>
                    <a:pt x="2264" y="735"/>
                    <a:pt x="2270" y="729"/>
                    <a:pt x="2270" y="722"/>
                  </a:cubicBezTo>
                  <a:cubicBezTo>
                    <a:pt x="2270" y="715"/>
                    <a:pt x="2264" y="710"/>
                    <a:pt x="2257" y="710"/>
                  </a:cubicBezTo>
                  <a:cubicBezTo>
                    <a:pt x="2250" y="710"/>
                    <a:pt x="2245" y="715"/>
                    <a:pt x="2245" y="722"/>
                  </a:cubicBezTo>
                  <a:cubicBezTo>
                    <a:pt x="2245" y="729"/>
                    <a:pt x="2250" y="735"/>
                    <a:pt x="2257" y="735"/>
                  </a:cubicBezTo>
                  <a:close/>
                  <a:moveTo>
                    <a:pt x="2297" y="735"/>
                  </a:moveTo>
                  <a:cubicBezTo>
                    <a:pt x="2304" y="735"/>
                    <a:pt x="2310" y="729"/>
                    <a:pt x="2310" y="722"/>
                  </a:cubicBezTo>
                  <a:cubicBezTo>
                    <a:pt x="2310" y="715"/>
                    <a:pt x="2304" y="710"/>
                    <a:pt x="2297" y="710"/>
                  </a:cubicBezTo>
                  <a:cubicBezTo>
                    <a:pt x="2290" y="710"/>
                    <a:pt x="2284" y="715"/>
                    <a:pt x="2284" y="722"/>
                  </a:cubicBezTo>
                  <a:cubicBezTo>
                    <a:pt x="2284" y="729"/>
                    <a:pt x="2290" y="735"/>
                    <a:pt x="2297" y="735"/>
                  </a:cubicBezTo>
                  <a:close/>
                  <a:moveTo>
                    <a:pt x="2336" y="735"/>
                  </a:moveTo>
                  <a:cubicBezTo>
                    <a:pt x="2343" y="735"/>
                    <a:pt x="2349" y="729"/>
                    <a:pt x="2349" y="722"/>
                  </a:cubicBezTo>
                  <a:cubicBezTo>
                    <a:pt x="2349" y="715"/>
                    <a:pt x="2343" y="710"/>
                    <a:pt x="2336" y="710"/>
                  </a:cubicBezTo>
                  <a:cubicBezTo>
                    <a:pt x="2329" y="710"/>
                    <a:pt x="2323" y="715"/>
                    <a:pt x="2323" y="722"/>
                  </a:cubicBezTo>
                  <a:cubicBezTo>
                    <a:pt x="2323" y="729"/>
                    <a:pt x="2329" y="735"/>
                    <a:pt x="2336" y="735"/>
                  </a:cubicBezTo>
                  <a:close/>
                  <a:moveTo>
                    <a:pt x="2376" y="735"/>
                  </a:moveTo>
                  <a:cubicBezTo>
                    <a:pt x="2383" y="735"/>
                    <a:pt x="2388" y="729"/>
                    <a:pt x="2388" y="722"/>
                  </a:cubicBezTo>
                  <a:cubicBezTo>
                    <a:pt x="2388" y="715"/>
                    <a:pt x="2383" y="710"/>
                    <a:pt x="2376" y="710"/>
                  </a:cubicBezTo>
                  <a:cubicBezTo>
                    <a:pt x="2369" y="710"/>
                    <a:pt x="2363" y="715"/>
                    <a:pt x="2363" y="722"/>
                  </a:cubicBezTo>
                  <a:cubicBezTo>
                    <a:pt x="2363" y="729"/>
                    <a:pt x="2369" y="735"/>
                    <a:pt x="2376" y="735"/>
                  </a:cubicBezTo>
                  <a:close/>
                  <a:moveTo>
                    <a:pt x="2415" y="735"/>
                  </a:moveTo>
                  <a:cubicBezTo>
                    <a:pt x="2422" y="735"/>
                    <a:pt x="2428" y="729"/>
                    <a:pt x="2428" y="722"/>
                  </a:cubicBezTo>
                  <a:cubicBezTo>
                    <a:pt x="2428" y="715"/>
                    <a:pt x="2422" y="710"/>
                    <a:pt x="2415" y="710"/>
                  </a:cubicBezTo>
                  <a:cubicBezTo>
                    <a:pt x="2408" y="710"/>
                    <a:pt x="2402" y="715"/>
                    <a:pt x="2402" y="722"/>
                  </a:cubicBezTo>
                  <a:cubicBezTo>
                    <a:pt x="2402" y="729"/>
                    <a:pt x="2408" y="735"/>
                    <a:pt x="2415" y="735"/>
                  </a:cubicBezTo>
                  <a:close/>
                  <a:moveTo>
                    <a:pt x="2455" y="735"/>
                  </a:moveTo>
                  <a:cubicBezTo>
                    <a:pt x="2462" y="735"/>
                    <a:pt x="2467" y="729"/>
                    <a:pt x="2467" y="722"/>
                  </a:cubicBezTo>
                  <a:cubicBezTo>
                    <a:pt x="2467" y="715"/>
                    <a:pt x="2462" y="710"/>
                    <a:pt x="2455" y="710"/>
                  </a:cubicBezTo>
                  <a:cubicBezTo>
                    <a:pt x="2447" y="710"/>
                    <a:pt x="2442" y="715"/>
                    <a:pt x="2442" y="722"/>
                  </a:cubicBezTo>
                  <a:cubicBezTo>
                    <a:pt x="2442" y="729"/>
                    <a:pt x="2447" y="735"/>
                    <a:pt x="2455" y="735"/>
                  </a:cubicBezTo>
                  <a:close/>
                  <a:moveTo>
                    <a:pt x="2494" y="735"/>
                  </a:moveTo>
                  <a:cubicBezTo>
                    <a:pt x="2501" y="735"/>
                    <a:pt x="2507" y="729"/>
                    <a:pt x="2507" y="722"/>
                  </a:cubicBezTo>
                  <a:cubicBezTo>
                    <a:pt x="2507" y="715"/>
                    <a:pt x="2501" y="710"/>
                    <a:pt x="2494" y="710"/>
                  </a:cubicBezTo>
                  <a:cubicBezTo>
                    <a:pt x="2487" y="710"/>
                    <a:pt x="2481" y="715"/>
                    <a:pt x="2481" y="722"/>
                  </a:cubicBezTo>
                  <a:cubicBezTo>
                    <a:pt x="2481" y="729"/>
                    <a:pt x="2487" y="735"/>
                    <a:pt x="2494" y="735"/>
                  </a:cubicBezTo>
                  <a:close/>
                  <a:moveTo>
                    <a:pt x="2533" y="735"/>
                  </a:moveTo>
                  <a:cubicBezTo>
                    <a:pt x="2540" y="735"/>
                    <a:pt x="2546" y="729"/>
                    <a:pt x="2546" y="722"/>
                  </a:cubicBezTo>
                  <a:cubicBezTo>
                    <a:pt x="2546" y="715"/>
                    <a:pt x="2540" y="710"/>
                    <a:pt x="2533" y="710"/>
                  </a:cubicBezTo>
                  <a:cubicBezTo>
                    <a:pt x="2526" y="710"/>
                    <a:pt x="2521" y="715"/>
                    <a:pt x="2521" y="722"/>
                  </a:cubicBezTo>
                  <a:cubicBezTo>
                    <a:pt x="2521" y="729"/>
                    <a:pt x="2526" y="735"/>
                    <a:pt x="2533" y="735"/>
                  </a:cubicBezTo>
                  <a:close/>
                  <a:moveTo>
                    <a:pt x="2573" y="735"/>
                  </a:moveTo>
                  <a:cubicBezTo>
                    <a:pt x="2580" y="735"/>
                    <a:pt x="2586" y="729"/>
                    <a:pt x="2586" y="722"/>
                  </a:cubicBezTo>
                  <a:cubicBezTo>
                    <a:pt x="2586" y="715"/>
                    <a:pt x="2580" y="710"/>
                    <a:pt x="2573" y="710"/>
                  </a:cubicBezTo>
                  <a:cubicBezTo>
                    <a:pt x="2566" y="710"/>
                    <a:pt x="2560" y="715"/>
                    <a:pt x="2560" y="722"/>
                  </a:cubicBezTo>
                  <a:cubicBezTo>
                    <a:pt x="2560" y="729"/>
                    <a:pt x="2566" y="735"/>
                    <a:pt x="2573" y="735"/>
                  </a:cubicBezTo>
                  <a:close/>
                  <a:moveTo>
                    <a:pt x="2612" y="735"/>
                  </a:moveTo>
                  <a:cubicBezTo>
                    <a:pt x="2619" y="735"/>
                    <a:pt x="2625" y="729"/>
                    <a:pt x="2625" y="722"/>
                  </a:cubicBezTo>
                  <a:cubicBezTo>
                    <a:pt x="2625" y="715"/>
                    <a:pt x="2619" y="710"/>
                    <a:pt x="2612" y="710"/>
                  </a:cubicBezTo>
                  <a:cubicBezTo>
                    <a:pt x="2605" y="710"/>
                    <a:pt x="2599" y="715"/>
                    <a:pt x="2599" y="722"/>
                  </a:cubicBezTo>
                  <a:cubicBezTo>
                    <a:pt x="2599" y="729"/>
                    <a:pt x="2605" y="735"/>
                    <a:pt x="2612" y="735"/>
                  </a:cubicBezTo>
                  <a:close/>
                  <a:moveTo>
                    <a:pt x="2652" y="735"/>
                  </a:moveTo>
                  <a:cubicBezTo>
                    <a:pt x="2659" y="735"/>
                    <a:pt x="2664" y="729"/>
                    <a:pt x="2664" y="722"/>
                  </a:cubicBezTo>
                  <a:cubicBezTo>
                    <a:pt x="2664" y="715"/>
                    <a:pt x="2659" y="710"/>
                    <a:pt x="2652" y="710"/>
                  </a:cubicBezTo>
                  <a:cubicBezTo>
                    <a:pt x="2645" y="710"/>
                    <a:pt x="2639" y="715"/>
                    <a:pt x="2639" y="722"/>
                  </a:cubicBezTo>
                  <a:cubicBezTo>
                    <a:pt x="2639" y="729"/>
                    <a:pt x="2645" y="735"/>
                    <a:pt x="2652" y="735"/>
                  </a:cubicBezTo>
                  <a:close/>
                  <a:moveTo>
                    <a:pt x="2691" y="735"/>
                  </a:moveTo>
                  <a:cubicBezTo>
                    <a:pt x="2698" y="735"/>
                    <a:pt x="2704" y="729"/>
                    <a:pt x="2704" y="722"/>
                  </a:cubicBezTo>
                  <a:cubicBezTo>
                    <a:pt x="2704" y="715"/>
                    <a:pt x="2698" y="710"/>
                    <a:pt x="2691" y="710"/>
                  </a:cubicBezTo>
                  <a:cubicBezTo>
                    <a:pt x="2684" y="710"/>
                    <a:pt x="2678" y="715"/>
                    <a:pt x="2678" y="722"/>
                  </a:cubicBezTo>
                  <a:cubicBezTo>
                    <a:pt x="2678" y="729"/>
                    <a:pt x="2684" y="735"/>
                    <a:pt x="2691" y="735"/>
                  </a:cubicBezTo>
                  <a:close/>
                  <a:moveTo>
                    <a:pt x="2730" y="735"/>
                  </a:moveTo>
                  <a:cubicBezTo>
                    <a:pt x="2738" y="735"/>
                    <a:pt x="2743" y="729"/>
                    <a:pt x="2743" y="722"/>
                  </a:cubicBezTo>
                  <a:cubicBezTo>
                    <a:pt x="2743" y="715"/>
                    <a:pt x="2738" y="710"/>
                    <a:pt x="2730" y="710"/>
                  </a:cubicBezTo>
                  <a:cubicBezTo>
                    <a:pt x="2723" y="710"/>
                    <a:pt x="2718" y="715"/>
                    <a:pt x="2718" y="722"/>
                  </a:cubicBezTo>
                  <a:cubicBezTo>
                    <a:pt x="2718" y="729"/>
                    <a:pt x="2723" y="735"/>
                    <a:pt x="2730" y="735"/>
                  </a:cubicBezTo>
                  <a:close/>
                  <a:moveTo>
                    <a:pt x="2770" y="735"/>
                  </a:moveTo>
                  <a:cubicBezTo>
                    <a:pt x="2777" y="735"/>
                    <a:pt x="2783" y="729"/>
                    <a:pt x="2783" y="722"/>
                  </a:cubicBezTo>
                  <a:cubicBezTo>
                    <a:pt x="2783" y="715"/>
                    <a:pt x="2777" y="710"/>
                    <a:pt x="2770" y="710"/>
                  </a:cubicBezTo>
                  <a:cubicBezTo>
                    <a:pt x="2763" y="710"/>
                    <a:pt x="2757" y="715"/>
                    <a:pt x="2757" y="722"/>
                  </a:cubicBezTo>
                  <a:cubicBezTo>
                    <a:pt x="2757" y="729"/>
                    <a:pt x="2763" y="735"/>
                    <a:pt x="2770" y="735"/>
                  </a:cubicBezTo>
                  <a:close/>
                  <a:moveTo>
                    <a:pt x="2809" y="735"/>
                  </a:moveTo>
                  <a:cubicBezTo>
                    <a:pt x="2816" y="735"/>
                    <a:pt x="2822" y="729"/>
                    <a:pt x="2822" y="722"/>
                  </a:cubicBezTo>
                  <a:cubicBezTo>
                    <a:pt x="2822" y="715"/>
                    <a:pt x="2816" y="710"/>
                    <a:pt x="2809" y="710"/>
                  </a:cubicBezTo>
                  <a:cubicBezTo>
                    <a:pt x="2802" y="710"/>
                    <a:pt x="2797" y="715"/>
                    <a:pt x="2797" y="722"/>
                  </a:cubicBezTo>
                  <a:cubicBezTo>
                    <a:pt x="2797" y="729"/>
                    <a:pt x="2802" y="735"/>
                    <a:pt x="2809" y="735"/>
                  </a:cubicBezTo>
                  <a:close/>
                  <a:moveTo>
                    <a:pt x="2849" y="735"/>
                  </a:moveTo>
                  <a:cubicBezTo>
                    <a:pt x="2856" y="735"/>
                    <a:pt x="2862" y="729"/>
                    <a:pt x="2862" y="722"/>
                  </a:cubicBezTo>
                  <a:cubicBezTo>
                    <a:pt x="2862" y="715"/>
                    <a:pt x="2856" y="710"/>
                    <a:pt x="2849" y="710"/>
                  </a:cubicBezTo>
                  <a:cubicBezTo>
                    <a:pt x="2842" y="710"/>
                    <a:pt x="2836" y="715"/>
                    <a:pt x="2836" y="722"/>
                  </a:cubicBezTo>
                  <a:cubicBezTo>
                    <a:pt x="2836" y="729"/>
                    <a:pt x="2842" y="735"/>
                    <a:pt x="2849" y="735"/>
                  </a:cubicBezTo>
                  <a:close/>
                  <a:moveTo>
                    <a:pt x="2888" y="735"/>
                  </a:moveTo>
                  <a:cubicBezTo>
                    <a:pt x="2895" y="735"/>
                    <a:pt x="2901" y="729"/>
                    <a:pt x="2901" y="722"/>
                  </a:cubicBezTo>
                  <a:cubicBezTo>
                    <a:pt x="2901" y="715"/>
                    <a:pt x="2895" y="710"/>
                    <a:pt x="2888" y="710"/>
                  </a:cubicBezTo>
                  <a:cubicBezTo>
                    <a:pt x="2881" y="710"/>
                    <a:pt x="2875" y="715"/>
                    <a:pt x="2875" y="722"/>
                  </a:cubicBezTo>
                  <a:cubicBezTo>
                    <a:pt x="2875" y="729"/>
                    <a:pt x="2881" y="735"/>
                    <a:pt x="2888" y="735"/>
                  </a:cubicBezTo>
                  <a:close/>
                  <a:moveTo>
                    <a:pt x="2967" y="735"/>
                  </a:moveTo>
                  <a:cubicBezTo>
                    <a:pt x="2974" y="735"/>
                    <a:pt x="2980" y="729"/>
                    <a:pt x="2980" y="722"/>
                  </a:cubicBezTo>
                  <a:cubicBezTo>
                    <a:pt x="2980" y="715"/>
                    <a:pt x="2974" y="710"/>
                    <a:pt x="2967" y="710"/>
                  </a:cubicBezTo>
                  <a:cubicBezTo>
                    <a:pt x="2960" y="710"/>
                    <a:pt x="2954" y="715"/>
                    <a:pt x="2954" y="722"/>
                  </a:cubicBezTo>
                  <a:cubicBezTo>
                    <a:pt x="2954" y="729"/>
                    <a:pt x="2960" y="735"/>
                    <a:pt x="2967" y="735"/>
                  </a:cubicBezTo>
                  <a:close/>
                  <a:moveTo>
                    <a:pt x="3125" y="735"/>
                  </a:moveTo>
                  <a:cubicBezTo>
                    <a:pt x="3132" y="735"/>
                    <a:pt x="3137" y="729"/>
                    <a:pt x="3137" y="722"/>
                  </a:cubicBezTo>
                  <a:cubicBezTo>
                    <a:pt x="3137" y="715"/>
                    <a:pt x="3132" y="710"/>
                    <a:pt x="3125" y="710"/>
                  </a:cubicBezTo>
                  <a:cubicBezTo>
                    <a:pt x="3118" y="710"/>
                    <a:pt x="3112" y="715"/>
                    <a:pt x="3112" y="722"/>
                  </a:cubicBezTo>
                  <a:cubicBezTo>
                    <a:pt x="3112" y="729"/>
                    <a:pt x="3118" y="735"/>
                    <a:pt x="3125" y="735"/>
                  </a:cubicBezTo>
                  <a:close/>
                  <a:moveTo>
                    <a:pt x="483" y="749"/>
                  </a:moveTo>
                  <a:cubicBezTo>
                    <a:pt x="476" y="749"/>
                    <a:pt x="471" y="755"/>
                    <a:pt x="471" y="762"/>
                  </a:cubicBezTo>
                  <a:cubicBezTo>
                    <a:pt x="471" y="769"/>
                    <a:pt x="476" y="774"/>
                    <a:pt x="483" y="774"/>
                  </a:cubicBezTo>
                  <a:cubicBezTo>
                    <a:pt x="490" y="774"/>
                    <a:pt x="496" y="769"/>
                    <a:pt x="496" y="762"/>
                  </a:cubicBezTo>
                  <a:cubicBezTo>
                    <a:pt x="496" y="755"/>
                    <a:pt x="490" y="749"/>
                    <a:pt x="483" y="749"/>
                  </a:cubicBezTo>
                  <a:close/>
                  <a:moveTo>
                    <a:pt x="523" y="774"/>
                  </a:moveTo>
                  <a:cubicBezTo>
                    <a:pt x="530" y="774"/>
                    <a:pt x="535" y="769"/>
                    <a:pt x="535" y="762"/>
                  </a:cubicBezTo>
                  <a:cubicBezTo>
                    <a:pt x="535" y="755"/>
                    <a:pt x="530" y="749"/>
                    <a:pt x="523" y="749"/>
                  </a:cubicBezTo>
                  <a:cubicBezTo>
                    <a:pt x="516" y="749"/>
                    <a:pt x="510" y="755"/>
                    <a:pt x="510" y="762"/>
                  </a:cubicBezTo>
                  <a:cubicBezTo>
                    <a:pt x="510" y="769"/>
                    <a:pt x="516" y="774"/>
                    <a:pt x="523" y="774"/>
                  </a:cubicBezTo>
                  <a:close/>
                  <a:moveTo>
                    <a:pt x="562" y="774"/>
                  </a:moveTo>
                  <a:cubicBezTo>
                    <a:pt x="569" y="774"/>
                    <a:pt x="575" y="769"/>
                    <a:pt x="575" y="762"/>
                  </a:cubicBezTo>
                  <a:cubicBezTo>
                    <a:pt x="575" y="755"/>
                    <a:pt x="569" y="749"/>
                    <a:pt x="562" y="749"/>
                  </a:cubicBezTo>
                  <a:cubicBezTo>
                    <a:pt x="555" y="749"/>
                    <a:pt x="549" y="755"/>
                    <a:pt x="549" y="762"/>
                  </a:cubicBezTo>
                  <a:cubicBezTo>
                    <a:pt x="549" y="769"/>
                    <a:pt x="555" y="774"/>
                    <a:pt x="562" y="774"/>
                  </a:cubicBezTo>
                  <a:close/>
                  <a:moveTo>
                    <a:pt x="602" y="774"/>
                  </a:moveTo>
                  <a:cubicBezTo>
                    <a:pt x="609" y="774"/>
                    <a:pt x="614" y="769"/>
                    <a:pt x="614" y="762"/>
                  </a:cubicBezTo>
                  <a:cubicBezTo>
                    <a:pt x="614" y="755"/>
                    <a:pt x="609" y="749"/>
                    <a:pt x="602" y="749"/>
                  </a:cubicBezTo>
                  <a:cubicBezTo>
                    <a:pt x="595" y="749"/>
                    <a:pt x="589" y="755"/>
                    <a:pt x="589" y="762"/>
                  </a:cubicBezTo>
                  <a:cubicBezTo>
                    <a:pt x="589" y="769"/>
                    <a:pt x="595" y="774"/>
                    <a:pt x="602" y="774"/>
                  </a:cubicBezTo>
                  <a:close/>
                  <a:moveTo>
                    <a:pt x="641" y="774"/>
                  </a:moveTo>
                  <a:cubicBezTo>
                    <a:pt x="648" y="774"/>
                    <a:pt x="654" y="769"/>
                    <a:pt x="654" y="762"/>
                  </a:cubicBezTo>
                  <a:cubicBezTo>
                    <a:pt x="654" y="755"/>
                    <a:pt x="648" y="749"/>
                    <a:pt x="641" y="749"/>
                  </a:cubicBezTo>
                  <a:cubicBezTo>
                    <a:pt x="634" y="749"/>
                    <a:pt x="628" y="755"/>
                    <a:pt x="628" y="762"/>
                  </a:cubicBezTo>
                  <a:cubicBezTo>
                    <a:pt x="628" y="769"/>
                    <a:pt x="634" y="774"/>
                    <a:pt x="641" y="774"/>
                  </a:cubicBezTo>
                  <a:close/>
                  <a:moveTo>
                    <a:pt x="680" y="774"/>
                  </a:moveTo>
                  <a:cubicBezTo>
                    <a:pt x="687" y="774"/>
                    <a:pt x="693" y="769"/>
                    <a:pt x="693" y="762"/>
                  </a:cubicBezTo>
                  <a:cubicBezTo>
                    <a:pt x="693" y="755"/>
                    <a:pt x="687" y="749"/>
                    <a:pt x="680" y="749"/>
                  </a:cubicBezTo>
                  <a:cubicBezTo>
                    <a:pt x="673" y="749"/>
                    <a:pt x="668" y="755"/>
                    <a:pt x="668" y="762"/>
                  </a:cubicBezTo>
                  <a:cubicBezTo>
                    <a:pt x="668" y="769"/>
                    <a:pt x="673" y="774"/>
                    <a:pt x="680" y="774"/>
                  </a:cubicBezTo>
                  <a:close/>
                  <a:moveTo>
                    <a:pt x="720" y="774"/>
                  </a:moveTo>
                  <a:cubicBezTo>
                    <a:pt x="727" y="774"/>
                    <a:pt x="733" y="769"/>
                    <a:pt x="733" y="762"/>
                  </a:cubicBezTo>
                  <a:cubicBezTo>
                    <a:pt x="733" y="755"/>
                    <a:pt x="727" y="749"/>
                    <a:pt x="720" y="749"/>
                  </a:cubicBezTo>
                  <a:cubicBezTo>
                    <a:pt x="713" y="749"/>
                    <a:pt x="707" y="755"/>
                    <a:pt x="707" y="762"/>
                  </a:cubicBezTo>
                  <a:cubicBezTo>
                    <a:pt x="707" y="769"/>
                    <a:pt x="713" y="774"/>
                    <a:pt x="720" y="774"/>
                  </a:cubicBezTo>
                  <a:close/>
                  <a:moveTo>
                    <a:pt x="759" y="774"/>
                  </a:moveTo>
                  <a:cubicBezTo>
                    <a:pt x="766" y="774"/>
                    <a:pt x="772" y="769"/>
                    <a:pt x="772" y="762"/>
                  </a:cubicBezTo>
                  <a:cubicBezTo>
                    <a:pt x="772" y="755"/>
                    <a:pt x="766" y="749"/>
                    <a:pt x="759" y="749"/>
                  </a:cubicBezTo>
                  <a:cubicBezTo>
                    <a:pt x="752" y="749"/>
                    <a:pt x="747" y="755"/>
                    <a:pt x="747" y="762"/>
                  </a:cubicBezTo>
                  <a:cubicBezTo>
                    <a:pt x="747" y="769"/>
                    <a:pt x="752" y="774"/>
                    <a:pt x="759" y="774"/>
                  </a:cubicBezTo>
                  <a:close/>
                  <a:moveTo>
                    <a:pt x="799" y="774"/>
                  </a:moveTo>
                  <a:cubicBezTo>
                    <a:pt x="806" y="774"/>
                    <a:pt x="811" y="769"/>
                    <a:pt x="811" y="762"/>
                  </a:cubicBezTo>
                  <a:cubicBezTo>
                    <a:pt x="811" y="755"/>
                    <a:pt x="806" y="749"/>
                    <a:pt x="799" y="749"/>
                  </a:cubicBezTo>
                  <a:cubicBezTo>
                    <a:pt x="792" y="749"/>
                    <a:pt x="786" y="755"/>
                    <a:pt x="786" y="762"/>
                  </a:cubicBezTo>
                  <a:cubicBezTo>
                    <a:pt x="786" y="769"/>
                    <a:pt x="792" y="774"/>
                    <a:pt x="799" y="774"/>
                  </a:cubicBezTo>
                  <a:close/>
                  <a:moveTo>
                    <a:pt x="838" y="774"/>
                  </a:moveTo>
                  <a:cubicBezTo>
                    <a:pt x="845" y="774"/>
                    <a:pt x="851" y="769"/>
                    <a:pt x="851" y="762"/>
                  </a:cubicBezTo>
                  <a:cubicBezTo>
                    <a:pt x="851" y="755"/>
                    <a:pt x="845" y="749"/>
                    <a:pt x="838" y="749"/>
                  </a:cubicBezTo>
                  <a:cubicBezTo>
                    <a:pt x="831" y="749"/>
                    <a:pt x="825" y="755"/>
                    <a:pt x="825" y="762"/>
                  </a:cubicBezTo>
                  <a:cubicBezTo>
                    <a:pt x="825" y="769"/>
                    <a:pt x="831" y="774"/>
                    <a:pt x="838" y="774"/>
                  </a:cubicBezTo>
                  <a:close/>
                  <a:moveTo>
                    <a:pt x="878" y="774"/>
                  </a:moveTo>
                  <a:cubicBezTo>
                    <a:pt x="885" y="774"/>
                    <a:pt x="890" y="769"/>
                    <a:pt x="890" y="762"/>
                  </a:cubicBezTo>
                  <a:cubicBezTo>
                    <a:pt x="890" y="755"/>
                    <a:pt x="885" y="749"/>
                    <a:pt x="878" y="749"/>
                  </a:cubicBezTo>
                  <a:cubicBezTo>
                    <a:pt x="871" y="749"/>
                    <a:pt x="865" y="755"/>
                    <a:pt x="865" y="762"/>
                  </a:cubicBezTo>
                  <a:cubicBezTo>
                    <a:pt x="865" y="769"/>
                    <a:pt x="871" y="774"/>
                    <a:pt x="878" y="774"/>
                  </a:cubicBezTo>
                  <a:close/>
                  <a:moveTo>
                    <a:pt x="930" y="762"/>
                  </a:moveTo>
                  <a:cubicBezTo>
                    <a:pt x="930" y="755"/>
                    <a:pt x="924" y="749"/>
                    <a:pt x="917" y="749"/>
                  </a:cubicBezTo>
                  <a:cubicBezTo>
                    <a:pt x="910" y="749"/>
                    <a:pt x="904" y="755"/>
                    <a:pt x="904" y="762"/>
                  </a:cubicBezTo>
                  <a:cubicBezTo>
                    <a:pt x="904" y="769"/>
                    <a:pt x="910" y="774"/>
                    <a:pt x="917" y="774"/>
                  </a:cubicBezTo>
                  <a:cubicBezTo>
                    <a:pt x="924" y="774"/>
                    <a:pt x="930" y="769"/>
                    <a:pt x="930" y="762"/>
                  </a:cubicBezTo>
                  <a:close/>
                  <a:moveTo>
                    <a:pt x="1666" y="774"/>
                  </a:moveTo>
                  <a:cubicBezTo>
                    <a:pt x="1673" y="774"/>
                    <a:pt x="1679" y="769"/>
                    <a:pt x="1679" y="762"/>
                  </a:cubicBezTo>
                  <a:cubicBezTo>
                    <a:pt x="1679" y="755"/>
                    <a:pt x="1673" y="749"/>
                    <a:pt x="1666" y="749"/>
                  </a:cubicBezTo>
                  <a:cubicBezTo>
                    <a:pt x="1659" y="749"/>
                    <a:pt x="1653" y="755"/>
                    <a:pt x="1653" y="762"/>
                  </a:cubicBezTo>
                  <a:cubicBezTo>
                    <a:pt x="1653" y="769"/>
                    <a:pt x="1659" y="774"/>
                    <a:pt x="1666" y="774"/>
                  </a:cubicBezTo>
                  <a:close/>
                  <a:moveTo>
                    <a:pt x="1705" y="774"/>
                  </a:moveTo>
                  <a:cubicBezTo>
                    <a:pt x="1713" y="774"/>
                    <a:pt x="1718" y="769"/>
                    <a:pt x="1718" y="762"/>
                  </a:cubicBezTo>
                  <a:cubicBezTo>
                    <a:pt x="1718" y="755"/>
                    <a:pt x="1713" y="749"/>
                    <a:pt x="1705" y="749"/>
                  </a:cubicBezTo>
                  <a:cubicBezTo>
                    <a:pt x="1698" y="749"/>
                    <a:pt x="1693" y="755"/>
                    <a:pt x="1693" y="762"/>
                  </a:cubicBezTo>
                  <a:cubicBezTo>
                    <a:pt x="1693" y="769"/>
                    <a:pt x="1698" y="774"/>
                    <a:pt x="1705" y="774"/>
                  </a:cubicBezTo>
                  <a:close/>
                  <a:moveTo>
                    <a:pt x="1745" y="774"/>
                  </a:moveTo>
                  <a:cubicBezTo>
                    <a:pt x="1752" y="774"/>
                    <a:pt x="1758" y="769"/>
                    <a:pt x="1758" y="762"/>
                  </a:cubicBezTo>
                  <a:cubicBezTo>
                    <a:pt x="1758" y="755"/>
                    <a:pt x="1752" y="749"/>
                    <a:pt x="1745" y="749"/>
                  </a:cubicBezTo>
                  <a:cubicBezTo>
                    <a:pt x="1738" y="749"/>
                    <a:pt x="1732" y="755"/>
                    <a:pt x="1732" y="762"/>
                  </a:cubicBezTo>
                  <a:cubicBezTo>
                    <a:pt x="1732" y="769"/>
                    <a:pt x="1738" y="774"/>
                    <a:pt x="1745" y="774"/>
                  </a:cubicBezTo>
                  <a:close/>
                  <a:moveTo>
                    <a:pt x="1784" y="774"/>
                  </a:moveTo>
                  <a:cubicBezTo>
                    <a:pt x="1791" y="774"/>
                    <a:pt x="1797" y="769"/>
                    <a:pt x="1797" y="762"/>
                  </a:cubicBezTo>
                  <a:cubicBezTo>
                    <a:pt x="1797" y="755"/>
                    <a:pt x="1791" y="749"/>
                    <a:pt x="1784" y="749"/>
                  </a:cubicBezTo>
                  <a:cubicBezTo>
                    <a:pt x="1777" y="749"/>
                    <a:pt x="1772" y="755"/>
                    <a:pt x="1772" y="762"/>
                  </a:cubicBezTo>
                  <a:cubicBezTo>
                    <a:pt x="1772" y="769"/>
                    <a:pt x="1777" y="774"/>
                    <a:pt x="1784" y="774"/>
                  </a:cubicBezTo>
                  <a:close/>
                  <a:moveTo>
                    <a:pt x="2060" y="752"/>
                  </a:moveTo>
                  <a:cubicBezTo>
                    <a:pt x="2055" y="752"/>
                    <a:pt x="2051" y="757"/>
                    <a:pt x="2051" y="762"/>
                  </a:cubicBezTo>
                  <a:cubicBezTo>
                    <a:pt x="2051" y="767"/>
                    <a:pt x="2055" y="771"/>
                    <a:pt x="2060" y="771"/>
                  </a:cubicBezTo>
                  <a:cubicBezTo>
                    <a:pt x="2065" y="771"/>
                    <a:pt x="2070" y="767"/>
                    <a:pt x="2070" y="762"/>
                  </a:cubicBezTo>
                  <a:cubicBezTo>
                    <a:pt x="2070" y="757"/>
                    <a:pt x="2065" y="752"/>
                    <a:pt x="2060" y="752"/>
                  </a:cubicBezTo>
                  <a:close/>
                  <a:moveTo>
                    <a:pt x="2100" y="774"/>
                  </a:moveTo>
                  <a:cubicBezTo>
                    <a:pt x="2107" y="774"/>
                    <a:pt x="2112" y="769"/>
                    <a:pt x="2112" y="762"/>
                  </a:cubicBezTo>
                  <a:cubicBezTo>
                    <a:pt x="2112" y="755"/>
                    <a:pt x="2107" y="749"/>
                    <a:pt x="2100" y="749"/>
                  </a:cubicBezTo>
                  <a:cubicBezTo>
                    <a:pt x="2093" y="749"/>
                    <a:pt x="2087" y="755"/>
                    <a:pt x="2087" y="762"/>
                  </a:cubicBezTo>
                  <a:cubicBezTo>
                    <a:pt x="2087" y="769"/>
                    <a:pt x="2093" y="774"/>
                    <a:pt x="2100" y="774"/>
                  </a:cubicBezTo>
                  <a:close/>
                  <a:moveTo>
                    <a:pt x="2139" y="774"/>
                  </a:moveTo>
                  <a:cubicBezTo>
                    <a:pt x="2146" y="774"/>
                    <a:pt x="2152" y="769"/>
                    <a:pt x="2152" y="762"/>
                  </a:cubicBezTo>
                  <a:cubicBezTo>
                    <a:pt x="2152" y="755"/>
                    <a:pt x="2146" y="749"/>
                    <a:pt x="2139" y="749"/>
                  </a:cubicBezTo>
                  <a:cubicBezTo>
                    <a:pt x="2132" y="749"/>
                    <a:pt x="2126" y="755"/>
                    <a:pt x="2126" y="762"/>
                  </a:cubicBezTo>
                  <a:cubicBezTo>
                    <a:pt x="2126" y="769"/>
                    <a:pt x="2132" y="774"/>
                    <a:pt x="2139" y="774"/>
                  </a:cubicBezTo>
                  <a:close/>
                  <a:moveTo>
                    <a:pt x="2179" y="774"/>
                  </a:moveTo>
                  <a:cubicBezTo>
                    <a:pt x="2186" y="774"/>
                    <a:pt x="2191" y="769"/>
                    <a:pt x="2191" y="762"/>
                  </a:cubicBezTo>
                  <a:cubicBezTo>
                    <a:pt x="2191" y="755"/>
                    <a:pt x="2186" y="749"/>
                    <a:pt x="2179" y="749"/>
                  </a:cubicBezTo>
                  <a:cubicBezTo>
                    <a:pt x="2172" y="749"/>
                    <a:pt x="2166" y="755"/>
                    <a:pt x="2166" y="762"/>
                  </a:cubicBezTo>
                  <a:cubicBezTo>
                    <a:pt x="2166" y="769"/>
                    <a:pt x="2172" y="774"/>
                    <a:pt x="2179" y="774"/>
                  </a:cubicBezTo>
                  <a:close/>
                  <a:moveTo>
                    <a:pt x="2218" y="774"/>
                  </a:moveTo>
                  <a:cubicBezTo>
                    <a:pt x="2225" y="774"/>
                    <a:pt x="2231" y="769"/>
                    <a:pt x="2231" y="762"/>
                  </a:cubicBezTo>
                  <a:cubicBezTo>
                    <a:pt x="2231" y="755"/>
                    <a:pt x="2225" y="749"/>
                    <a:pt x="2218" y="749"/>
                  </a:cubicBezTo>
                  <a:cubicBezTo>
                    <a:pt x="2211" y="749"/>
                    <a:pt x="2205" y="755"/>
                    <a:pt x="2205" y="762"/>
                  </a:cubicBezTo>
                  <a:cubicBezTo>
                    <a:pt x="2205" y="769"/>
                    <a:pt x="2211" y="774"/>
                    <a:pt x="2218" y="774"/>
                  </a:cubicBezTo>
                  <a:close/>
                  <a:moveTo>
                    <a:pt x="2257" y="774"/>
                  </a:moveTo>
                  <a:cubicBezTo>
                    <a:pt x="2264" y="774"/>
                    <a:pt x="2270" y="769"/>
                    <a:pt x="2270" y="762"/>
                  </a:cubicBezTo>
                  <a:cubicBezTo>
                    <a:pt x="2270" y="755"/>
                    <a:pt x="2264" y="749"/>
                    <a:pt x="2257" y="749"/>
                  </a:cubicBezTo>
                  <a:cubicBezTo>
                    <a:pt x="2250" y="749"/>
                    <a:pt x="2245" y="755"/>
                    <a:pt x="2245" y="762"/>
                  </a:cubicBezTo>
                  <a:cubicBezTo>
                    <a:pt x="2245" y="769"/>
                    <a:pt x="2250" y="774"/>
                    <a:pt x="2257" y="774"/>
                  </a:cubicBezTo>
                  <a:close/>
                  <a:moveTo>
                    <a:pt x="2297" y="774"/>
                  </a:moveTo>
                  <a:cubicBezTo>
                    <a:pt x="2304" y="774"/>
                    <a:pt x="2310" y="769"/>
                    <a:pt x="2310" y="762"/>
                  </a:cubicBezTo>
                  <a:cubicBezTo>
                    <a:pt x="2310" y="755"/>
                    <a:pt x="2304" y="749"/>
                    <a:pt x="2297" y="749"/>
                  </a:cubicBezTo>
                  <a:cubicBezTo>
                    <a:pt x="2290" y="749"/>
                    <a:pt x="2284" y="755"/>
                    <a:pt x="2284" y="762"/>
                  </a:cubicBezTo>
                  <a:cubicBezTo>
                    <a:pt x="2284" y="769"/>
                    <a:pt x="2290" y="774"/>
                    <a:pt x="2297" y="774"/>
                  </a:cubicBezTo>
                  <a:close/>
                  <a:moveTo>
                    <a:pt x="2336" y="774"/>
                  </a:moveTo>
                  <a:cubicBezTo>
                    <a:pt x="2343" y="774"/>
                    <a:pt x="2349" y="769"/>
                    <a:pt x="2349" y="762"/>
                  </a:cubicBezTo>
                  <a:cubicBezTo>
                    <a:pt x="2349" y="755"/>
                    <a:pt x="2343" y="749"/>
                    <a:pt x="2336" y="749"/>
                  </a:cubicBezTo>
                  <a:cubicBezTo>
                    <a:pt x="2329" y="749"/>
                    <a:pt x="2323" y="755"/>
                    <a:pt x="2323" y="762"/>
                  </a:cubicBezTo>
                  <a:cubicBezTo>
                    <a:pt x="2323" y="769"/>
                    <a:pt x="2329" y="774"/>
                    <a:pt x="2336" y="774"/>
                  </a:cubicBezTo>
                  <a:close/>
                  <a:moveTo>
                    <a:pt x="2376" y="774"/>
                  </a:moveTo>
                  <a:cubicBezTo>
                    <a:pt x="2383" y="774"/>
                    <a:pt x="2388" y="769"/>
                    <a:pt x="2388" y="762"/>
                  </a:cubicBezTo>
                  <a:cubicBezTo>
                    <a:pt x="2388" y="755"/>
                    <a:pt x="2383" y="749"/>
                    <a:pt x="2376" y="749"/>
                  </a:cubicBezTo>
                  <a:cubicBezTo>
                    <a:pt x="2369" y="749"/>
                    <a:pt x="2363" y="755"/>
                    <a:pt x="2363" y="762"/>
                  </a:cubicBezTo>
                  <a:cubicBezTo>
                    <a:pt x="2363" y="769"/>
                    <a:pt x="2369" y="774"/>
                    <a:pt x="2376" y="774"/>
                  </a:cubicBezTo>
                  <a:close/>
                  <a:moveTo>
                    <a:pt x="2415" y="774"/>
                  </a:moveTo>
                  <a:cubicBezTo>
                    <a:pt x="2422" y="774"/>
                    <a:pt x="2428" y="769"/>
                    <a:pt x="2428" y="762"/>
                  </a:cubicBezTo>
                  <a:cubicBezTo>
                    <a:pt x="2428" y="755"/>
                    <a:pt x="2422" y="749"/>
                    <a:pt x="2415" y="749"/>
                  </a:cubicBezTo>
                  <a:cubicBezTo>
                    <a:pt x="2408" y="749"/>
                    <a:pt x="2402" y="755"/>
                    <a:pt x="2402" y="762"/>
                  </a:cubicBezTo>
                  <a:cubicBezTo>
                    <a:pt x="2402" y="769"/>
                    <a:pt x="2408" y="774"/>
                    <a:pt x="2415" y="774"/>
                  </a:cubicBezTo>
                  <a:close/>
                  <a:moveTo>
                    <a:pt x="2455" y="774"/>
                  </a:moveTo>
                  <a:cubicBezTo>
                    <a:pt x="2462" y="774"/>
                    <a:pt x="2467" y="769"/>
                    <a:pt x="2467" y="762"/>
                  </a:cubicBezTo>
                  <a:cubicBezTo>
                    <a:pt x="2467" y="755"/>
                    <a:pt x="2462" y="749"/>
                    <a:pt x="2455" y="749"/>
                  </a:cubicBezTo>
                  <a:cubicBezTo>
                    <a:pt x="2447" y="749"/>
                    <a:pt x="2442" y="755"/>
                    <a:pt x="2442" y="762"/>
                  </a:cubicBezTo>
                  <a:cubicBezTo>
                    <a:pt x="2442" y="769"/>
                    <a:pt x="2447" y="774"/>
                    <a:pt x="2455" y="774"/>
                  </a:cubicBezTo>
                  <a:close/>
                  <a:moveTo>
                    <a:pt x="2494" y="774"/>
                  </a:moveTo>
                  <a:cubicBezTo>
                    <a:pt x="2501" y="774"/>
                    <a:pt x="2507" y="769"/>
                    <a:pt x="2507" y="762"/>
                  </a:cubicBezTo>
                  <a:cubicBezTo>
                    <a:pt x="2507" y="755"/>
                    <a:pt x="2501" y="749"/>
                    <a:pt x="2494" y="749"/>
                  </a:cubicBezTo>
                  <a:cubicBezTo>
                    <a:pt x="2487" y="749"/>
                    <a:pt x="2481" y="755"/>
                    <a:pt x="2481" y="762"/>
                  </a:cubicBezTo>
                  <a:cubicBezTo>
                    <a:pt x="2481" y="769"/>
                    <a:pt x="2487" y="774"/>
                    <a:pt x="2494" y="774"/>
                  </a:cubicBezTo>
                  <a:close/>
                  <a:moveTo>
                    <a:pt x="2533" y="774"/>
                  </a:moveTo>
                  <a:cubicBezTo>
                    <a:pt x="2540" y="774"/>
                    <a:pt x="2546" y="769"/>
                    <a:pt x="2546" y="762"/>
                  </a:cubicBezTo>
                  <a:cubicBezTo>
                    <a:pt x="2546" y="755"/>
                    <a:pt x="2540" y="749"/>
                    <a:pt x="2533" y="749"/>
                  </a:cubicBezTo>
                  <a:cubicBezTo>
                    <a:pt x="2526" y="749"/>
                    <a:pt x="2521" y="755"/>
                    <a:pt x="2521" y="762"/>
                  </a:cubicBezTo>
                  <a:cubicBezTo>
                    <a:pt x="2521" y="769"/>
                    <a:pt x="2526" y="774"/>
                    <a:pt x="2533" y="774"/>
                  </a:cubicBezTo>
                  <a:close/>
                  <a:moveTo>
                    <a:pt x="2573" y="774"/>
                  </a:moveTo>
                  <a:cubicBezTo>
                    <a:pt x="2580" y="774"/>
                    <a:pt x="2586" y="769"/>
                    <a:pt x="2586" y="762"/>
                  </a:cubicBezTo>
                  <a:cubicBezTo>
                    <a:pt x="2586" y="755"/>
                    <a:pt x="2580" y="749"/>
                    <a:pt x="2573" y="749"/>
                  </a:cubicBezTo>
                  <a:cubicBezTo>
                    <a:pt x="2566" y="749"/>
                    <a:pt x="2560" y="755"/>
                    <a:pt x="2560" y="762"/>
                  </a:cubicBezTo>
                  <a:cubicBezTo>
                    <a:pt x="2560" y="769"/>
                    <a:pt x="2566" y="774"/>
                    <a:pt x="2573" y="774"/>
                  </a:cubicBezTo>
                  <a:close/>
                  <a:moveTo>
                    <a:pt x="2612" y="774"/>
                  </a:moveTo>
                  <a:cubicBezTo>
                    <a:pt x="2619" y="774"/>
                    <a:pt x="2625" y="769"/>
                    <a:pt x="2625" y="762"/>
                  </a:cubicBezTo>
                  <a:cubicBezTo>
                    <a:pt x="2625" y="755"/>
                    <a:pt x="2619" y="749"/>
                    <a:pt x="2612" y="749"/>
                  </a:cubicBezTo>
                  <a:cubicBezTo>
                    <a:pt x="2605" y="749"/>
                    <a:pt x="2599" y="755"/>
                    <a:pt x="2599" y="762"/>
                  </a:cubicBezTo>
                  <a:cubicBezTo>
                    <a:pt x="2599" y="769"/>
                    <a:pt x="2605" y="774"/>
                    <a:pt x="2612" y="774"/>
                  </a:cubicBezTo>
                  <a:close/>
                  <a:moveTo>
                    <a:pt x="2652" y="774"/>
                  </a:moveTo>
                  <a:cubicBezTo>
                    <a:pt x="2659" y="774"/>
                    <a:pt x="2664" y="769"/>
                    <a:pt x="2664" y="762"/>
                  </a:cubicBezTo>
                  <a:cubicBezTo>
                    <a:pt x="2664" y="755"/>
                    <a:pt x="2659" y="749"/>
                    <a:pt x="2652" y="749"/>
                  </a:cubicBezTo>
                  <a:cubicBezTo>
                    <a:pt x="2645" y="749"/>
                    <a:pt x="2639" y="755"/>
                    <a:pt x="2639" y="762"/>
                  </a:cubicBezTo>
                  <a:cubicBezTo>
                    <a:pt x="2639" y="769"/>
                    <a:pt x="2645" y="774"/>
                    <a:pt x="2652" y="774"/>
                  </a:cubicBezTo>
                  <a:close/>
                  <a:moveTo>
                    <a:pt x="2691" y="774"/>
                  </a:moveTo>
                  <a:cubicBezTo>
                    <a:pt x="2698" y="774"/>
                    <a:pt x="2704" y="769"/>
                    <a:pt x="2704" y="762"/>
                  </a:cubicBezTo>
                  <a:cubicBezTo>
                    <a:pt x="2704" y="755"/>
                    <a:pt x="2698" y="749"/>
                    <a:pt x="2691" y="749"/>
                  </a:cubicBezTo>
                  <a:cubicBezTo>
                    <a:pt x="2684" y="749"/>
                    <a:pt x="2678" y="755"/>
                    <a:pt x="2678" y="762"/>
                  </a:cubicBezTo>
                  <a:cubicBezTo>
                    <a:pt x="2678" y="769"/>
                    <a:pt x="2684" y="774"/>
                    <a:pt x="2691" y="774"/>
                  </a:cubicBezTo>
                  <a:close/>
                  <a:moveTo>
                    <a:pt x="2730" y="774"/>
                  </a:moveTo>
                  <a:cubicBezTo>
                    <a:pt x="2738" y="774"/>
                    <a:pt x="2743" y="769"/>
                    <a:pt x="2743" y="762"/>
                  </a:cubicBezTo>
                  <a:cubicBezTo>
                    <a:pt x="2743" y="755"/>
                    <a:pt x="2738" y="749"/>
                    <a:pt x="2730" y="749"/>
                  </a:cubicBezTo>
                  <a:cubicBezTo>
                    <a:pt x="2723" y="749"/>
                    <a:pt x="2718" y="755"/>
                    <a:pt x="2718" y="762"/>
                  </a:cubicBezTo>
                  <a:cubicBezTo>
                    <a:pt x="2718" y="769"/>
                    <a:pt x="2723" y="774"/>
                    <a:pt x="2730" y="774"/>
                  </a:cubicBezTo>
                  <a:close/>
                  <a:moveTo>
                    <a:pt x="2770" y="774"/>
                  </a:moveTo>
                  <a:cubicBezTo>
                    <a:pt x="2777" y="774"/>
                    <a:pt x="2783" y="769"/>
                    <a:pt x="2783" y="762"/>
                  </a:cubicBezTo>
                  <a:cubicBezTo>
                    <a:pt x="2783" y="755"/>
                    <a:pt x="2777" y="749"/>
                    <a:pt x="2770" y="749"/>
                  </a:cubicBezTo>
                  <a:cubicBezTo>
                    <a:pt x="2763" y="749"/>
                    <a:pt x="2757" y="755"/>
                    <a:pt x="2757" y="762"/>
                  </a:cubicBezTo>
                  <a:cubicBezTo>
                    <a:pt x="2757" y="769"/>
                    <a:pt x="2763" y="774"/>
                    <a:pt x="2770" y="774"/>
                  </a:cubicBezTo>
                  <a:close/>
                  <a:moveTo>
                    <a:pt x="2809" y="774"/>
                  </a:moveTo>
                  <a:cubicBezTo>
                    <a:pt x="2816" y="774"/>
                    <a:pt x="2822" y="769"/>
                    <a:pt x="2822" y="762"/>
                  </a:cubicBezTo>
                  <a:cubicBezTo>
                    <a:pt x="2822" y="755"/>
                    <a:pt x="2816" y="749"/>
                    <a:pt x="2809" y="749"/>
                  </a:cubicBezTo>
                  <a:cubicBezTo>
                    <a:pt x="2802" y="749"/>
                    <a:pt x="2797" y="755"/>
                    <a:pt x="2797" y="762"/>
                  </a:cubicBezTo>
                  <a:cubicBezTo>
                    <a:pt x="2797" y="769"/>
                    <a:pt x="2802" y="774"/>
                    <a:pt x="2809" y="774"/>
                  </a:cubicBezTo>
                  <a:close/>
                  <a:moveTo>
                    <a:pt x="2849" y="774"/>
                  </a:moveTo>
                  <a:cubicBezTo>
                    <a:pt x="2856" y="774"/>
                    <a:pt x="2862" y="769"/>
                    <a:pt x="2862" y="762"/>
                  </a:cubicBezTo>
                  <a:cubicBezTo>
                    <a:pt x="2862" y="755"/>
                    <a:pt x="2856" y="749"/>
                    <a:pt x="2849" y="749"/>
                  </a:cubicBezTo>
                  <a:cubicBezTo>
                    <a:pt x="2842" y="749"/>
                    <a:pt x="2836" y="755"/>
                    <a:pt x="2836" y="762"/>
                  </a:cubicBezTo>
                  <a:cubicBezTo>
                    <a:pt x="2836" y="769"/>
                    <a:pt x="2842" y="774"/>
                    <a:pt x="2849" y="774"/>
                  </a:cubicBezTo>
                  <a:close/>
                  <a:moveTo>
                    <a:pt x="2888" y="774"/>
                  </a:moveTo>
                  <a:cubicBezTo>
                    <a:pt x="2895" y="774"/>
                    <a:pt x="2901" y="769"/>
                    <a:pt x="2901" y="762"/>
                  </a:cubicBezTo>
                  <a:cubicBezTo>
                    <a:pt x="2901" y="755"/>
                    <a:pt x="2895" y="749"/>
                    <a:pt x="2888" y="749"/>
                  </a:cubicBezTo>
                  <a:cubicBezTo>
                    <a:pt x="2881" y="749"/>
                    <a:pt x="2875" y="755"/>
                    <a:pt x="2875" y="762"/>
                  </a:cubicBezTo>
                  <a:cubicBezTo>
                    <a:pt x="2875" y="769"/>
                    <a:pt x="2881" y="774"/>
                    <a:pt x="2888" y="774"/>
                  </a:cubicBezTo>
                  <a:close/>
                  <a:moveTo>
                    <a:pt x="3046" y="749"/>
                  </a:moveTo>
                  <a:cubicBezTo>
                    <a:pt x="3039" y="749"/>
                    <a:pt x="3033" y="755"/>
                    <a:pt x="3033" y="762"/>
                  </a:cubicBezTo>
                  <a:cubicBezTo>
                    <a:pt x="3033" y="769"/>
                    <a:pt x="3039" y="774"/>
                    <a:pt x="3046" y="774"/>
                  </a:cubicBezTo>
                  <a:cubicBezTo>
                    <a:pt x="3053" y="774"/>
                    <a:pt x="3059" y="769"/>
                    <a:pt x="3059" y="762"/>
                  </a:cubicBezTo>
                  <a:cubicBezTo>
                    <a:pt x="3059" y="755"/>
                    <a:pt x="3053" y="749"/>
                    <a:pt x="3046" y="749"/>
                  </a:cubicBezTo>
                  <a:close/>
                  <a:moveTo>
                    <a:pt x="3077" y="762"/>
                  </a:moveTo>
                  <a:cubicBezTo>
                    <a:pt x="3077" y="766"/>
                    <a:pt x="3081" y="770"/>
                    <a:pt x="3085" y="770"/>
                  </a:cubicBezTo>
                  <a:cubicBezTo>
                    <a:pt x="3090" y="770"/>
                    <a:pt x="3093" y="766"/>
                    <a:pt x="3093" y="762"/>
                  </a:cubicBezTo>
                  <a:cubicBezTo>
                    <a:pt x="3093" y="757"/>
                    <a:pt x="3090" y="754"/>
                    <a:pt x="3085" y="754"/>
                  </a:cubicBezTo>
                  <a:cubicBezTo>
                    <a:pt x="3081" y="754"/>
                    <a:pt x="3077" y="757"/>
                    <a:pt x="3077" y="762"/>
                  </a:cubicBezTo>
                  <a:close/>
                  <a:moveTo>
                    <a:pt x="523" y="788"/>
                  </a:moveTo>
                  <a:cubicBezTo>
                    <a:pt x="516" y="788"/>
                    <a:pt x="510" y="794"/>
                    <a:pt x="510" y="801"/>
                  </a:cubicBezTo>
                  <a:cubicBezTo>
                    <a:pt x="510" y="808"/>
                    <a:pt x="516" y="814"/>
                    <a:pt x="523" y="814"/>
                  </a:cubicBezTo>
                  <a:cubicBezTo>
                    <a:pt x="530" y="814"/>
                    <a:pt x="535" y="808"/>
                    <a:pt x="535" y="801"/>
                  </a:cubicBezTo>
                  <a:cubicBezTo>
                    <a:pt x="535" y="794"/>
                    <a:pt x="530" y="788"/>
                    <a:pt x="523" y="788"/>
                  </a:cubicBezTo>
                  <a:close/>
                  <a:moveTo>
                    <a:pt x="562" y="788"/>
                  </a:moveTo>
                  <a:cubicBezTo>
                    <a:pt x="555" y="788"/>
                    <a:pt x="549" y="794"/>
                    <a:pt x="549" y="801"/>
                  </a:cubicBezTo>
                  <a:cubicBezTo>
                    <a:pt x="549" y="808"/>
                    <a:pt x="555" y="814"/>
                    <a:pt x="562" y="814"/>
                  </a:cubicBezTo>
                  <a:cubicBezTo>
                    <a:pt x="569" y="814"/>
                    <a:pt x="575" y="808"/>
                    <a:pt x="575" y="801"/>
                  </a:cubicBezTo>
                  <a:cubicBezTo>
                    <a:pt x="575" y="794"/>
                    <a:pt x="569" y="788"/>
                    <a:pt x="562" y="788"/>
                  </a:cubicBezTo>
                  <a:close/>
                  <a:moveTo>
                    <a:pt x="602" y="814"/>
                  </a:moveTo>
                  <a:cubicBezTo>
                    <a:pt x="609" y="814"/>
                    <a:pt x="614" y="808"/>
                    <a:pt x="614" y="801"/>
                  </a:cubicBezTo>
                  <a:cubicBezTo>
                    <a:pt x="614" y="794"/>
                    <a:pt x="609" y="788"/>
                    <a:pt x="602" y="788"/>
                  </a:cubicBezTo>
                  <a:cubicBezTo>
                    <a:pt x="595" y="788"/>
                    <a:pt x="589" y="794"/>
                    <a:pt x="589" y="801"/>
                  </a:cubicBezTo>
                  <a:cubicBezTo>
                    <a:pt x="589" y="808"/>
                    <a:pt x="595" y="814"/>
                    <a:pt x="602" y="814"/>
                  </a:cubicBezTo>
                  <a:close/>
                  <a:moveTo>
                    <a:pt x="641" y="814"/>
                  </a:moveTo>
                  <a:cubicBezTo>
                    <a:pt x="648" y="814"/>
                    <a:pt x="654" y="808"/>
                    <a:pt x="654" y="801"/>
                  </a:cubicBezTo>
                  <a:cubicBezTo>
                    <a:pt x="654" y="794"/>
                    <a:pt x="648" y="788"/>
                    <a:pt x="641" y="788"/>
                  </a:cubicBezTo>
                  <a:cubicBezTo>
                    <a:pt x="634" y="788"/>
                    <a:pt x="628" y="794"/>
                    <a:pt x="628" y="801"/>
                  </a:cubicBezTo>
                  <a:cubicBezTo>
                    <a:pt x="628" y="808"/>
                    <a:pt x="634" y="814"/>
                    <a:pt x="641" y="814"/>
                  </a:cubicBezTo>
                  <a:close/>
                  <a:moveTo>
                    <a:pt x="680" y="814"/>
                  </a:moveTo>
                  <a:cubicBezTo>
                    <a:pt x="687" y="814"/>
                    <a:pt x="693" y="808"/>
                    <a:pt x="693" y="801"/>
                  </a:cubicBezTo>
                  <a:cubicBezTo>
                    <a:pt x="693" y="794"/>
                    <a:pt x="687" y="788"/>
                    <a:pt x="680" y="788"/>
                  </a:cubicBezTo>
                  <a:cubicBezTo>
                    <a:pt x="673" y="788"/>
                    <a:pt x="668" y="794"/>
                    <a:pt x="668" y="801"/>
                  </a:cubicBezTo>
                  <a:cubicBezTo>
                    <a:pt x="668" y="808"/>
                    <a:pt x="673" y="814"/>
                    <a:pt x="680" y="814"/>
                  </a:cubicBezTo>
                  <a:close/>
                  <a:moveTo>
                    <a:pt x="720" y="814"/>
                  </a:moveTo>
                  <a:cubicBezTo>
                    <a:pt x="727" y="814"/>
                    <a:pt x="733" y="808"/>
                    <a:pt x="733" y="801"/>
                  </a:cubicBezTo>
                  <a:cubicBezTo>
                    <a:pt x="733" y="794"/>
                    <a:pt x="727" y="788"/>
                    <a:pt x="720" y="788"/>
                  </a:cubicBezTo>
                  <a:cubicBezTo>
                    <a:pt x="713" y="788"/>
                    <a:pt x="707" y="794"/>
                    <a:pt x="707" y="801"/>
                  </a:cubicBezTo>
                  <a:cubicBezTo>
                    <a:pt x="707" y="808"/>
                    <a:pt x="713" y="814"/>
                    <a:pt x="720" y="814"/>
                  </a:cubicBezTo>
                  <a:close/>
                  <a:moveTo>
                    <a:pt x="759" y="814"/>
                  </a:moveTo>
                  <a:cubicBezTo>
                    <a:pt x="766" y="814"/>
                    <a:pt x="772" y="808"/>
                    <a:pt x="772" y="801"/>
                  </a:cubicBezTo>
                  <a:cubicBezTo>
                    <a:pt x="772" y="794"/>
                    <a:pt x="766" y="788"/>
                    <a:pt x="759" y="788"/>
                  </a:cubicBezTo>
                  <a:cubicBezTo>
                    <a:pt x="752" y="788"/>
                    <a:pt x="747" y="794"/>
                    <a:pt x="747" y="801"/>
                  </a:cubicBezTo>
                  <a:cubicBezTo>
                    <a:pt x="747" y="808"/>
                    <a:pt x="752" y="814"/>
                    <a:pt x="759" y="814"/>
                  </a:cubicBezTo>
                  <a:close/>
                  <a:moveTo>
                    <a:pt x="799" y="814"/>
                  </a:moveTo>
                  <a:cubicBezTo>
                    <a:pt x="806" y="814"/>
                    <a:pt x="811" y="808"/>
                    <a:pt x="811" y="801"/>
                  </a:cubicBezTo>
                  <a:cubicBezTo>
                    <a:pt x="811" y="794"/>
                    <a:pt x="806" y="788"/>
                    <a:pt x="799" y="788"/>
                  </a:cubicBezTo>
                  <a:cubicBezTo>
                    <a:pt x="792" y="788"/>
                    <a:pt x="786" y="794"/>
                    <a:pt x="786" y="801"/>
                  </a:cubicBezTo>
                  <a:cubicBezTo>
                    <a:pt x="786" y="808"/>
                    <a:pt x="792" y="814"/>
                    <a:pt x="799" y="814"/>
                  </a:cubicBezTo>
                  <a:close/>
                  <a:moveTo>
                    <a:pt x="838" y="814"/>
                  </a:moveTo>
                  <a:cubicBezTo>
                    <a:pt x="845" y="814"/>
                    <a:pt x="851" y="808"/>
                    <a:pt x="851" y="801"/>
                  </a:cubicBezTo>
                  <a:cubicBezTo>
                    <a:pt x="851" y="794"/>
                    <a:pt x="845" y="788"/>
                    <a:pt x="838" y="788"/>
                  </a:cubicBezTo>
                  <a:cubicBezTo>
                    <a:pt x="831" y="788"/>
                    <a:pt x="825" y="794"/>
                    <a:pt x="825" y="801"/>
                  </a:cubicBezTo>
                  <a:cubicBezTo>
                    <a:pt x="825" y="808"/>
                    <a:pt x="831" y="814"/>
                    <a:pt x="838" y="814"/>
                  </a:cubicBezTo>
                  <a:close/>
                  <a:moveTo>
                    <a:pt x="1627" y="814"/>
                  </a:moveTo>
                  <a:cubicBezTo>
                    <a:pt x="1634" y="814"/>
                    <a:pt x="1639" y="808"/>
                    <a:pt x="1639" y="801"/>
                  </a:cubicBezTo>
                  <a:cubicBezTo>
                    <a:pt x="1639" y="794"/>
                    <a:pt x="1634" y="788"/>
                    <a:pt x="1627" y="788"/>
                  </a:cubicBezTo>
                  <a:cubicBezTo>
                    <a:pt x="1620" y="788"/>
                    <a:pt x="1614" y="794"/>
                    <a:pt x="1614" y="801"/>
                  </a:cubicBezTo>
                  <a:cubicBezTo>
                    <a:pt x="1614" y="808"/>
                    <a:pt x="1620" y="814"/>
                    <a:pt x="1627" y="814"/>
                  </a:cubicBezTo>
                  <a:close/>
                  <a:moveTo>
                    <a:pt x="1666" y="814"/>
                  </a:moveTo>
                  <a:cubicBezTo>
                    <a:pt x="1673" y="814"/>
                    <a:pt x="1679" y="808"/>
                    <a:pt x="1679" y="801"/>
                  </a:cubicBezTo>
                  <a:cubicBezTo>
                    <a:pt x="1679" y="794"/>
                    <a:pt x="1673" y="788"/>
                    <a:pt x="1666" y="788"/>
                  </a:cubicBezTo>
                  <a:cubicBezTo>
                    <a:pt x="1659" y="788"/>
                    <a:pt x="1653" y="794"/>
                    <a:pt x="1653" y="801"/>
                  </a:cubicBezTo>
                  <a:cubicBezTo>
                    <a:pt x="1653" y="808"/>
                    <a:pt x="1659" y="814"/>
                    <a:pt x="1666" y="814"/>
                  </a:cubicBezTo>
                  <a:close/>
                  <a:moveTo>
                    <a:pt x="1705" y="814"/>
                  </a:moveTo>
                  <a:cubicBezTo>
                    <a:pt x="1713" y="814"/>
                    <a:pt x="1718" y="808"/>
                    <a:pt x="1718" y="801"/>
                  </a:cubicBezTo>
                  <a:cubicBezTo>
                    <a:pt x="1718" y="794"/>
                    <a:pt x="1713" y="788"/>
                    <a:pt x="1705" y="788"/>
                  </a:cubicBezTo>
                  <a:cubicBezTo>
                    <a:pt x="1698" y="788"/>
                    <a:pt x="1693" y="794"/>
                    <a:pt x="1693" y="801"/>
                  </a:cubicBezTo>
                  <a:cubicBezTo>
                    <a:pt x="1693" y="808"/>
                    <a:pt x="1698" y="814"/>
                    <a:pt x="1705" y="814"/>
                  </a:cubicBezTo>
                  <a:close/>
                  <a:moveTo>
                    <a:pt x="1745" y="814"/>
                  </a:moveTo>
                  <a:cubicBezTo>
                    <a:pt x="1752" y="814"/>
                    <a:pt x="1758" y="808"/>
                    <a:pt x="1758" y="801"/>
                  </a:cubicBezTo>
                  <a:cubicBezTo>
                    <a:pt x="1758" y="794"/>
                    <a:pt x="1752" y="788"/>
                    <a:pt x="1745" y="788"/>
                  </a:cubicBezTo>
                  <a:cubicBezTo>
                    <a:pt x="1738" y="788"/>
                    <a:pt x="1732" y="794"/>
                    <a:pt x="1732" y="801"/>
                  </a:cubicBezTo>
                  <a:cubicBezTo>
                    <a:pt x="1732" y="808"/>
                    <a:pt x="1738" y="814"/>
                    <a:pt x="1745" y="814"/>
                  </a:cubicBezTo>
                  <a:close/>
                  <a:moveTo>
                    <a:pt x="1784" y="814"/>
                  </a:moveTo>
                  <a:cubicBezTo>
                    <a:pt x="1791" y="814"/>
                    <a:pt x="1797" y="808"/>
                    <a:pt x="1797" y="801"/>
                  </a:cubicBezTo>
                  <a:cubicBezTo>
                    <a:pt x="1797" y="794"/>
                    <a:pt x="1791" y="788"/>
                    <a:pt x="1784" y="788"/>
                  </a:cubicBezTo>
                  <a:cubicBezTo>
                    <a:pt x="1777" y="788"/>
                    <a:pt x="1772" y="794"/>
                    <a:pt x="1772" y="801"/>
                  </a:cubicBezTo>
                  <a:cubicBezTo>
                    <a:pt x="1772" y="808"/>
                    <a:pt x="1777" y="814"/>
                    <a:pt x="1784" y="814"/>
                  </a:cubicBezTo>
                  <a:close/>
                  <a:moveTo>
                    <a:pt x="1824" y="814"/>
                  </a:moveTo>
                  <a:cubicBezTo>
                    <a:pt x="1831" y="814"/>
                    <a:pt x="1836" y="808"/>
                    <a:pt x="1836" y="801"/>
                  </a:cubicBezTo>
                  <a:cubicBezTo>
                    <a:pt x="1836" y="794"/>
                    <a:pt x="1831" y="788"/>
                    <a:pt x="1824" y="788"/>
                  </a:cubicBezTo>
                  <a:cubicBezTo>
                    <a:pt x="1817" y="788"/>
                    <a:pt x="1811" y="794"/>
                    <a:pt x="1811" y="801"/>
                  </a:cubicBezTo>
                  <a:cubicBezTo>
                    <a:pt x="1811" y="808"/>
                    <a:pt x="1817" y="814"/>
                    <a:pt x="1824" y="814"/>
                  </a:cubicBezTo>
                  <a:close/>
                  <a:moveTo>
                    <a:pt x="1890" y="801"/>
                  </a:moveTo>
                  <a:cubicBezTo>
                    <a:pt x="1890" y="808"/>
                    <a:pt x="1896" y="814"/>
                    <a:pt x="1903" y="814"/>
                  </a:cubicBezTo>
                  <a:cubicBezTo>
                    <a:pt x="1910" y="814"/>
                    <a:pt x="1915" y="808"/>
                    <a:pt x="1915" y="801"/>
                  </a:cubicBezTo>
                  <a:cubicBezTo>
                    <a:pt x="1915" y="794"/>
                    <a:pt x="1910" y="788"/>
                    <a:pt x="1903" y="788"/>
                  </a:cubicBezTo>
                  <a:cubicBezTo>
                    <a:pt x="1896" y="788"/>
                    <a:pt x="1890" y="794"/>
                    <a:pt x="1890" y="801"/>
                  </a:cubicBezTo>
                  <a:close/>
                  <a:moveTo>
                    <a:pt x="1942" y="814"/>
                  </a:moveTo>
                  <a:cubicBezTo>
                    <a:pt x="1949" y="814"/>
                    <a:pt x="1955" y="808"/>
                    <a:pt x="1955" y="801"/>
                  </a:cubicBezTo>
                  <a:cubicBezTo>
                    <a:pt x="1955" y="794"/>
                    <a:pt x="1949" y="788"/>
                    <a:pt x="1942" y="788"/>
                  </a:cubicBezTo>
                  <a:cubicBezTo>
                    <a:pt x="1935" y="788"/>
                    <a:pt x="1929" y="794"/>
                    <a:pt x="1929" y="801"/>
                  </a:cubicBezTo>
                  <a:cubicBezTo>
                    <a:pt x="1929" y="808"/>
                    <a:pt x="1935" y="814"/>
                    <a:pt x="1942" y="814"/>
                  </a:cubicBezTo>
                  <a:close/>
                  <a:moveTo>
                    <a:pt x="2021" y="788"/>
                  </a:moveTo>
                  <a:cubicBezTo>
                    <a:pt x="2014" y="788"/>
                    <a:pt x="2008" y="794"/>
                    <a:pt x="2008" y="801"/>
                  </a:cubicBezTo>
                  <a:cubicBezTo>
                    <a:pt x="2008" y="808"/>
                    <a:pt x="2014" y="814"/>
                    <a:pt x="2021" y="814"/>
                  </a:cubicBezTo>
                  <a:cubicBezTo>
                    <a:pt x="2028" y="814"/>
                    <a:pt x="2034" y="808"/>
                    <a:pt x="2034" y="801"/>
                  </a:cubicBezTo>
                  <a:cubicBezTo>
                    <a:pt x="2034" y="794"/>
                    <a:pt x="2028" y="788"/>
                    <a:pt x="2021" y="788"/>
                  </a:cubicBezTo>
                  <a:close/>
                  <a:moveTo>
                    <a:pt x="2060" y="814"/>
                  </a:moveTo>
                  <a:cubicBezTo>
                    <a:pt x="2067" y="814"/>
                    <a:pt x="2073" y="808"/>
                    <a:pt x="2073" y="801"/>
                  </a:cubicBezTo>
                  <a:cubicBezTo>
                    <a:pt x="2073" y="794"/>
                    <a:pt x="2067" y="788"/>
                    <a:pt x="2060" y="788"/>
                  </a:cubicBezTo>
                  <a:cubicBezTo>
                    <a:pt x="2053" y="788"/>
                    <a:pt x="2048" y="794"/>
                    <a:pt x="2048" y="801"/>
                  </a:cubicBezTo>
                  <a:cubicBezTo>
                    <a:pt x="2048" y="808"/>
                    <a:pt x="2053" y="814"/>
                    <a:pt x="2060" y="814"/>
                  </a:cubicBezTo>
                  <a:close/>
                  <a:moveTo>
                    <a:pt x="2100" y="814"/>
                  </a:moveTo>
                  <a:cubicBezTo>
                    <a:pt x="2107" y="814"/>
                    <a:pt x="2112" y="808"/>
                    <a:pt x="2112" y="801"/>
                  </a:cubicBezTo>
                  <a:cubicBezTo>
                    <a:pt x="2112" y="794"/>
                    <a:pt x="2107" y="788"/>
                    <a:pt x="2100" y="788"/>
                  </a:cubicBezTo>
                  <a:cubicBezTo>
                    <a:pt x="2093" y="788"/>
                    <a:pt x="2087" y="794"/>
                    <a:pt x="2087" y="801"/>
                  </a:cubicBezTo>
                  <a:cubicBezTo>
                    <a:pt x="2087" y="808"/>
                    <a:pt x="2093" y="814"/>
                    <a:pt x="2100" y="814"/>
                  </a:cubicBezTo>
                  <a:close/>
                  <a:moveTo>
                    <a:pt x="2139" y="814"/>
                  </a:moveTo>
                  <a:cubicBezTo>
                    <a:pt x="2146" y="814"/>
                    <a:pt x="2152" y="808"/>
                    <a:pt x="2152" y="801"/>
                  </a:cubicBezTo>
                  <a:cubicBezTo>
                    <a:pt x="2152" y="794"/>
                    <a:pt x="2146" y="788"/>
                    <a:pt x="2139" y="788"/>
                  </a:cubicBezTo>
                  <a:cubicBezTo>
                    <a:pt x="2132" y="788"/>
                    <a:pt x="2126" y="794"/>
                    <a:pt x="2126" y="801"/>
                  </a:cubicBezTo>
                  <a:cubicBezTo>
                    <a:pt x="2126" y="808"/>
                    <a:pt x="2132" y="814"/>
                    <a:pt x="2139" y="814"/>
                  </a:cubicBezTo>
                  <a:close/>
                  <a:moveTo>
                    <a:pt x="2179" y="814"/>
                  </a:moveTo>
                  <a:cubicBezTo>
                    <a:pt x="2186" y="814"/>
                    <a:pt x="2191" y="808"/>
                    <a:pt x="2191" y="801"/>
                  </a:cubicBezTo>
                  <a:cubicBezTo>
                    <a:pt x="2191" y="794"/>
                    <a:pt x="2186" y="788"/>
                    <a:pt x="2179" y="788"/>
                  </a:cubicBezTo>
                  <a:cubicBezTo>
                    <a:pt x="2172" y="788"/>
                    <a:pt x="2166" y="794"/>
                    <a:pt x="2166" y="801"/>
                  </a:cubicBezTo>
                  <a:cubicBezTo>
                    <a:pt x="2166" y="808"/>
                    <a:pt x="2172" y="814"/>
                    <a:pt x="2179" y="814"/>
                  </a:cubicBezTo>
                  <a:close/>
                  <a:moveTo>
                    <a:pt x="2218" y="814"/>
                  </a:moveTo>
                  <a:cubicBezTo>
                    <a:pt x="2225" y="814"/>
                    <a:pt x="2231" y="808"/>
                    <a:pt x="2231" y="801"/>
                  </a:cubicBezTo>
                  <a:cubicBezTo>
                    <a:pt x="2231" y="794"/>
                    <a:pt x="2225" y="788"/>
                    <a:pt x="2218" y="788"/>
                  </a:cubicBezTo>
                  <a:cubicBezTo>
                    <a:pt x="2211" y="788"/>
                    <a:pt x="2205" y="794"/>
                    <a:pt x="2205" y="801"/>
                  </a:cubicBezTo>
                  <a:cubicBezTo>
                    <a:pt x="2205" y="808"/>
                    <a:pt x="2211" y="814"/>
                    <a:pt x="2218" y="814"/>
                  </a:cubicBezTo>
                  <a:close/>
                  <a:moveTo>
                    <a:pt x="2257" y="814"/>
                  </a:moveTo>
                  <a:cubicBezTo>
                    <a:pt x="2264" y="814"/>
                    <a:pt x="2270" y="808"/>
                    <a:pt x="2270" y="801"/>
                  </a:cubicBezTo>
                  <a:cubicBezTo>
                    <a:pt x="2270" y="794"/>
                    <a:pt x="2264" y="788"/>
                    <a:pt x="2257" y="788"/>
                  </a:cubicBezTo>
                  <a:cubicBezTo>
                    <a:pt x="2250" y="788"/>
                    <a:pt x="2245" y="794"/>
                    <a:pt x="2245" y="801"/>
                  </a:cubicBezTo>
                  <a:cubicBezTo>
                    <a:pt x="2245" y="808"/>
                    <a:pt x="2250" y="814"/>
                    <a:pt x="2257" y="814"/>
                  </a:cubicBezTo>
                  <a:close/>
                  <a:moveTo>
                    <a:pt x="2297" y="814"/>
                  </a:moveTo>
                  <a:cubicBezTo>
                    <a:pt x="2304" y="814"/>
                    <a:pt x="2310" y="808"/>
                    <a:pt x="2310" y="801"/>
                  </a:cubicBezTo>
                  <a:cubicBezTo>
                    <a:pt x="2310" y="794"/>
                    <a:pt x="2304" y="788"/>
                    <a:pt x="2297" y="788"/>
                  </a:cubicBezTo>
                  <a:cubicBezTo>
                    <a:pt x="2290" y="788"/>
                    <a:pt x="2284" y="794"/>
                    <a:pt x="2284" y="801"/>
                  </a:cubicBezTo>
                  <a:cubicBezTo>
                    <a:pt x="2284" y="808"/>
                    <a:pt x="2290" y="814"/>
                    <a:pt x="2297" y="814"/>
                  </a:cubicBezTo>
                  <a:close/>
                  <a:moveTo>
                    <a:pt x="2336" y="814"/>
                  </a:moveTo>
                  <a:cubicBezTo>
                    <a:pt x="2343" y="814"/>
                    <a:pt x="2349" y="808"/>
                    <a:pt x="2349" y="801"/>
                  </a:cubicBezTo>
                  <a:cubicBezTo>
                    <a:pt x="2349" y="794"/>
                    <a:pt x="2343" y="788"/>
                    <a:pt x="2336" y="788"/>
                  </a:cubicBezTo>
                  <a:cubicBezTo>
                    <a:pt x="2329" y="788"/>
                    <a:pt x="2323" y="794"/>
                    <a:pt x="2323" y="801"/>
                  </a:cubicBezTo>
                  <a:cubicBezTo>
                    <a:pt x="2323" y="808"/>
                    <a:pt x="2329" y="814"/>
                    <a:pt x="2336" y="814"/>
                  </a:cubicBezTo>
                  <a:close/>
                  <a:moveTo>
                    <a:pt x="2376" y="814"/>
                  </a:moveTo>
                  <a:cubicBezTo>
                    <a:pt x="2383" y="814"/>
                    <a:pt x="2388" y="808"/>
                    <a:pt x="2388" y="801"/>
                  </a:cubicBezTo>
                  <a:cubicBezTo>
                    <a:pt x="2388" y="794"/>
                    <a:pt x="2383" y="788"/>
                    <a:pt x="2376" y="788"/>
                  </a:cubicBezTo>
                  <a:cubicBezTo>
                    <a:pt x="2369" y="788"/>
                    <a:pt x="2363" y="794"/>
                    <a:pt x="2363" y="801"/>
                  </a:cubicBezTo>
                  <a:cubicBezTo>
                    <a:pt x="2363" y="808"/>
                    <a:pt x="2369" y="814"/>
                    <a:pt x="2376" y="814"/>
                  </a:cubicBezTo>
                  <a:close/>
                  <a:moveTo>
                    <a:pt x="2415" y="814"/>
                  </a:moveTo>
                  <a:cubicBezTo>
                    <a:pt x="2422" y="814"/>
                    <a:pt x="2428" y="808"/>
                    <a:pt x="2428" y="801"/>
                  </a:cubicBezTo>
                  <a:cubicBezTo>
                    <a:pt x="2428" y="794"/>
                    <a:pt x="2422" y="788"/>
                    <a:pt x="2415" y="788"/>
                  </a:cubicBezTo>
                  <a:cubicBezTo>
                    <a:pt x="2408" y="788"/>
                    <a:pt x="2402" y="794"/>
                    <a:pt x="2402" y="801"/>
                  </a:cubicBezTo>
                  <a:cubicBezTo>
                    <a:pt x="2402" y="808"/>
                    <a:pt x="2408" y="814"/>
                    <a:pt x="2415" y="814"/>
                  </a:cubicBezTo>
                  <a:close/>
                  <a:moveTo>
                    <a:pt x="2455" y="814"/>
                  </a:moveTo>
                  <a:cubicBezTo>
                    <a:pt x="2462" y="814"/>
                    <a:pt x="2467" y="808"/>
                    <a:pt x="2467" y="801"/>
                  </a:cubicBezTo>
                  <a:cubicBezTo>
                    <a:pt x="2467" y="794"/>
                    <a:pt x="2462" y="788"/>
                    <a:pt x="2455" y="788"/>
                  </a:cubicBezTo>
                  <a:cubicBezTo>
                    <a:pt x="2447" y="788"/>
                    <a:pt x="2442" y="794"/>
                    <a:pt x="2442" y="801"/>
                  </a:cubicBezTo>
                  <a:cubicBezTo>
                    <a:pt x="2442" y="808"/>
                    <a:pt x="2447" y="814"/>
                    <a:pt x="2455" y="814"/>
                  </a:cubicBezTo>
                  <a:close/>
                  <a:moveTo>
                    <a:pt x="2494" y="814"/>
                  </a:moveTo>
                  <a:cubicBezTo>
                    <a:pt x="2501" y="814"/>
                    <a:pt x="2507" y="808"/>
                    <a:pt x="2507" y="801"/>
                  </a:cubicBezTo>
                  <a:cubicBezTo>
                    <a:pt x="2507" y="794"/>
                    <a:pt x="2501" y="788"/>
                    <a:pt x="2494" y="788"/>
                  </a:cubicBezTo>
                  <a:cubicBezTo>
                    <a:pt x="2487" y="788"/>
                    <a:pt x="2481" y="794"/>
                    <a:pt x="2481" y="801"/>
                  </a:cubicBezTo>
                  <a:cubicBezTo>
                    <a:pt x="2481" y="808"/>
                    <a:pt x="2487" y="814"/>
                    <a:pt x="2494" y="814"/>
                  </a:cubicBezTo>
                  <a:close/>
                  <a:moveTo>
                    <a:pt x="2533" y="814"/>
                  </a:moveTo>
                  <a:cubicBezTo>
                    <a:pt x="2540" y="814"/>
                    <a:pt x="2546" y="808"/>
                    <a:pt x="2546" y="801"/>
                  </a:cubicBezTo>
                  <a:cubicBezTo>
                    <a:pt x="2546" y="794"/>
                    <a:pt x="2540" y="788"/>
                    <a:pt x="2533" y="788"/>
                  </a:cubicBezTo>
                  <a:cubicBezTo>
                    <a:pt x="2526" y="788"/>
                    <a:pt x="2521" y="794"/>
                    <a:pt x="2521" y="801"/>
                  </a:cubicBezTo>
                  <a:cubicBezTo>
                    <a:pt x="2521" y="808"/>
                    <a:pt x="2526" y="814"/>
                    <a:pt x="2533" y="814"/>
                  </a:cubicBezTo>
                  <a:close/>
                  <a:moveTo>
                    <a:pt x="2573" y="814"/>
                  </a:moveTo>
                  <a:cubicBezTo>
                    <a:pt x="2580" y="814"/>
                    <a:pt x="2586" y="808"/>
                    <a:pt x="2586" y="801"/>
                  </a:cubicBezTo>
                  <a:cubicBezTo>
                    <a:pt x="2586" y="794"/>
                    <a:pt x="2580" y="788"/>
                    <a:pt x="2573" y="788"/>
                  </a:cubicBezTo>
                  <a:cubicBezTo>
                    <a:pt x="2566" y="788"/>
                    <a:pt x="2560" y="794"/>
                    <a:pt x="2560" y="801"/>
                  </a:cubicBezTo>
                  <a:cubicBezTo>
                    <a:pt x="2560" y="808"/>
                    <a:pt x="2566" y="814"/>
                    <a:pt x="2573" y="814"/>
                  </a:cubicBezTo>
                  <a:close/>
                  <a:moveTo>
                    <a:pt x="2612" y="814"/>
                  </a:moveTo>
                  <a:cubicBezTo>
                    <a:pt x="2619" y="814"/>
                    <a:pt x="2625" y="808"/>
                    <a:pt x="2625" y="801"/>
                  </a:cubicBezTo>
                  <a:cubicBezTo>
                    <a:pt x="2625" y="794"/>
                    <a:pt x="2619" y="788"/>
                    <a:pt x="2612" y="788"/>
                  </a:cubicBezTo>
                  <a:cubicBezTo>
                    <a:pt x="2605" y="788"/>
                    <a:pt x="2599" y="794"/>
                    <a:pt x="2599" y="801"/>
                  </a:cubicBezTo>
                  <a:cubicBezTo>
                    <a:pt x="2599" y="808"/>
                    <a:pt x="2605" y="814"/>
                    <a:pt x="2612" y="814"/>
                  </a:cubicBezTo>
                  <a:close/>
                  <a:moveTo>
                    <a:pt x="2652" y="814"/>
                  </a:moveTo>
                  <a:cubicBezTo>
                    <a:pt x="2659" y="814"/>
                    <a:pt x="2664" y="808"/>
                    <a:pt x="2664" y="801"/>
                  </a:cubicBezTo>
                  <a:cubicBezTo>
                    <a:pt x="2664" y="794"/>
                    <a:pt x="2659" y="788"/>
                    <a:pt x="2652" y="788"/>
                  </a:cubicBezTo>
                  <a:cubicBezTo>
                    <a:pt x="2645" y="788"/>
                    <a:pt x="2639" y="794"/>
                    <a:pt x="2639" y="801"/>
                  </a:cubicBezTo>
                  <a:cubicBezTo>
                    <a:pt x="2639" y="808"/>
                    <a:pt x="2645" y="814"/>
                    <a:pt x="2652" y="814"/>
                  </a:cubicBezTo>
                  <a:close/>
                  <a:moveTo>
                    <a:pt x="2691" y="814"/>
                  </a:moveTo>
                  <a:cubicBezTo>
                    <a:pt x="2698" y="814"/>
                    <a:pt x="2704" y="808"/>
                    <a:pt x="2704" y="801"/>
                  </a:cubicBezTo>
                  <a:cubicBezTo>
                    <a:pt x="2704" y="794"/>
                    <a:pt x="2698" y="788"/>
                    <a:pt x="2691" y="788"/>
                  </a:cubicBezTo>
                  <a:cubicBezTo>
                    <a:pt x="2684" y="788"/>
                    <a:pt x="2678" y="794"/>
                    <a:pt x="2678" y="801"/>
                  </a:cubicBezTo>
                  <a:cubicBezTo>
                    <a:pt x="2678" y="808"/>
                    <a:pt x="2684" y="814"/>
                    <a:pt x="2691" y="814"/>
                  </a:cubicBezTo>
                  <a:close/>
                  <a:moveTo>
                    <a:pt x="2730" y="814"/>
                  </a:moveTo>
                  <a:cubicBezTo>
                    <a:pt x="2738" y="814"/>
                    <a:pt x="2743" y="808"/>
                    <a:pt x="2743" y="801"/>
                  </a:cubicBezTo>
                  <a:cubicBezTo>
                    <a:pt x="2743" y="794"/>
                    <a:pt x="2738" y="788"/>
                    <a:pt x="2730" y="788"/>
                  </a:cubicBezTo>
                  <a:cubicBezTo>
                    <a:pt x="2723" y="788"/>
                    <a:pt x="2718" y="794"/>
                    <a:pt x="2718" y="801"/>
                  </a:cubicBezTo>
                  <a:cubicBezTo>
                    <a:pt x="2718" y="808"/>
                    <a:pt x="2723" y="814"/>
                    <a:pt x="2730" y="814"/>
                  </a:cubicBezTo>
                  <a:close/>
                  <a:moveTo>
                    <a:pt x="2770" y="814"/>
                  </a:moveTo>
                  <a:cubicBezTo>
                    <a:pt x="2777" y="814"/>
                    <a:pt x="2783" y="808"/>
                    <a:pt x="2783" y="801"/>
                  </a:cubicBezTo>
                  <a:cubicBezTo>
                    <a:pt x="2783" y="794"/>
                    <a:pt x="2777" y="788"/>
                    <a:pt x="2770" y="788"/>
                  </a:cubicBezTo>
                  <a:cubicBezTo>
                    <a:pt x="2763" y="788"/>
                    <a:pt x="2757" y="794"/>
                    <a:pt x="2757" y="801"/>
                  </a:cubicBezTo>
                  <a:cubicBezTo>
                    <a:pt x="2757" y="808"/>
                    <a:pt x="2763" y="814"/>
                    <a:pt x="2770" y="814"/>
                  </a:cubicBezTo>
                  <a:close/>
                  <a:moveTo>
                    <a:pt x="2809" y="814"/>
                  </a:moveTo>
                  <a:cubicBezTo>
                    <a:pt x="2816" y="814"/>
                    <a:pt x="2822" y="808"/>
                    <a:pt x="2822" y="801"/>
                  </a:cubicBezTo>
                  <a:cubicBezTo>
                    <a:pt x="2822" y="794"/>
                    <a:pt x="2816" y="788"/>
                    <a:pt x="2809" y="788"/>
                  </a:cubicBezTo>
                  <a:cubicBezTo>
                    <a:pt x="2802" y="788"/>
                    <a:pt x="2797" y="794"/>
                    <a:pt x="2797" y="801"/>
                  </a:cubicBezTo>
                  <a:cubicBezTo>
                    <a:pt x="2797" y="808"/>
                    <a:pt x="2802" y="814"/>
                    <a:pt x="2809" y="814"/>
                  </a:cubicBezTo>
                  <a:close/>
                  <a:moveTo>
                    <a:pt x="2849" y="814"/>
                  </a:moveTo>
                  <a:cubicBezTo>
                    <a:pt x="2856" y="814"/>
                    <a:pt x="2862" y="808"/>
                    <a:pt x="2862" y="801"/>
                  </a:cubicBezTo>
                  <a:cubicBezTo>
                    <a:pt x="2862" y="794"/>
                    <a:pt x="2856" y="788"/>
                    <a:pt x="2849" y="788"/>
                  </a:cubicBezTo>
                  <a:cubicBezTo>
                    <a:pt x="2842" y="788"/>
                    <a:pt x="2836" y="794"/>
                    <a:pt x="2836" y="801"/>
                  </a:cubicBezTo>
                  <a:cubicBezTo>
                    <a:pt x="2836" y="808"/>
                    <a:pt x="2842" y="814"/>
                    <a:pt x="2849" y="814"/>
                  </a:cubicBezTo>
                  <a:close/>
                  <a:moveTo>
                    <a:pt x="2888" y="814"/>
                  </a:moveTo>
                  <a:cubicBezTo>
                    <a:pt x="2895" y="814"/>
                    <a:pt x="2901" y="808"/>
                    <a:pt x="2901" y="801"/>
                  </a:cubicBezTo>
                  <a:cubicBezTo>
                    <a:pt x="2901" y="794"/>
                    <a:pt x="2895" y="788"/>
                    <a:pt x="2888" y="788"/>
                  </a:cubicBezTo>
                  <a:cubicBezTo>
                    <a:pt x="2881" y="788"/>
                    <a:pt x="2875" y="794"/>
                    <a:pt x="2875" y="801"/>
                  </a:cubicBezTo>
                  <a:cubicBezTo>
                    <a:pt x="2875" y="808"/>
                    <a:pt x="2881" y="814"/>
                    <a:pt x="2888" y="814"/>
                  </a:cubicBezTo>
                  <a:close/>
                  <a:moveTo>
                    <a:pt x="2928" y="814"/>
                  </a:moveTo>
                  <a:cubicBezTo>
                    <a:pt x="2935" y="814"/>
                    <a:pt x="2940" y="808"/>
                    <a:pt x="2940" y="801"/>
                  </a:cubicBezTo>
                  <a:cubicBezTo>
                    <a:pt x="2940" y="794"/>
                    <a:pt x="2935" y="788"/>
                    <a:pt x="2928" y="788"/>
                  </a:cubicBezTo>
                  <a:cubicBezTo>
                    <a:pt x="2921" y="788"/>
                    <a:pt x="2915" y="794"/>
                    <a:pt x="2915" y="801"/>
                  </a:cubicBezTo>
                  <a:cubicBezTo>
                    <a:pt x="2915" y="808"/>
                    <a:pt x="2921" y="814"/>
                    <a:pt x="2928" y="814"/>
                  </a:cubicBezTo>
                  <a:close/>
                  <a:moveTo>
                    <a:pt x="602" y="828"/>
                  </a:moveTo>
                  <a:cubicBezTo>
                    <a:pt x="595" y="828"/>
                    <a:pt x="589" y="834"/>
                    <a:pt x="589" y="841"/>
                  </a:cubicBezTo>
                  <a:cubicBezTo>
                    <a:pt x="589" y="848"/>
                    <a:pt x="595" y="853"/>
                    <a:pt x="602" y="853"/>
                  </a:cubicBezTo>
                  <a:cubicBezTo>
                    <a:pt x="609" y="853"/>
                    <a:pt x="614" y="848"/>
                    <a:pt x="614" y="841"/>
                  </a:cubicBezTo>
                  <a:cubicBezTo>
                    <a:pt x="614" y="834"/>
                    <a:pt x="609" y="828"/>
                    <a:pt x="602" y="828"/>
                  </a:cubicBezTo>
                  <a:close/>
                  <a:moveTo>
                    <a:pt x="641" y="853"/>
                  </a:moveTo>
                  <a:cubicBezTo>
                    <a:pt x="648" y="853"/>
                    <a:pt x="654" y="848"/>
                    <a:pt x="654" y="841"/>
                  </a:cubicBezTo>
                  <a:cubicBezTo>
                    <a:pt x="654" y="834"/>
                    <a:pt x="648" y="828"/>
                    <a:pt x="641" y="828"/>
                  </a:cubicBezTo>
                  <a:cubicBezTo>
                    <a:pt x="634" y="828"/>
                    <a:pt x="628" y="834"/>
                    <a:pt x="628" y="841"/>
                  </a:cubicBezTo>
                  <a:cubicBezTo>
                    <a:pt x="628" y="848"/>
                    <a:pt x="634" y="853"/>
                    <a:pt x="641" y="853"/>
                  </a:cubicBezTo>
                  <a:close/>
                  <a:moveTo>
                    <a:pt x="680" y="853"/>
                  </a:moveTo>
                  <a:cubicBezTo>
                    <a:pt x="687" y="853"/>
                    <a:pt x="693" y="848"/>
                    <a:pt x="693" y="841"/>
                  </a:cubicBezTo>
                  <a:cubicBezTo>
                    <a:pt x="693" y="834"/>
                    <a:pt x="687" y="828"/>
                    <a:pt x="680" y="828"/>
                  </a:cubicBezTo>
                  <a:cubicBezTo>
                    <a:pt x="673" y="828"/>
                    <a:pt x="668" y="834"/>
                    <a:pt x="668" y="841"/>
                  </a:cubicBezTo>
                  <a:cubicBezTo>
                    <a:pt x="668" y="848"/>
                    <a:pt x="673" y="853"/>
                    <a:pt x="680" y="853"/>
                  </a:cubicBezTo>
                  <a:close/>
                  <a:moveTo>
                    <a:pt x="878" y="828"/>
                  </a:moveTo>
                  <a:cubicBezTo>
                    <a:pt x="871" y="828"/>
                    <a:pt x="865" y="834"/>
                    <a:pt x="865" y="841"/>
                  </a:cubicBezTo>
                  <a:cubicBezTo>
                    <a:pt x="865" y="848"/>
                    <a:pt x="871" y="853"/>
                    <a:pt x="878" y="853"/>
                  </a:cubicBezTo>
                  <a:cubicBezTo>
                    <a:pt x="885" y="853"/>
                    <a:pt x="890" y="848"/>
                    <a:pt x="890" y="841"/>
                  </a:cubicBezTo>
                  <a:cubicBezTo>
                    <a:pt x="890" y="834"/>
                    <a:pt x="885" y="828"/>
                    <a:pt x="878" y="828"/>
                  </a:cubicBezTo>
                  <a:close/>
                  <a:moveTo>
                    <a:pt x="1587" y="853"/>
                  </a:moveTo>
                  <a:cubicBezTo>
                    <a:pt x="1594" y="853"/>
                    <a:pt x="1600" y="848"/>
                    <a:pt x="1600" y="841"/>
                  </a:cubicBezTo>
                  <a:cubicBezTo>
                    <a:pt x="1600" y="834"/>
                    <a:pt x="1594" y="828"/>
                    <a:pt x="1587" y="828"/>
                  </a:cubicBezTo>
                  <a:cubicBezTo>
                    <a:pt x="1580" y="828"/>
                    <a:pt x="1574" y="834"/>
                    <a:pt x="1574" y="841"/>
                  </a:cubicBezTo>
                  <a:cubicBezTo>
                    <a:pt x="1574" y="848"/>
                    <a:pt x="1580" y="853"/>
                    <a:pt x="1587" y="853"/>
                  </a:cubicBezTo>
                  <a:close/>
                  <a:moveTo>
                    <a:pt x="1627" y="853"/>
                  </a:moveTo>
                  <a:cubicBezTo>
                    <a:pt x="1634" y="853"/>
                    <a:pt x="1639" y="848"/>
                    <a:pt x="1639" y="841"/>
                  </a:cubicBezTo>
                  <a:cubicBezTo>
                    <a:pt x="1639" y="834"/>
                    <a:pt x="1634" y="828"/>
                    <a:pt x="1627" y="828"/>
                  </a:cubicBezTo>
                  <a:cubicBezTo>
                    <a:pt x="1620" y="828"/>
                    <a:pt x="1614" y="834"/>
                    <a:pt x="1614" y="841"/>
                  </a:cubicBezTo>
                  <a:cubicBezTo>
                    <a:pt x="1614" y="848"/>
                    <a:pt x="1620" y="853"/>
                    <a:pt x="1627" y="853"/>
                  </a:cubicBezTo>
                  <a:close/>
                  <a:moveTo>
                    <a:pt x="1666" y="853"/>
                  </a:moveTo>
                  <a:cubicBezTo>
                    <a:pt x="1673" y="853"/>
                    <a:pt x="1679" y="848"/>
                    <a:pt x="1679" y="841"/>
                  </a:cubicBezTo>
                  <a:cubicBezTo>
                    <a:pt x="1679" y="834"/>
                    <a:pt x="1673" y="828"/>
                    <a:pt x="1666" y="828"/>
                  </a:cubicBezTo>
                  <a:cubicBezTo>
                    <a:pt x="1659" y="828"/>
                    <a:pt x="1653" y="834"/>
                    <a:pt x="1653" y="841"/>
                  </a:cubicBezTo>
                  <a:cubicBezTo>
                    <a:pt x="1653" y="848"/>
                    <a:pt x="1659" y="853"/>
                    <a:pt x="1666" y="853"/>
                  </a:cubicBezTo>
                  <a:close/>
                  <a:moveTo>
                    <a:pt x="1705" y="853"/>
                  </a:moveTo>
                  <a:cubicBezTo>
                    <a:pt x="1713" y="853"/>
                    <a:pt x="1718" y="848"/>
                    <a:pt x="1718" y="841"/>
                  </a:cubicBezTo>
                  <a:cubicBezTo>
                    <a:pt x="1718" y="834"/>
                    <a:pt x="1713" y="828"/>
                    <a:pt x="1705" y="828"/>
                  </a:cubicBezTo>
                  <a:cubicBezTo>
                    <a:pt x="1698" y="828"/>
                    <a:pt x="1693" y="834"/>
                    <a:pt x="1693" y="841"/>
                  </a:cubicBezTo>
                  <a:cubicBezTo>
                    <a:pt x="1693" y="848"/>
                    <a:pt x="1698" y="853"/>
                    <a:pt x="1705" y="853"/>
                  </a:cubicBezTo>
                  <a:close/>
                  <a:moveTo>
                    <a:pt x="1745" y="853"/>
                  </a:moveTo>
                  <a:cubicBezTo>
                    <a:pt x="1752" y="853"/>
                    <a:pt x="1758" y="848"/>
                    <a:pt x="1758" y="841"/>
                  </a:cubicBezTo>
                  <a:cubicBezTo>
                    <a:pt x="1758" y="834"/>
                    <a:pt x="1752" y="828"/>
                    <a:pt x="1745" y="828"/>
                  </a:cubicBezTo>
                  <a:cubicBezTo>
                    <a:pt x="1738" y="828"/>
                    <a:pt x="1732" y="834"/>
                    <a:pt x="1732" y="841"/>
                  </a:cubicBezTo>
                  <a:cubicBezTo>
                    <a:pt x="1732" y="848"/>
                    <a:pt x="1738" y="853"/>
                    <a:pt x="1745" y="853"/>
                  </a:cubicBezTo>
                  <a:close/>
                  <a:moveTo>
                    <a:pt x="1784" y="853"/>
                  </a:moveTo>
                  <a:cubicBezTo>
                    <a:pt x="1791" y="853"/>
                    <a:pt x="1797" y="848"/>
                    <a:pt x="1797" y="841"/>
                  </a:cubicBezTo>
                  <a:cubicBezTo>
                    <a:pt x="1797" y="834"/>
                    <a:pt x="1791" y="828"/>
                    <a:pt x="1784" y="828"/>
                  </a:cubicBezTo>
                  <a:cubicBezTo>
                    <a:pt x="1777" y="828"/>
                    <a:pt x="1772" y="834"/>
                    <a:pt x="1772" y="841"/>
                  </a:cubicBezTo>
                  <a:cubicBezTo>
                    <a:pt x="1772" y="848"/>
                    <a:pt x="1777" y="853"/>
                    <a:pt x="1784" y="853"/>
                  </a:cubicBezTo>
                  <a:close/>
                  <a:moveTo>
                    <a:pt x="1824" y="853"/>
                  </a:moveTo>
                  <a:cubicBezTo>
                    <a:pt x="1831" y="853"/>
                    <a:pt x="1836" y="848"/>
                    <a:pt x="1836" y="841"/>
                  </a:cubicBezTo>
                  <a:cubicBezTo>
                    <a:pt x="1836" y="834"/>
                    <a:pt x="1831" y="828"/>
                    <a:pt x="1824" y="828"/>
                  </a:cubicBezTo>
                  <a:cubicBezTo>
                    <a:pt x="1817" y="828"/>
                    <a:pt x="1811" y="834"/>
                    <a:pt x="1811" y="841"/>
                  </a:cubicBezTo>
                  <a:cubicBezTo>
                    <a:pt x="1811" y="848"/>
                    <a:pt x="1817" y="853"/>
                    <a:pt x="1824" y="853"/>
                  </a:cubicBezTo>
                  <a:close/>
                  <a:moveTo>
                    <a:pt x="1863" y="853"/>
                  </a:moveTo>
                  <a:cubicBezTo>
                    <a:pt x="1870" y="853"/>
                    <a:pt x="1876" y="848"/>
                    <a:pt x="1876" y="841"/>
                  </a:cubicBezTo>
                  <a:cubicBezTo>
                    <a:pt x="1876" y="834"/>
                    <a:pt x="1870" y="828"/>
                    <a:pt x="1863" y="828"/>
                  </a:cubicBezTo>
                  <a:cubicBezTo>
                    <a:pt x="1856" y="828"/>
                    <a:pt x="1850" y="834"/>
                    <a:pt x="1850" y="841"/>
                  </a:cubicBezTo>
                  <a:cubicBezTo>
                    <a:pt x="1850" y="848"/>
                    <a:pt x="1856" y="853"/>
                    <a:pt x="1863" y="853"/>
                  </a:cubicBezTo>
                  <a:close/>
                  <a:moveTo>
                    <a:pt x="1903" y="853"/>
                  </a:moveTo>
                  <a:cubicBezTo>
                    <a:pt x="1910" y="853"/>
                    <a:pt x="1915" y="848"/>
                    <a:pt x="1915" y="841"/>
                  </a:cubicBezTo>
                  <a:cubicBezTo>
                    <a:pt x="1915" y="834"/>
                    <a:pt x="1910" y="828"/>
                    <a:pt x="1903" y="828"/>
                  </a:cubicBezTo>
                  <a:cubicBezTo>
                    <a:pt x="1896" y="828"/>
                    <a:pt x="1890" y="834"/>
                    <a:pt x="1890" y="841"/>
                  </a:cubicBezTo>
                  <a:cubicBezTo>
                    <a:pt x="1890" y="848"/>
                    <a:pt x="1896" y="853"/>
                    <a:pt x="1903" y="853"/>
                  </a:cubicBezTo>
                  <a:close/>
                  <a:moveTo>
                    <a:pt x="1942" y="853"/>
                  </a:moveTo>
                  <a:cubicBezTo>
                    <a:pt x="1949" y="853"/>
                    <a:pt x="1955" y="848"/>
                    <a:pt x="1955" y="841"/>
                  </a:cubicBezTo>
                  <a:cubicBezTo>
                    <a:pt x="1955" y="834"/>
                    <a:pt x="1949" y="828"/>
                    <a:pt x="1942" y="828"/>
                  </a:cubicBezTo>
                  <a:cubicBezTo>
                    <a:pt x="1935" y="828"/>
                    <a:pt x="1929" y="834"/>
                    <a:pt x="1929" y="841"/>
                  </a:cubicBezTo>
                  <a:cubicBezTo>
                    <a:pt x="1929" y="848"/>
                    <a:pt x="1935" y="853"/>
                    <a:pt x="1942" y="853"/>
                  </a:cubicBezTo>
                  <a:close/>
                  <a:moveTo>
                    <a:pt x="1981" y="853"/>
                  </a:moveTo>
                  <a:cubicBezTo>
                    <a:pt x="1988" y="853"/>
                    <a:pt x="1994" y="848"/>
                    <a:pt x="1994" y="841"/>
                  </a:cubicBezTo>
                  <a:cubicBezTo>
                    <a:pt x="1994" y="834"/>
                    <a:pt x="1988" y="828"/>
                    <a:pt x="1981" y="828"/>
                  </a:cubicBezTo>
                  <a:cubicBezTo>
                    <a:pt x="1974" y="828"/>
                    <a:pt x="1969" y="834"/>
                    <a:pt x="1969" y="841"/>
                  </a:cubicBezTo>
                  <a:cubicBezTo>
                    <a:pt x="1969" y="848"/>
                    <a:pt x="1974" y="853"/>
                    <a:pt x="1981" y="853"/>
                  </a:cubicBezTo>
                  <a:close/>
                  <a:moveTo>
                    <a:pt x="2021" y="853"/>
                  </a:moveTo>
                  <a:cubicBezTo>
                    <a:pt x="2028" y="853"/>
                    <a:pt x="2034" y="848"/>
                    <a:pt x="2034" y="841"/>
                  </a:cubicBezTo>
                  <a:cubicBezTo>
                    <a:pt x="2034" y="834"/>
                    <a:pt x="2028" y="828"/>
                    <a:pt x="2021" y="828"/>
                  </a:cubicBezTo>
                  <a:cubicBezTo>
                    <a:pt x="2014" y="828"/>
                    <a:pt x="2008" y="834"/>
                    <a:pt x="2008" y="841"/>
                  </a:cubicBezTo>
                  <a:cubicBezTo>
                    <a:pt x="2008" y="848"/>
                    <a:pt x="2014" y="853"/>
                    <a:pt x="2021" y="853"/>
                  </a:cubicBezTo>
                  <a:close/>
                  <a:moveTo>
                    <a:pt x="2060" y="853"/>
                  </a:moveTo>
                  <a:cubicBezTo>
                    <a:pt x="2067" y="853"/>
                    <a:pt x="2073" y="848"/>
                    <a:pt x="2073" y="841"/>
                  </a:cubicBezTo>
                  <a:cubicBezTo>
                    <a:pt x="2073" y="834"/>
                    <a:pt x="2067" y="828"/>
                    <a:pt x="2060" y="828"/>
                  </a:cubicBezTo>
                  <a:cubicBezTo>
                    <a:pt x="2053" y="828"/>
                    <a:pt x="2048" y="834"/>
                    <a:pt x="2048" y="841"/>
                  </a:cubicBezTo>
                  <a:cubicBezTo>
                    <a:pt x="2048" y="848"/>
                    <a:pt x="2053" y="853"/>
                    <a:pt x="2060" y="853"/>
                  </a:cubicBezTo>
                  <a:close/>
                  <a:moveTo>
                    <a:pt x="2100" y="853"/>
                  </a:moveTo>
                  <a:cubicBezTo>
                    <a:pt x="2107" y="853"/>
                    <a:pt x="2112" y="848"/>
                    <a:pt x="2112" y="841"/>
                  </a:cubicBezTo>
                  <a:cubicBezTo>
                    <a:pt x="2112" y="834"/>
                    <a:pt x="2107" y="828"/>
                    <a:pt x="2100" y="828"/>
                  </a:cubicBezTo>
                  <a:cubicBezTo>
                    <a:pt x="2093" y="828"/>
                    <a:pt x="2087" y="834"/>
                    <a:pt x="2087" y="841"/>
                  </a:cubicBezTo>
                  <a:cubicBezTo>
                    <a:pt x="2087" y="848"/>
                    <a:pt x="2093" y="853"/>
                    <a:pt x="2100" y="853"/>
                  </a:cubicBezTo>
                  <a:close/>
                  <a:moveTo>
                    <a:pt x="2139" y="853"/>
                  </a:moveTo>
                  <a:cubicBezTo>
                    <a:pt x="2146" y="853"/>
                    <a:pt x="2152" y="848"/>
                    <a:pt x="2152" y="841"/>
                  </a:cubicBezTo>
                  <a:cubicBezTo>
                    <a:pt x="2152" y="834"/>
                    <a:pt x="2146" y="828"/>
                    <a:pt x="2139" y="828"/>
                  </a:cubicBezTo>
                  <a:cubicBezTo>
                    <a:pt x="2132" y="828"/>
                    <a:pt x="2126" y="834"/>
                    <a:pt x="2126" y="841"/>
                  </a:cubicBezTo>
                  <a:cubicBezTo>
                    <a:pt x="2126" y="848"/>
                    <a:pt x="2132" y="853"/>
                    <a:pt x="2139" y="853"/>
                  </a:cubicBezTo>
                  <a:close/>
                  <a:moveTo>
                    <a:pt x="2179" y="853"/>
                  </a:moveTo>
                  <a:cubicBezTo>
                    <a:pt x="2186" y="853"/>
                    <a:pt x="2191" y="848"/>
                    <a:pt x="2191" y="841"/>
                  </a:cubicBezTo>
                  <a:cubicBezTo>
                    <a:pt x="2191" y="834"/>
                    <a:pt x="2186" y="828"/>
                    <a:pt x="2179" y="828"/>
                  </a:cubicBezTo>
                  <a:cubicBezTo>
                    <a:pt x="2172" y="828"/>
                    <a:pt x="2166" y="834"/>
                    <a:pt x="2166" y="841"/>
                  </a:cubicBezTo>
                  <a:cubicBezTo>
                    <a:pt x="2166" y="848"/>
                    <a:pt x="2172" y="853"/>
                    <a:pt x="2179" y="853"/>
                  </a:cubicBezTo>
                  <a:close/>
                  <a:moveTo>
                    <a:pt x="2257" y="853"/>
                  </a:moveTo>
                  <a:cubicBezTo>
                    <a:pt x="2264" y="853"/>
                    <a:pt x="2270" y="848"/>
                    <a:pt x="2270" y="841"/>
                  </a:cubicBezTo>
                  <a:cubicBezTo>
                    <a:pt x="2270" y="834"/>
                    <a:pt x="2264" y="828"/>
                    <a:pt x="2257" y="828"/>
                  </a:cubicBezTo>
                  <a:cubicBezTo>
                    <a:pt x="2250" y="828"/>
                    <a:pt x="2245" y="834"/>
                    <a:pt x="2245" y="841"/>
                  </a:cubicBezTo>
                  <a:cubicBezTo>
                    <a:pt x="2245" y="848"/>
                    <a:pt x="2250" y="853"/>
                    <a:pt x="2257" y="853"/>
                  </a:cubicBezTo>
                  <a:close/>
                  <a:moveTo>
                    <a:pt x="2297" y="828"/>
                  </a:moveTo>
                  <a:cubicBezTo>
                    <a:pt x="2290" y="828"/>
                    <a:pt x="2284" y="834"/>
                    <a:pt x="2284" y="841"/>
                  </a:cubicBezTo>
                  <a:cubicBezTo>
                    <a:pt x="2284" y="848"/>
                    <a:pt x="2290" y="853"/>
                    <a:pt x="2297" y="853"/>
                  </a:cubicBezTo>
                  <a:cubicBezTo>
                    <a:pt x="2304" y="853"/>
                    <a:pt x="2310" y="848"/>
                    <a:pt x="2310" y="841"/>
                  </a:cubicBezTo>
                  <a:cubicBezTo>
                    <a:pt x="2310" y="834"/>
                    <a:pt x="2304" y="828"/>
                    <a:pt x="2297" y="828"/>
                  </a:cubicBezTo>
                  <a:close/>
                  <a:moveTo>
                    <a:pt x="2336" y="828"/>
                  </a:moveTo>
                  <a:cubicBezTo>
                    <a:pt x="2329" y="828"/>
                    <a:pt x="2323" y="834"/>
                    <a:pt x="2323" y="841"/>
                  </a:cubicBezTo>
                  <a:cubicBezTo>
                    <a:pt x="2323" y="848"/>
                    <a:pt x="2329" y="853"/>
                    <a:pt x="2336" y="853"/>
                  </a:cubicBezTo>
                  <a:cubicBezTo>
                    <a:pt x="2343" y="853"/>
                    <a:pt x="2349" y="848"/>
                    <a:pt x="2349" y="841"/>
                  </a:cubicBezTo>
                  <a:cubicBezTo>
                    <a:pt x="2349" y="834"/>
                    <a:pt x="2343" y="828"/>
                    <a:pt x="2336" y="828"/>
                  </a:cubicBezTo>
                  <a:close/>
                  <a:moveTo>
                    <a:pt x="2376" y="828"/>
                  </a:moveTo>
                  <a:cubicBezTo>
                    <a:pt x="2369" y="828"/>
                    <a:pt x="2363" y="834"/>
                    <a:pt x="2363" y="841"/>
                  </a:cubicBezTo>
                  <a:cubicBezTo>
                    <a:pt x="2363" y="848"/>
                    <a:pt x="2369" y="853"/>
                    <a:pt x="2376" y="853"/>
                  </a:cubicBezTo>
                  <a:cubicBezTo>
                    <a:pt x="2383" y="853"/>
                    <a:pt x="2388" y="848"/>
                    <a:pt x="2388" y="841"/>
                  </a:cubicBezTo>
                  <a:cubicBezTo>
                    <a:pt x="2388" y="834"/>
                    <a:pt x="2383" y="828"/>
                    <a:pt x="2376" y="828"/>
                  </a:cubicBezTo>
                  <a:close/>
                  <a:moveTo>
                    <a:pt x="2415" y="853"/>
                  </a:moveTo>
                  <a:cubicBezTo>
                    <a:pt x="2422" y="853"/>
                    <a:pt x="2428" y="848"/>
                    <a:pt x="2428" y="841"/>
                  </a:cubicBezTo>
                  <a:cubicBezTo>
                    <a:pt x="2428" y="834"/>
                    <a:pt x="2422" y="828"/>
                    <a:pt x="2415" y="828"/>
                  </a:cubicBezTo>
                  <a:cubicBezTo>
                    <a:pt x="2408" y="828"/>
                    <a:pt x="2402" y="834"/>
                    <a:pt x="2402" y="841"/>
                  </a:cubicBezTo>
                  <a:cubicBezTo>
                    <a:pt x="2402" y="848"/>
                    <a:pt x="2408" y="853"/>
                    <a:pt x="2415" y="853"/>
                  </a:cubicBezTo>
                  <a:close/>
                  <a:moveTo>
                    <a:pt x="2455" y="853"/>
                  </a:moveTo>
                  <a:cubicBezTo>
                    <a:pt x="2462" y="853"/>
                    <a:pt x="2467" y="848"/>
                    <a:pt x="2467" y="841"/>
                  </a:cubicBezTo>
                  <a:cubicBezTo>
                    <a:pt x="2467" y="834"/>
                    <a:pt x="2462" y="828"/>
                    <a:pt x="2455" y="828"/>
                  </a:cubicBezTo>
                  <a:cubicBezTo>
                    <a:pt x="2447" y="828"/>
                    <a:pt x="2442" y="834"/>
                    <a:pt x="2442" y="841"/>
                  </a:cubicBezTo>
                  <a:cubicBezTo>
                    <a:pt x="2442" y="848"/>
                    <a:pt x="2447" y="853"/>
                    <a:pt x="2455" y="853"/>
                  </a:cubicBezTo>
                  <a:close/>
                  <a:moveTo>
                    <a:pt x="2494" y="853"/>
                  </a:moveTo>
                  <a:cubicBezTo>
                    <a:pt x="2501" y="853"/>
                    <a:pt x="2507" y="848"/>
                    <a:pt x="2507" y="841"/>
                  </a:cubicBezTo>
                  <a:cubicBezTo>
                    <a:pt x="2507" y="834"/>
                    <a:pt x="2501" y="828"/>
                    <a:pt x="2494" y="828"/>
                  </a:cubicBezTo>
                  <a:cubicBezTo>
                    <a:pt x="2487" y="828"/>
                    <a:pt x="2481" y="834"/>
                    <a:pt x="2481" y="841"/>
                  </a:cubicBezTo>
                  <a:cubicBezTo>
                    <a:pt x="2481" y="848"/>
                    <a:pt x="2487" y="853"/>
                    <a:pt x="2494" y="853"/>
                  </a:cubicBezTo>
                  <a:close/>
                  <a:moveTo>
                    <a:pt x="2533" y="853"/>
                  </a:moveTo>
                  <a:cubicBezTo>
                    <a:pt x="2540" y="853"/>
                    <a:pt x="2546" y="848"/>
                    <a:pt x="2546" y="841"/>
                  </a:cubicBezTo>
                  <a:cubicBezTo>
                    <a:pt x="2546" y="834"/>
                    <a:pt x="2540" y="828"/>
                    <a:pt x="2533" y="828"/>
                  </a:cubicBezTo>
                  <a:cubicBezTo>
                    <a:pt x="2526" y="828"/>
                    <a:pt x="2521" y="834"/>
                    <a:pt x="2521" y="841"/>
                  </a:cubicBezTo>
                  <a:cubicBezTo>
                    <a:pt x="2521" y="848"/>
                    <a:pt x="2526" y="853"/>
                    <a:pt x="2533" y="853"/>
                  </a:cubicBezTo>
                  <a:close/>
                  <a:moveTo>
                    <a:pt x="2573" y="853"/>
                  </a:moveTo>
                  <a:cubicBezTo>
                    <a:pt x="2580" y="853"/>
                    <a:pt x="2586" y="848"/>
                    <a:pt x="2586" y="841"/>
                  </a:cubicBezTo>
                  <a:cubicBezTo>
                    <a:pt x="2586" y="834"/>
                    <a:pt x="2580" y="828"/>
                    <a:pt x="2573" y="828"/>
                  </a:cubicBezTo>
                  <a:cubicBezTo>
                    <a:pt x="2566" y="828"/>
                    <a:pt x="2560" y="834"/>
                    <a:pt x="2560" y="841"/>
                  </a:cubicBezTo>
                  <a:cubicBezTo>
                    <a:pt x="2560" y="848"/>
                    <a:pt x="2566" y="853"/>
                    <a:pt x="2573" y="853"/>
                  </a:cubicBezTo>
                  <a:close/>
                  <a:moveTo>
                    <a:pt x="2612" y="853"/>
                  </a:moveTo>
                  <a:cubicBezTo>
                    <a:pt x="2619" y="853"/>
                    <a:pt x="2625" y="848"/>
                    <a:pt x="2625" y="841"/>
                  </a:cubicBezTo>
                  <a:cubicBezTo>
                    <a:pt x="2625" y="834"/>
                    <a:pt x="2619" y="828"/>
                    <a:pt x="2612" y="828"/>
                  </a:cubicBezTo>
                  <a:cubicBezTo>
                    <a:pt x="2605" y="828"/>
                    <a:pt x="2599" y="834"/>
                    <a:pt x="2599" y="841"/>
                  </a:cubicBezTo>
                  <a:cubicBezTo>
                    <a:pt x="2599" y="848"/>
                    <a:pt x="2605" y="853"/>
                    <a:pt x="2612" y="853"/>
                  </a:cubicBezTo>
                  <a:close/>
                  <a:moveTo>
                    <a:pt x="2652" y="853"/>
                  </a:moveTo>
                  <a:cubicBezTo>
                    <a:pt x="2659" y="853"/>
                    <a:pt x="2664" y="848"/>
                    <a:pt x="2664" y="841"/>
                  </a:cubicBezTo>
                  <a:cubicBezTo>
                    <a:pt x="2664" y="834"/>
                    <a:pt x="2659" y="828"/>
                    <a:pt x="2652" y="828"/>
                  </a:cubicBezTo>
                  <a:cubicBezTo>
                    <a:pt x="2645" y="828"/>
                    <a:pt x="2639" y="834"/>
                    <a:pt x="2639" y="841"/>
                  </a:cubicBezTo>
                  <a:cubicBezTo>
                    <a:pt x="2639" y="848"/>
                    <a:pt x="2645" y="853"/>
                    <a:pt x="2652" y="853"/>
                  </a:cubicBezTo>
                  <a:close/>
                  <a:moveTo>
                    <a:pt x="2691" y="853"/>
                  </a:moveTo>
                  <a:cubicBezTo>
                    <a:pt x="2698" y="853"/>
                    <a:pt x="2704" y="848"/>
                    <a:pt x="2704" y="841"/>
                  </a:cubicBezTo>
                  <a:cubicBezTo>
                    <a:pt x="2704" y="834"/>
                    <a:pt x="2698" y="828"/>
                    <a:pt x="2691" y="828"/>
                  </a:cubicBezTo>
                  <a:cubicBezTo>
                    <a:pt x="2684" y="828"/>
                    <a:pt x="2678" y="834"/>
                    <a:pt x="2678" y="841"/>
                  </a:cubicBezTo>
                  <a:cubicBezTo>
                    <a:pt x="2678" y="848"/>
                    <a:pt x="2684" y="853"/>
                    <a:pt x="2691" y="853"/>
                  </a:cubicBezTo>
                  <a:close/>
                  <a:moveTo>
                    <a:pt x="2730" y="853"/>
                  </a:moveTo>
                  <a:cubicBezTo>
                    <a:pt x="2738" y="853"/>
                    <a:pt x="2743" y="848"/>
                    <a:pt x="2743" y="841"/>
                  </a:cubicBezTo>
                  <a:cubicBezTo>
                    <a:pt x="2743" y="834"/>
                    <a:pt x="2738" y="828"/>
                    <a:pt x="2730" y="828"/>
                  </a:cubicBezTo>
                  <a:cubicBezTo>
                    <a:pt x="2723" y="828"/>
                    <a:pt x="2718" y="834"/>
                    <a:pt x="2718" y="841"/>
                  </a:cubicBezTo>
                  <a:cubicBezTo>
                    <a:pt x="2718" y="848"/>
                    <a:pt x="2723" y="853"/>
                    <a:pt x="2730" y="853"/>
                  </a:cubicBezTo>
                  <a:close/>
                  <a:moveTo>
                    <a:pt x="2770" y="853"/>
                  </a:moveTo>
                  <a:cubicBezTo>
                    <a:pt x="2777" y="853"/>
                    <a:pt x="2783" y="848"/>
                    <a:pt x="2783" y="841"/>
                  </a:cubicBezTo>
                  <a:cubicBezTo>
                    <a:pt x="2783" y="834"/>
                    <a:pt x="2777" y="828"/>
                    <a:pt x="2770" y="828"/>
                  </a:cubicBezTo>
                  <a:cubicBezTo>
                    <a:pt x="2763" y="828"/>
                    <a:pt x="2757" y="834"/>
                    <a:pt x="2757" y="841"/>
                  </a:cubicBezTo>
                  <a:cubicBezTo>
                    <a:pt x="2757" y="848"/>
                    <a:pt x="2763" y="853"/>
                    <a:pt x="2770" y="853"/>
                  </a:cubicBezTo>
                  <a:close/>
                  <a:moveTo>
                    <a:pt x="2809" y="853"/>
                  </a:moveTo>
                  <a:cubicBezTo>
                    <a:pt x="2816" y="853"/>
                    <a:pt x="2822" y="848"/>
                    <a:pt x="2822" y="841"/>
                  </a:cubicBezTo>
                  <a:cubicBezTo>
                    <a:pt x="2822" y="834"/>
                    <a:pt x="2816" y="828"/>
                    <a:pt x="2809" y="828"/>
                  </a:cubicBezTo>
                  <a:cubicBezTo>
                    <a:pt x="2802" y="828"/>
                    <a:pt x="2797" y="834"/>
                    <a:pt x="2797" y="841"/>
                  </a:cubicBezTo>
                  <a:cubicBezTo>
                    <a:pt x="2797" y="848"/>
                    <a:pt x="2802" y="853"/>
                    <a:pt x="2809" y="853"/>
                  </a:cubicBezTo>
                  <a:close/>
                  <a:moveTo>
                    <a:pt x="2849" y="853"/>
                  </a:moveTo>
                  <a:cubicBezTo>
                    <a:pt x="2856" y="853"/>
                    <a:pt x="2862" y="848"/>
                    <a:pt x="2862" y="841"/>
                  </a:cubicBezTo>
                  <a:cubicBezTo>
                    <a:pt x="2862" y="834"/>
                    <a:pt x="2856" y="828"/>
                    <a:pt x="2849" y="828"/>
                  </a:cubicBezTo>
                  <a:cubicBezTo>
                    <a:pt x="2842" y="828"/>
                    <a:pt x="2836" y="834"/>
                    <a:pt x="2836" y="841"/>
                  </a:cubicBezTo>
                  <a:cubicBezTo>
                    <a:pt x="2836" y="848"/>
                    <a:pt x="2842" y="853"/>
                    <a:pt x="2849" y="853"/>
                  </a:cubicBezTo>
                  <a:close/>
                  <a:moveTo>
                    <a:pt x="2888" y="853"/>
                  </a:moveTo>
                  <a:cubicBezTo>
                    <a:pt x="2895" y="853"/>
                    <a:pt x="2901" y="848"/>
                    <a:pt x="2901" y="841"/>
                  </a:cubicBezTo>
                  <a:cubicBezTo>
                    <a:pt x="2901" y="834"/>
                    <a:pt x="2895" y="828"/>
                    <a:pt x="2888" y="828"/>
                  </a:cubicBezTo>
                  <a:cubicBezTo>
                    <a:pt x="2881" y="828"/>
                    <a:pt x="2875" y="834"/>
                    <a:pt x="2875" y="841"/>
                  </a:cubicBezTo>
                  <a:cubicBezTo>
                    <a:pt x="2875" y="848"/>
                    <a:pt x="2881" y="853"/>
                    <a:pt x="2888" y="853"/>
                  </a:cubicBezTo>
                  <a:close/>
                  <a:moveTo>
                    <a:pt x="641" y="893"/>
                  </a:moveTo>
                  <a:cubicBezTo>
                    <a:pt x="648" y="893"/>
                    <a:pt x="654" y="887"/>
                    <a:pt x="654" y="880"/>
                  </a:cubicBezTo>
                  <a:cubicBezTo>
                    <a:pt x="654" y="873"/>
                    <a:pt x="648" y="867"/>
                    <a:pt x="641" y="867"/>
                  </a:cubicBezTo>
                  <a:cubicBezTo>
                    <a:pt x="634" y="867"/>
                    <a:pt x="628" y="873"/>
                    <a:pt x="628" y="880"/>
                  </a:cubicBezTo>
                  <a:cubicBezTo>
                    <a:pt x="628" y="887"/>
                    <a:pt x="634" y="893"/>
                    <a:pt x="641" y="893"/>
                  </a:cubicBezTo>
                  <a:close/>
                  <a:moveTo>
                    <a:pt x="680" y="893"/>
                  </a:moveTo>
                  <a:cubicBezTo>
                    <a:pt x="687" y="893"/>
                    <a:pt x="693" y="887"/>
                    <a:pt x="693" y="880"/>
                  </a:cubicBezTo>
                  <a:cubicBezTo>
                    <a:pt x="693" y="873"/>
                    <a:pt x="687" y="867"/>
                    <a:pt x="680" y="867"/>
                  </a:cubicBezTo>
                  <a:cubicBezTo>
                    <a:pt x="673" y="867"/>
                    <a:pt x="668" y="873"/>
                    <a:pt x="668" y="880"/>
                  </a:cubicBezTo>
                  <a:cubicBezTo>
                    <a:pt x="668" y="887"/>
                    <a:pt x="673" y="893"/>
                    <a:pt x="680" y="893"/>
                  </a:cubicBezTo>
                  <a:close/>
                  <a:moveTo>
                    <a:pt x="1548" y="893"/>
                  </a:moveTo>
                  <a:cubicBezTo>
                    <a:pt x="1555" y="893"/>
                    <a:pt x="1561" y="887"/>
                    <a:pt x="1561" y="880"/>
                  </a:cubicBezTo>
                  <a:cubicBezTo>
                    <a:pt x="1561" y="873"/>
                    <a:pt x="1555" y="867"/>
                    <a:pt x="1548" y="867"/>
                  </a:cubicBezTo>
                  <a:cubicBezTo>
                    <a:pt x="1541" y="867"/>
                    <a:pt x="1535" y="873"/>
                    <a:pt x="1535" y="880"/>
                  </a:cubicBezTo>
                  <a:cubicBezTo>
                    <a:pt x="1535" y="887"/>
                    <a:pt x="1541" y="893"/>
                    <a:pt x="1548" y="893"/>
                  </a:cubicBezTo>
                  <a:close/>
                  <a:moveTo>
                    <a:pt x="1587" y="893"/>
                  </a:moveTo>
                  <a:cubicBezTo>
                    <a:pt x="1594" y="893"/>
                    <a:pt x="1600" y="887"/>
                    <a:pt x="1600" y="880"/>
                  </a:cubicBezTo>
                  <a:cubicBezTo>
                    <a:pt x="1600" y="873"/>
                    <a:pt x="1594" y="867"/>
                    <a:pt x="1587" y="867"/>
                  </a:cubicBezTo>
                  <a:cubicBezTo>
                    <a:pt x="1580" y="867"/>
                    <a:pt x="1574" y="873"/>
                    <a:pt x="1574" y="880"/>
                  </a:cubicBezTo>
                  <a:cubicBezTo>
                    <a:pt x="1574" y="887"/>
                    <a:pt x="1580" y="893"/>
                    <a:pt x="1587" y="893"/>
                  </a:cubicBezTo>
                  <a:close/>
                  <a:moveTo>
                    <a:pt x="1627" y="893"/>
                  </a:moveTo>
                  <a:cubicBezTo>
                    <a:pt x="1634" y="893"/>
                    <a:pt x="1639" y="887"/>
                    <a:pt x="1639" y="880"/>
                  </a:cubicBezTo>
                  <a:cubicBezTo>
                    <a:pt x="1639" y="873"/>
                    <a:pt x="1634" y="867"/>
                    <a:pt x="1627" y="867"/>
                  </a:cubicBezTo>
                  <a:cubicBezTo>
                    <a:pt x="1620" y="867"/>
                    <a:pt x="1614" y="873"/>
                    <a:pt x="1614" y="880"/>
                  </a:cubicBezTo>
                  <a:cubicBezTo>
                    <a:pt x="1614" y="887"/>
                    <a:pt x="1620" y="893"/>
                    <a:pt x="1627" y="893"/>
                  </a:cubicBezTo>
                  <a:close/>
                  <a:moveTo>
                    <a:pt x="1666" y="893"/>
                  </a:moveTo>
                  <a:cubicBezTo>
                    <a:pt x="1673" y="893"/>
                    <a:pt x="1679" y="887"/>
                    <a:pt x="1679" y="880"/>
                  </a:cubicBezTo>
                  <a:cubicBezTo>
                    <a:pt x="1679" y="873"/>
                    <a:pt x="1673" y="867"/>
                    <a:pt x="1666" y="867"/>
                  </a:cubicBezTo>
                  <a:cubicBezTo>
                    <a:pt x="1659" y="867"/>
                    <a:pt x="1653" y="873"/>
                    <a:pt x="1653" y="880"/>
                  </a:cubicBezTo>
                  <a:cubicBezTo>
                    <a:pt x="1653" y="887"/>
                    <a:pt x="1659" y="893"/>
                    <a:pt x="1666" y="893"/>
                  </a:cubicBezTo>
                  <a:close/>
                  <a:moveTo>
                    <a:pt x="1705" y="893"/>
                  </a:moveTo>
                  <a:cubicBezTo>
                    <a:pt x="1713" y="893"/>
                    <a:pt x="1718" y="887"/>
                    <a:pt x="1718" y="880"/>
                  </a:cubicBezTo>
                  <a:cubicBezTo>
                    <a:pt x="1718" y="873"/>
                    <a:pt x="1713" y="867"/>
                    <a:pt x="1705" y="867"/>
                  </a:cubicBezTo>
                  <a:cubicBezTo>
                    <a:pt x="1698" y="867"/>
                    <a:pt x="1693" y="873"/>
                    <a:pt x="1693" y="880"/>
                  </a:cubicBezTo>
                  <a:cubicBezTo>
                    <a:pt x="1693" y="887"/>
                    <a:pt x="1698" y="893"/>
                    <a:pt x="1705" y="893"/>
                  </a:cubicBezTo>
                  <a:close/>
                  <a:moveTo>
                    <a:pt x="1745" y="893"/>
                  </a:moveTo>
                  <a:cubicBezTo>
                    <a:pt x="1752" y="893"/>
                    <a:pt x="1758" y="887"/>
                    <a:pt x="1758" y="880"/>
                  </a:cubicBezTo>
                  <a:cubicBezTo>
                    <a:pt x="1758" y="873"/>
                    <a:pt x="1752" y="867"/>
                    <a:pt x="1745" y="867"/>
                  </a:cubicBezTo>
                  <a:cubicBezTo>
                    <a:pt x="1738" y="867"/>
                    <a:pt x="1732" y="873"/>
                    <a:pt x="1732" y="880"/>
                  </a:cubicBezTo>
                  <a:cubicBezTo>
                    <a:pt x="1732" y="887"/>
                    <a:pt x="1738" y="893"/>
                    <a:pt x="1745" y="893"/>
                  </a:cubicBezTo>
                  <a:close/>
                  <a:moveTo>
                    <a:pt x="1784" y="893"/>
                  </a:moveTo>
                  <a:cubicBezTo>
                    <a:pt x="1791" y="893"/>
                    <a:pt x="1797" y="887"/>
                    <a:pt x="1797" y="880"/>
                  </a:cubicBezTo>
                  <a:cubicBezTo>
                    <a:pt x="1797" y="873"/>
                    <a:pt x="1791" y="867"/>
                    <a:pt x="1784" y="867"/>
                  </a:cubicBezTo>
                  <a:cubicBezTo>
                    <a:pt x="1777" y="867"/>
                    <a:pt x="1772" y="873"/>
                    <a:pt x="1772" y="880"/>
                  </a:cubicBezTo>
                  <a:cubicBezTo>
                    <a:pt x="1772" y="887"/>
                    <a:pt x="1777" y="893"/>
                    <a:pt x="1784" y="893"/>
                  </a:cubicBezTo>
                  <a:close/>
                  <a:moveTo>
                    <a:pt x="1824" y="893"/>
                  </a:moveTo>
                  <a:cubicBezTo>
                    <a:pt x="1831" y="893"/>
                    <a:pt x="1836" y="887"/>
                    <a:pt x="1836" y="880"/>
                  </a:cubicBezTo>
                  <a:cubicBezTo>
                    <a:pt x="1836" y="873"/>
                    <a:pt x="1831" y="867"/>
                    <a:pt x="1824" y="867"/>
                  </a:cubicBezTo>
                  <a:cubicBezTo>
                    <a:pt x="1817" y="867"/>
                    <a:pt x="1811" y="873"/>
                    <a:pt x="1811" y="880"/>
                  </a:cubicBezTo>
                  <a:cubicBezTo>
                    <a:pt x="1811" y="887"/>
                    <a:pt x="1817" y="893"/>
                    <a:pt x="1824" y="893"/>
                  </a:cubicBezTo>
                  <a:close/>
                  <a:moveTo>
                    <a:pt x="1863" y="893"/>
                  </a:moveTo>
                  <a:cubicBezTo>
                    <a:pt x="1870" y="893"/>
                    <a:pt x="1876" y="887"/>
                    <a:pt x="1876" y="880"/>
                  </a:cubicBezTo>
                  <a:cubicBezTo>
                    <a:pt x="1876" y="873"/>
                    <a:pt x="1870" y="867"/>
                    <a:pt x="1863" y="867"/>
                  </a:cubicBezTo>
                  <a:cubicBezTo>
                    <a:pt x="1856" y="867"/>
                    <a:pt x="1850" y="873"/>
                    <a:pt x="1850" y="880"/>
                  </a:cubicBezTo>
                  <a:cubicBezTo>
                    <a:pt x="1850" y="887"/>
                    <a:pt x="1856" y="893"/>
                    <a:pt x="1863" y="893"/>
                  </a:cubicBezTo>
                  <a:close/>
                  <a:moveTo>
                    <a:pt x="1903" y="893"/>
                  </a:moveTo>
                  <a:cubicBezTo>
                    <a:pt x="1910" y="893"/>
                    <a:pt x="1915" y="887"/>
                    <a:pt x="1915" y="880"/>
                  </a:cubicBezTo>
                  <a:cubicBezTo>
                    <a:pt x="1915" y="873"/>
                    <a:pt x="1910" y="867"/>
                    <a:pt x="1903" y="867"/>
                  </a:cubicBezTo>
                  <a:cubicBezTo>
                    <a:pt x="1896" y="867"/>
                    <a:pt x="1890" y="873"/>
                    <a:pt x="1890" y="880"/>
                  </a:cubicBezTo>
                  <a:cubicBezTo>
                    <a:pt x="1890" y="887"/>
                    <a:pt x="1896" y="893"/>
                    <a:pt x="1903" y="893"/>
                  </a:cubicBezTo>
                  <a:close/>
                  <a:moveTo>
                    <a:pt x="1942" y="893"/>
                  </a:moveTo>
                  <a:cubicBezTo>
                    <a:pt x="1949" y="893"/>
                    <a:pt x="1955" y="887"/>
                    <a:pt x="1955" y="880"/>
                  </a:cubicBezTo>
                  <a:cubicBezTo>
                    <a:pt x="1955" y="873"/>
                    <a:pt x="1949" y="867"/>
                    <a:pt x="1942" y="867"/>
                  </a:cubicBezTo>
                  <a:cubicBezTo>
                    <a:pt x="1935" y="867"/>
                    <a:pt x="1929" y="873"/>
                    <a:pt x="1929" y="880"/>
                  </a:cubicBezTo>
                  <a:cubicBezTo>
                    <a:pt x="1929" y="887"/>
                    <a:pt x="1935" y="893"/>
                    <a:pt x="1942" y="893"/>
                  </a:cubicBezTo>
                  <a:close/>
                  <a:moveTo>
                    <a:pt x="1981" y="893"/>
                  </a:moveTo>
                  <a:cubicBezTo>
                    <a:pt x="1988" y="893"/>
                    <a:pt x="1994" y="887"/>
                    <a:pt x="1994" y="880"/>
                  </a:cubicBezTo>
                  <a:cubicBezTo>
                    <a:pt x="1994" y="873"/>
                    <a:pt x="1988" y="867"/>
                    <a:pt x="1981" y="867"/>
                  </a:cubicBezTo>
                  <a:cubicBezTo>
                    <a:pt x="1974" y="867"/>
                    <a:pt x="1969" y="873"/>
                    <a:pt x="1969" y="880"/>
                  </a:cubicBezTo>
                  <a:cubicBezTo>
                    <a:pt x="1969" y="887"/>
                    <a:pt x="1974" y="893"/>
                    <a:pt x="1981" y="893"/>
                  </a:cubicBezTo>
                  <a:close/>
                  <a:moveTo>
                    <a:pt x="2021" y="893"/>
                  </a:moveTo>
                  <a:cubicBezTo>
                    <a:pt x="2028" y="893"/>
                    <a:pt x="2034" y="887"/>
                    <a:pt x="2034" y="880"/>
                  </a:cubicBezTo>
                  <a:cubicBezTo>
                    <a:pt x="2034" y="873"/>
                    <a:pt x="2028" y="867"/>
                    <a:pt x="2021" y="867"/>
                  </a:cubicBezTo>
                  <a:cubicBezTo>
                    <a:pt x="2014" y="867"/>
                    <a:pt x="2008" y="873"/>
                    <a:pt x="2008" y="880"/>
                  </a:cubicBezTo>
                  <a:cubicBezTo>
                    <a:pt x="2008" y="887"/>
                    <a:pt x="2014" y="893"/>
                    <a:pt x="2021" y="893"/>
                  </a:cubicBezTo>
                  <a:close/>
                  <a:moveTo>
                    <a:pt x="2100" y="893"/>
                  </a:moveTo>
                  <a:cubicBezTo>
                    <a:pt x="2107" y="893"/>
                    <a:pt x="2112" y="887"/>
                    <a:pt x="2112" y="880"/>
                  </a:cubicBezTo>
                  <a:cubicBezTo>
                    <a:pt x="2112" y="873"/>
                    <a:pt x="2107" y="867"/>
                    <a:pt x="2100" y="867"/>
                  </a:cubicBezTo>
                  <a:cubicBezTo>
                    <a:pt x="2093" y="867"/>
                    <a:pt x="2087" y="873"/>
                    <a:pt x="2087" y="880"/>
                  </a:cubicBezTo>
                  <a:cubicBezTo>
                    <a:pt x="2087" y="887"/>
                    <a:pt x="2093" y="893"/>
                    <a:pt x="2100" y="893"/>
                  </a:cubicBezTo>
                  <a:close/>
                  <a:moveTo>
                    <a:pt x="2139" y="893"/>
                  </a:moveTo>
                  <a:cubicBezTo>
                    <a:pt x="2146" y="893"/>
                    <a:pt x="2152" y="887"/>
                    <a:pt x="2152" y="880"/>
                  </a:cubicBezTo>
                  <a:cubicBezTo>
                    <a:pt x="2152" y="873"/>
                    <a:pt x="2146" y="867"/>
                    <a:pt x="2139" y="867"/>
                  </a:cubicBezTo>
                  <a:cubicBezTo>
                    <a:pt x="2132" y="867"/>
                    <a:pt x="2126" y="873"/>
                    <a:pt x="2126" y="880"/>
                  </a:cubicBezTo>
                  <a:cubicBezTo>
                    <a:pt x="2126" y="887"/>
                    <a:pt x="2132" y="893"/>
                    <a:pt x="2139" y="893"/>
                  </a:cubicBezTo>
                  <a:close/>
                  <a:moveTo>
                    <a:pt x="2179" y="893"/>
                  </a:moveTo>
                  <a:cubicBezTo>
                    <a:pt x="2186" y="893"/>
                    <a:pt x="2191" y="887"/>
                    <a:pt x="2191" y="880"/>
                  </a:cubicBezTo>
                  <a:cubicBezTo>
                    <a:pt x="2191" y="873"/>
                    <a:pt x="2186" y="867"/>
                    <a:pt x="2179" y="867"/>
                  </a:cubicBezTo>
                  <a:cubicBezTo>
                    <a:pt x="2172" y="867"/>
                    <a:pt x="2166" y="873"/>
                    <a:pt x="2166" y="880"/>
                  </a:cubicBezTo>
                  <a:cubicBezTo>
                    <a:pt x="2166" y="887"/>
                    <a:pt x="2172" y="893"/>
                    <a:pt x="2179" y="893"/>
                  </a:cubicBezTo>
                  <a:close/>
                  <a:moveTo>
                    <a:pt x="2218" y="893"/>
                  </a:moveTo>
                  <a:cubicBezTo>
                    <a:pt x="2225" y="893"/>
                    <a:pt x="2231" y="887"/>
                    <a:pt x="2231" y="880"/>
                  </a:cubicBezTo>
                  <a:cubicBezTo>
                    <a:pt x="2231" y="873"/>
                    <a:pt x="2225" y="867"/>
                    <a:pt x="2218" y="867"/>
                  </a:cubicBezTo>
                  <a:cubicBezTo>
                    <a:pt x="2211" y="867"/>
                    <a:pt x="2205" y="873"/>
                    <a:pt x="2205" y="880"/>
                  </a:cubicBezTo>
                  <a:cubicBezTo>
                    <a:pt x="2205" y="887"/>
                    <a:pt x="2211" y="893"/>
                    <a:pt x="2218" y="893"/>
                  </a:cubicBezTo>
                  <a:close/>
                  <a:moveTo>
                    <a:pt x="2257" y="867"/>
                  </a:moveTo>
                  <a:cubicBezTo>
                    <a:pt x="2250" y="867"/>
                    <a:pt x="2245" y="873"/>
                    <a:pt x="2245" y="880"/>
                  </a:cubicBezTo>
                  <a:cubicBezTo>
                    <a:pt x="2245" y="887"/>
                    <a:pt x="2250" y="893"/>
                    <a:pt x="2257" y="893"/>
                  </a:cubicBezTo>
                  <a:cubicBezTo>
                    <a:pt x="2264" y="893"/>
                    <a:pt x="2270" y="887"/>
                    <a:pt x="2270" y="880"/>
                  </a:cubicBezTo>
                  <a:cubicBezTo>
                    <a:pt x="2270" y="873"/>
                    <a:pt x="2264" y="867"/>
                    <a:pt x="2257" y="867"/>
                  </a:cubicBezTo>
                  <a:close/>
                  <a:moveTo>
                    <a:pt x="2415" y="867"/>
                  </a:moveTo>
                  <a:cubicBezTo>
                    <a:pt x="2408" y="867"/>
                    <a:pt x="2402" y="873"/>
                    <a:pt x="2402" y="880"/>
                  </a:cubicBezTo>
                  <a:cubicBezTo>
                    <a:pt x="2402" y="887"/>
                    <a:pt x="2408" y="893"/>
                    <a:pt x="2415" y="893"/>
                  </a:cubicBezTo>
                  <a:cubicBezTo>
                    <a:pt x="2422" y="893"/>
                    <a:pt x="2428" y="887"/>
                    <a:pt x="2428" y="880"/>
                  </a:cubicBezTo>
                  <a:cubicBezTo>
                    <a:pt x="2428" y="873"/>
                    <a:pt x="2422" y="867"/>
                    <a:pt x="2415" y="867"/>
                  </a:cubicBezTo>
                  <a:close/>
                  <a:moveTo>
                    <a:pt x="2455" y="893"/>
                  </a:moveTo>
                  <a:cubicBezTo>
                    <a:pt x="2462" y="893"/>
                    <a:pt x="2467" y="887"/>
                    <a:pt x="2467" y="880"/>
                  </a:cubicBezTo>
                  <a:cubicBezTo>
                    <a:pt x="2467" y="873"/>
                    <a:pt x="2462" y="867"/>
                    <a:pt x="2455" y="867"/>
                  </a:cubicBezTo>
                  <a:cubicBezTo>
                    <a:pt x="2447" y="867"/>
                    <a:pt x="2442" y="873"/>
                    <a:pt x="2442" y="880"/>
                  </a:cubicBezTo>
                  <a:cubicBezTo>
                    <a:pt x="2442" y="887"/>
                    <a:pt x="2447" y="893"/>
                    <a:pt x="2455" y="893"/>
                  </a:cubicBezTo>
                  <a:close/>
                  <a:moveTo>
                    <a:pt x="2494" y="893"/>
                  </a:moveTo>
                  <a:cubicBezTo>
                    <a:pt x="2501" y="893"/>
                    <a:pt x="2507" y="887"/>
                    <a:pt x="2507" y="880"/>
                  </a:cubicBezTo>
                  <a:cubicBezTo>
                    <a:pt x="2507" y="873"/>
                    <a:pt x="2501" y="867"/>
                    <a:pt x="2494" y="867"/>
                  </a:cubicBezTo>
                  <a:cubicBezTo>
                    <a:pt x="2487" y="867"/>
                    <a:pt x="2481" y="873"/>
                    <a:pt x="2481" y="880"/>
                  </a:cubicBezTo>
                  <a:cubicBezTo>
                    <a:pt x="2481" y="887"/>
                    <a:pt x="2487" y="893"/>
                    <a:pt x="2494" y="893"/>
                  </a:cubicBezTo>
                  <a:close/>
                  <a:moveTo>
                    <a:pt x="2533" y="893"/>
                  </a:moveTo>
                  <a:cubicBezTo>
                    <a:pt x="2540" y="893"/>
                    <a:pt x="2546" y="887"/>
                    <a:pt x="2546" y="880"/>
                  </a:cubicBezTo>
                  <a:cubicBezTo>
                    <a:pt x="2546" y="873"/>
                    <a:pt x="2540" y="867"/>
                    <a:pt x="2533" y="867"/>
                  </a:cubicBezTo>
                  <a:cubicBezTo>
                    <a:pt x="2526" y="867"/>
                    <a:pt x="2521" y="873"/>
                    <a:pt x="2521" y="880"/>
                  </a:cubicBezTo>
                  <a:cubicBezTo>
                    <a:pt x="2521" y="887"/>
                    <a:pt x="2526" y="893"/>
                    <a:pt x="2533" y="893"/>
                  </a:cubicBezTo>
                  <a:close/>
                  <a:moveTo>
                    <a:pt x="2573" y="893"/>
                  </a:moveTo>
                  <a:cubicBezTo>
                    <a:pt x="2580" y="893"/>
                    <a:pt x="2586" y="887"/>
                    <a:pt x="2586" y="880"/>
                  </a:cubicBezTo>
                  <a:cubicBezTo>
                    <a:pt x="2586" y="873"/>
                    <a:pt x="2580" y="867"/>
                    <a:pt x="2573" y="867"/>
                  </a:cubicBezTo>
                  <a:cubicBezTo>
                    <a:pt x="2566" y="867"/>
                    <a:pt x="2560" y="873"/>
                    <a:pt x="2560" y="880"/>
                  </a:cubicBezTo>
                  <a:cubicBezTo>
                    <a:pt x="2560" y="887"/>
                    <a:pt x="2566" y="893"/>
                    <a:pt x="2573" y="893"/>
                  </a:cubicBezTo>
                  <a:close/>
                  <a:moveTo>
                    <a:pt x="2612" y="867"/>
                  </a:moveTo>
                  <a:cubicBezTo>
                    <a:pt x="2605" y="867"/>
                    <a:pt x="2599" y="873"/>
                    <a:pt x="2599" y="880"/>
                  </a:cubicBezTo>
                  <a:cubicBezTo>
                    <a:pt x="2599" y="887"/>
                    <a:pt x="2605" y="893"/>
                    <a:pt x="2612" y="893"/>
                  </a:cubicBezTo>
                  <a:cubicBezTo>
                    <a:pt x="2619" y="893"/>
                    <a:pt x="2625" y="887"/>
                    <a:pt x="2625" y="880"/>
                  </a:cubicBezTo>
                  <a:cubicBezTo>
                    <a:pt x="2625" y="873"/>
                    <a:pt x="2619" y="867"/>
                    <a:pt x="2612" y="867"/>
                  </a:cubicBezTo>
                  <a:close/>
                  <a:moveTo>
                    <a:pt x="2652" y="893"/>
                  </a:moveTo>
                  <a:cubicBezTo>
                    <a:pt x="2659" y="893"/>
                    <a:pt x="2664" y="887"/>
                    <a:pt x="2664" y="880"/>
                  </a:cubicBezTo>
                  <a:cubicBezTo>
                    <a:pt x="2664" y="873"/>
                    <a:pt x="2659" y="867"/>
                    <a:pt x="2652" y="867"/>
                  </a:cubicBezTo>
                  <a:cubicBezTo>
                    <a:pt x="2645" y="867"/>
                    <a:pt x="2639" y="873"/>
                    <a:pt x="2639" y="880"/>
                  </a:cubicBezTo>
                  <a:cubicBezTo>
                    <a:pt x="2639" y="887"/>
                    <a:pt x="2645" y="893"/>
                    <a:pt x="2652" y="893"/>
                  </a:cubicBezTo>
                  <a:close/>
                  <a:moveTo>
                    <a:pt x="2691" y="893"/>
                  </a:moveTo>
                  <a:cubicBezTo>
                    <a:pt x="2698" y="893"/>
                    <a:pt x="2704" y="887"/>
                    <a:pt x="2704" y="880"/>
                  </a:cubicBezTo>
                  <a:cubicBezTo>
                    <a:pt x="2704" y="873"/>
                    <a:pt x="2698" y="867"/>
                    <a:pt x="2691" y="867"/>
                  </a:cubicBezTo>
                  <a:cubicBezTo>
                    <a:pt x="2684" y="867"/>
                    <a:pt x="2678" y="873"/>
                    <a:pt x="2678" y="880"/>
                  </a:cubicBezTo>
                  <a:cubicBezTo>
                    <a:pt x="2678" y="887"/>
                    <a:pt x="2684" y="893"/>
                    <a:pt x="2691" y="893"/>
                  </a:cubicBezTo>
                  <a:close/>
                  <a:moveTo>
                    <a:pt x="2730" y="893"/>
                  </a:moveTo>
                  <a:cubicBezTo>
                    <a:pt x="2738" y="893"/>
                    <a:pt x="2743" y="887"/>
                    <a:pt x="2743" y="880"/>
                  </a:cubicBezTo>
                  <a:cubicBezTo>
                    <a:pt x="2743" y="873"/>
                    <a:pt x="2738" y="867"/>
                    <a:pt x="2730" y="867"/>
                  </a:cubicBezTo>
                  <a:cubicBezTo>
                    <a:pt x="2723" y="867"/>
                    <a:pt x="2718" y="873"/>
                    <a:pt x="2718" y="880"/>
                  </a:cubicBezTo>
                  <a:cubicBezTo>
                    <a:pt x="2718" y="887"/>
                    <a:pt x="2723" y="893"/>
                    <a:pt x="2730" y="893"/>
                  </a:cubicBezTo>
                  <a:close/>
                  <a:moveTo>
                    <a:pt x="2770" y="893"/>
                  </a:moveTo>
                  <a:cubicBezTo>
                    <a:pt x="2777" y="893"/>
                    <a:pt x="2783" y="887"/>
                    <a:pt x="2783" y="880"/>
                  </a:cubicBezTo>
                  <a:cubicBezTo>
                    <a:pt x="2783" y="873"/>
                    <a:pt x="2777" y="867"/>
                    <a:pt x="2770" y="867"/>
                  </a:cubicBezTo>
                  <a:cubicBezTo>
                    <a:pt x="2763" y="867"/>
                    <a:pt x="2757" y="873"/>
                    <a:pt x="2757" y="880"/>
                  </a:cubicBezTo>
                  <a:cubicBezTo>
                    <a:pt x="2757" y="887"/>
                    <a:pt x="2763" y="893"/>
                    <a:pt x="2770" y="893"/>
                  </a:cubicBezTo>
                  <a:close/>
                  <a:moveTo>
                    <a:pt x="2809" y="893"/>
                  </a:moveTo>
                  <a:cubicBezTo>
                    <a:pt x="2816" y="893"/>
                    <a:pt x="2822" y="887"/>
                    <a:pt x="2822" y="880"/>
                  </a:cubicBezTo>
                  <a:cubicBezTo>
                    <a:pt x="2822" y="873"/>
                    <a:pt x="2816" y="867"/>
                    <a:pt x="2809" y="867"/>
                  </a:cubicBezTo>
                  <a:cubicBezTo>
                    <a:pt x="2802" y="867"/>
                    <a:pt x="2797" y="873"/>
                    <a:pt x="2797" y="880"/>
                  </a:cubicBezTo>
                  <a:cubicBezTo>
                    <a:pt x="2797" y="887"/>
                    <a:pt x="2802" y="893"/>
                    <a:pt x="2809" y="893"/>
                  </a:cubicBezTo>
                  <a:close/>
                  <a:moveTo>
                    <a:pt x="2849" y="893"/>
                  </a:moveTo>
                  <a:cubicBezTo>
                    <a:pt x="2856" y="893"/>
                    <a:pt x="2862" y="887"/>
                    <a:pt x="2862" y="880"/>
                  </a:cubicBezTo>
                  <a:cubicBezTo>
                    <a:pt x="2862" y="873"/>
                    <a:pt x="2856" y="867"/>
                    <a:pt x="2849" y="867"/>
                  </a:cubicBezTo>
                  <a:cubicBezTo>
                    <a:pt x="2842" y="867"/>
                    <a:pt x="2836" y="873"/>
                    <a:pt x="2836" y="880"/>
                  </a:cubicBezTo>
                  <a:cubicBezTo>
                    <a:pt x="2836" y="887"/>
                    <a:pt x="2842" y="893"/>
                    <a:pt x="2849" y="893"/>
                  </a:cubicBezTo>
                  <a:close/>
                  <a:moveTo>
                    <a:pt x="2888" y="893"/>
                  </a:moveTo>
                  <a:cubicBezTo>
                    <a:pt x="2895" y="893"/>
                    <a:pt x="2901" y="887"/>
                    <a:pt x="2901" y="880"/>
                  </a:cubicBezTo>
                  <a:cubicBezTo>
                    <a:pt x="2901" y="873"/>
                    <a:pt x="2895" y="867"/>
                    <a:pt x="2888" y="867"/>
                  </a:cubicBezTo>
                  <a:cubicBezTo>
                    <a:pt x="2881" y="867"/>
                    <a:pt x="2875" y="873"/>
                    <a:pt x="2875" y="880"/>
                  </a:cubicBezTo>
                  <a:cubicBezTo>
                    <a:pt x="2875" y="887"/>
                    <a:pt x="2881" y="893"/>
                    <a:pt x="2888" y="893"/>
                  </a:cubicBezTo>
                  <a:close/>
                  <a:moveTo>
                    <a:pt x="2928" y="893"/>
                  </a:moveTo>
                  <a:cubicBezTo>
                    <a:pt x="2935" y="893"/>
                    <a:pt x="2940" y="887"/>
                    <a:pt x="2940" y="880"/>
                  </a:cubicBezTo>
                  <a:cubicBezTo>
                    <a:pt x="2940" y="873"/>
                    <a:pt x="2935" y="867"/>
                    <a:pt x="2928" y="867"/>
                  </a:cubicBezTo>
                  <a:cubicBezTo>
                    <a:pt x="2921" y="867"/>
                    <a:pt x="2915" y="873"/>
                    <a:pt x="2915" y="880"/>
                  </a:cubicBezTo>
                  <a:cubicBezTo>
                    <a:pt x="2915" y="887"/>
                    <a:pt x="2921" y="893"/>
                    <a:pt x="2928" y="893"/>
                  </a:cubicBezTo>
                  <a:close/>
                  <a:moveTo>
                    <a:pt x="641" y="907"/>
                  </a:moveTo>
                  <a:cubicBezTo>
                    <a:pt x="634" y="907"/>
                    <a:pt x="628" y="912"/>
                    <a:pt x="628" y="919"/>
                  </a:cubicBezTo>
                  <a:cubicBezTo>
                    <a:pt x="628" y="926"/>
                    <a:pt x="634" y="932"/>
                    <a:pt x="641" y="932"/>
                  </a:cubicBezTo>
                  <a:cubicBezTo>
                    <a:pt x="648" y="932"/>
                    <a:pt x="654" y="926"/>
                    <a:pt x="654" y="919"/>
                  </a:cubicBezTo>
                  <a:cubicBezTo>
                    <a:pt x="654" y="912"/>
                    <a:pt x="648" y="907"/>
                    <a:pt x="641" y="907"/>
                  </a:cubicBezTo>
                  <a:close/>
                  <a:moveTo>
                    <a:pt x="680" y="907"/>
                  </a:moveTo>
                  <a:cubicBezTo>
                    <a:pt x="673" y="907"/>
                    <a:pt x="668" y="912"/>
                    <a:pt x="668" y="919"/>
                  </a:cubicBezTo>
                  <a:cubicBezTo>
                    <a:pt x="668" y="926"/>
                    <a:pt x="673" y="932"/>
                    <a:pt x="680" y="932"/>
                  </a:cubicBezTo>
                  <a:cubicBezTo>
                    <a:pt x="687" y="932"/>
                    <a:pt x="693" y="926"/>
                    <a:pt x="693" y="919"/>
                  </a:cubicBezTo>
                  <a:cubicBezTo>
                    <a:pt x="693" y="912"/>
                    <a:pt x="687" y="907"/>
                    <a:pt x="680" y="907"/>
                  </a:cubicBezTo>
                  <a:close/>
                  <a:moveTo>
                    <a:pt x="799" y="907"/>
                  </a:moveTo>
                  <a:cubicBezTo>
                    <a:pt x="792" y="907"/>
                    <a:pt x="786" y="912"/>
                    <a:pt x="786" y="919"/>
                  </a:cubicBezTo>
                  <a:cubicBezTo>
                    <a:pt x="786" y="926"/>
                    <a:pt x="792" y="932"/>
                    <a:pt x="799" y="932"/>
                  </a:cubicBezTo>
                  <a:cubicBezTo>
                    <a:pt x="806" y="932"/>
                    <a:pt x="811" y="926"/>
                    <a:pt x="811" y="919"/>
                  </a:cubicBezTo>
                  <a:cubicBezTo>
                    <a:pt x="811" y="912"/>
                    <a:pt x="806" y="907"/>
                    <a:pt x="799" y="907"/>
                  </a:cubicBezTo>
                  <a:close/>
                  <a:moveTo>
                    <a:pt x="930" y="919"/>
                  </a:moveTo>
                  <a:cubicBezTo>
                    <a:pt x="930" y="912"/>
                    <a:pt x="924" y="907"/>
                    <a:pt x="917" y="907"/>
                  </a:cubicBezTo>
                  <a:cubicBezTo>
                    <a:pt x="910" y="907"/>
                    <a:pt x="904" y="912"/>
                    <a:pt x="904" y="919"/>
                  </a:cubicBezTo>
                  <a:cubicBezTo>
                    <a:pt x="904" y="926"/>
                    <a:pt x="910" y="932"/>
                    <a:pt x="917" y="932"/>
                  </a:cubicBezTo>
                  <a:cubicBezTo>
                    <a:pt x="924" y="932"/>
                    <a:pt x="930" y="926"/>
                    <a:pt x="930" y="919"/>
                  </a:cubicBezTo>
                  <a:close/>
                  <a:moveTo>
                    <a:pt x="1548" y="932"/>
                  </a:moveTo>
                  <a:cubicBezTo>
                    <a:pt x="1555" y="932"/>
                    <a:pt x="1561" y="926"/>
                    <a:pt x="1561" y="919"/>
                  </a:cubicBezTo>
                  <a:cubicBezTo>
                    <a:pt x="1561" y="912"/>
                    <a:pt x="1555" y="907"/>
                    <a:pt x="1548" y="907"/>
                  </a:cubicBezTo>
                  <a:cubicBezTo>
                    <a:pt x="1541" y="907"/>
                    <a:pt x="1535" y="912"/>
                    <a:pt x="1535" y="919"/>
                  </a:cubicBezTo>
                  <a:cubicBezTo>
                    <a:pt x="1535" y="926"/>
                    <a:pt x="1541" y="932"/>
                    <a:pt x="1548" y="932"/>
                  </a:cubicBezTo>
                  <a:close/>
                  <a:moveTo>
                    <a:pt x="1587" y="932"/>
                  </a:moveTo>
                  <a:cubicBezTo>
                    <a:pt x="1594" y="932"/>
                    <a:pt x="1600" y="926"/>
                    <a:pt x="1600" y="919"/>
                  </a:cubicBezTo>
                  <a:cubicBezTo>
                    <a:pt x="1600" y="912"/>
                    <a:pt x="1594" y="907"/>
                    <a:pt x="1587" y="907"/>
                  </a:cubicBezTo>
                  <a:cubicBezTo>
                    <a:pt x="1580" y="907"/>
                    <a:pt x="1574" y="912"/>
                    <a:pt x="1574" y="919"/>
                  </a:cubicBezTo>
                  <a:cubicBezTo>
                    <a:pt x="1574" y="926"/>
                    <a:pt x="1580" y="932"/>
                    <a:pt x="1587" y="932"/>
                  </a:cubicBezTo>
                  <a:close/>
                  <a:moveTo>
                    <a:pt x="1627" y="932"/>
                  </a:moveTo>
                  <a:cubicBezTo>
                    <a:pt x="1634" y="932"/>
                    <a:pt x="1639" y="926"/>
                    <a:pt x="1639" y="919"/>
                  </a:cubicBezTo>
                  <a:cubicBezTo>
                    <a:pt x="1639" y="912"/>
                    <a:pt x="1634" y="907"/>
                    <a:pt x="1627" y="907"/>
                  </a:cubicBezTo>
                  <a:cubicBezTo>
                    <a:pt x="1620" y="907"/>
                    <a:pt x="1614" y="912"/>
                    <a:pt x="1614" y="919"/>
                  </a:cubicBezTo>
                  <a:cubicBezTo>
                    <a:pt x="1614" y="926"/>
                    <a:pt x="1620" y="932"/>
                    <a:pt x="1627" y="932"/>
                  </a:cubicBezTo>
                  <a:close/>
                  <a:moveTo>
                    <a:pt x="1666" y="932"/>
                  </a:moveTo>
                  <a:cubicBezTo>
                    <a:pt x="1673" y="932"/>
                    <a:pt x="1679" y="926"/>
                    <a:pt x="1679" y="919"/>
                  </a:cubicBezTo>
                  <a:cubicBezTo>
                    <a:pt x="1679" y="912"/>
                    <a:pt x="1673" y="907"/>
                    <a:pt x="1666" y="907"/>
                  </a:cubicBezTo>
                  <a:cubicBezTo>
                    <a:pt x="1659" y="907"/>
                    <a:pt x="1653" y="912"/>
                    <a:pt x="1653" y="919"/>
                  </a:cubicBezTo>
                  <a:cubicBezTo>
                    <a:pt x="1653" y="926"/>
                    <a:pt x="1659" y="932"/>
                    <a:pt x="1666" y="932"/>
                  </a:cubicBezTo>
                  <a:close/>
                  <a:moveTo>
                    <a:pt x="1705" y="932"/>
                  </a:moveTo>
                  <a:cubicBezTo>
                    <a:pt x="1713" y="932"/>
                    <a:pt x="1718" y="926"/>
                    <a:pt x="1718" y="919"/>
                  </a:cubicBezTo>
                  <a:cubicBezTo>
                    <a:pt x="1718" y="912"/>
                    <a:pt x="1713" y="907"/>
                    <a:pt x="1705" y="907"/>
                  </a:cubicBezTo>
                  <a:cubicBezTo>
                    <a:pt x="1698" y="907"/>
                    <a:pt x="1693" y="912"/>
                    <a:pt x="1693" y="919"/>
                  </a:cubicBezTo>
                  <a:cubicBezTo>
                    <a:pt x="1693" y="926"/>
                    <a:pt x="1698" y="932"/>
                    <a:pt x="1705" y="932"/>
                  </a:cubicBezTo>
                  <a:close/>
                  <a:moveTo>
                    <a:pt x="1745" y="932"/>
                  </a:moveTo>
                  <a:cubicBezTo>
                    <a:pt x="1752" y="932"/>
                    <a:pt x="1758" y="926"/>
                    <a:pt x="1758" y="919"/>
                  </a:cubicBezTo>
                  <a:cubicBezTo>
                    <a:pt x="1758" y="912"/>
                    <a:pt x="1752" y="907"/>
                    <a:pt x="1745" y="907"/>
                  </a:cubicBezTo>
                  <a:cubicBezTo>
                    <a:pt x="1738" y="907"/>
                    <a:pt x="1732" y="912"/>
                    <a:pt x="1732" y="919"/>
                  </a:cubicBezTo>
                  <a:cubicBezTo>
                    <a:pt x="1732" y="926"/>
                    <a:pt x="1738" y="932"/>
                    <a:pt x="1745" y="932"/>
                  </a:cubicBezTo>
                  <a:close/>
                  <a:moveTo>
                    <a:pt x="1784" y="932"/>
                  </a:moveTo>
                  <a:cubicBezTo>
                    <a:pt x="1791" y="932"/>
                    <a:pt x="1797" y="926"/>
                    <a:pt x="1797" y="919"/>
                  </a:cubicBezTo>
                  <a:cubicBezTo>
                    <a:pt x="1797" y="912"/>
                    <a:pt x="1791" y="907"/>
                    <a:pt x="1784" y="907"/>
                  </a:cubicBezTo>
                  <a:cubicBezTo>
                    <a:pt x="1777" y="907"/>
                    <a:pt x="1772" y="912"/>
                    <a:pt x="1772" y="919"/>
                  </a:cubicBezTo>
                  <a:cubicBezTo>
                    <a:pt x="1772" y="926"/>
                    <a:pt x="1777" y="932"/>
                    <a:pt x="1784" y="932"/>
                  </a:cubicBezTo>
                  <a:close/>
                  <a:moveTo>
                    <a:pt x="1824" y="932"/>
                  </a:moveTo>
                  <a:cubicBezTo>
                    <a:pt x="1831" y="932"/>
                    <a:pt x="1836" y="926"/>
                    <a:pt x="1836" y="919"/>
                  </a:cubicBezTo>
                  <a:cubicBezTo>
                    <a:pt x="1836" y="912"/>
                    <a:pt x="1831" y="907"/>
                    <a:pt x="1824" y="907"/>
                  </a:cubicBezTo>
                  <a:cubicBezTo>
                    <a:pt x="1817" y="907"/>
                    <a:pt x="1811" y="912"/>
                    <a:pt x="1811" y="919"/>
                  </a:cubicBezTo>
                  <a:cubicBezTo>
                    <a:pt x="1811" y="926"/>
                    <a:pt x="1817" y="932"/>
                    <a:pt x="1824" y="932"/>
                  </a:cubicBezTo>
                  <a:close/>
                  <a:moveTo>
                    <a:pt x="1863" y="932"/>
                  </a:moveTo>
                  <a:cubicBezTo>
                    <a:pt x="1870" y="932"/>
                    <a:pt x="1876" y="926"/>
                    <a:pt x="1876" y="919"/>
                  </a:cubicBezTo>
                  <a:cubicBezTo>
                    <a:pt x="1876" y="912"/>
                    <a:pt x="1870" y="907"/>
                    <a:pt x="1863" y="907"/>
                  </a:cubicBezTo>
                  <a:cubicBezTo>
                    <a:pt x="1856" y="907"/>
                    <a:pt x="1850" y="912"/>
                    <a:pt x="1850" y="919"/>
                  </a:cubicBezTo>
                  <a:cubicBezTo>
                    <a:pt x="1850" y="926"/>
                    <a:pt x="1856" y="932"/>
                    <a:pt x="1863" y="932"/>
                  </a:cubicBezTo>
                  <a:close/>
                  <a:moveTo>
                    <a:pt x="1903" y="932"/>
                  </a:moveTo>
                  <a:cubicBezTo>
                    <a:pt x="1910" y="932"/>
                    <a:pt x="1915" y="926"/>
                    <a:pt x="1915" y="919"/>
                  </a:cubicBezTo>
                  <a:cubicBezTo>
                    <a:pt x="1915" y="912"/>
                    <a:pt x="1910" y="907"/>
                    <a:pt x="1903" y="907"/>
                  </a:cubicBezTo>
                  <a:cubicBezTo>
                    <a:pt x="1896" y="907"/>
                    <a:pt x="1890" y="912"/>
                    <a:pt x="1890" y="919"/>
                  </a:cubicBezTo>
                  <a:cubicBezTo>
                    <a:pt x="1890" y="926"/>
                    <a:pt x="1896" y="932"/>
                    <a:pt x="1903" y="932"/>
                  </a:cubicBezTo>
                  <a:close/>
                  <a:moveTo>
                    <a:pt x="1942" y="932"/>
                  </a:moveTo>
                  <a:cubicBezTo>
                    <a:pt x="1949" y="932"/>
                    <a:pt x="1955" y="926"/>
                    <a:pt x="1955" y="919"/>
                  </a:cubicBezTo>
                  <a:cubicBezTo>
                    <a:pt x="1955" y="912"/>
                    <a:pt x="1949" y="907"/>
                    <a:pt x="1942" y="907"/>
                  </a:cubicBezTo>
                  <a:cubicBezTo>
                    <a:pt x="1935" y="907"/>
                    <a:pt x="1929" y="912"/>
                    <a:pt x="1929" y="919"/>
                  </a:cubicBezTo>
                  <a:cubicBezTo>
                    <a:pt x="1929" y="926"/>
                    <a:pt x="1935" y="932"/>
                    <a:pt x="1942" y="932"/>
                  </a:cubicBezTo>
                  <a:close/>
                  <a:moveTo>
                    <a:pt x="1981" y="932"/>
                  </a:moveTo>
                  <a:cubicBezTo>
                    <a:pt x="1988" y="932"/>
                    <a:pt x="1994" y="926"/>
                    <a:pt x="1994" y="919"/>
                  </a:cubicBezTo>
                  <a:cubicBezTo>
                    <a:pt x="1994" y="912"/>
                    <a:pt x="1988" y="907"/>
                    <a:pt x="1981" y="907"/>
                  </a:cubicBezTo>
                  <a:cubicBezTo>
                    <a:pt x="1974" y="907"/>
                    <a:pt x="1969" y="912"/>
                    <a:pt x="1969" y="919"/>
                  </a:cubicBezTo>
                  <a:cubicBezTo>
                    <a:pt x="1969" y="926"/>
                    <a:pt x="1974" y="932"/>
                    <a:pt x="1981" y="932"/>
                  </a:cubicBezTo>
                  <a:close/>
                  <a:moveTo>
                    <a:pt x="2021" y="932"/>
                  </a:moveTo>
                  <a:cubicBezTo>
                    <a:pt x="2028" y="932"/>
                    <a:pt x="2034" y="926"/>
                    <a:pt x="2034" y="919"/>
                  </a:cubicBezTo>
                  <a:cubicBezTo>
                    <a:pt x="2034" y="912"/>
                    <a:pt x="2028" y="907"/>
                    <a:pt x="2021" y="907"/>
                  </a:cubicBezTo>
                  <a:cubicBezTo>
                    <a:pt x="2014" y="907"/>
                    <a:pt x="2008" y="912"/>
                    <a:pt x="2008" y="919"/>
                  </a:cubicBezTo>
                  <a:cubicBezTo>
                    <a:pt x="2008" y="926"/>
                    <a:pt x="2014" y="932"/>
                    <a:pt x="2021" y="932"/>
                  </a:cubicBezTo>
                  <a:close/>
                  <a:moveTo>
                    <a:pt x="2060" y="932"/>
                  </a:moveTo>
                  <a:cubicBezTo>
                    <a:pt x="2067" y="932"/>
                    <a:pt x="2073" y="926"/>
                    <a:pt x="2073" y="919"/>
                  </a:cubicBezTo>
                  <a:cubicBezTo>
                    <a:pt x="2073" y="912"/>
                    <a:pt x="2067" y="907"/>
                    <a:pt x="2060" y="907"/>
                  </a:cubicBezTo>
                  <a:cubicBezTo>
                    <a:pt x="2053" y="907"/>
                    <a:pt x="2048" y="912"/>
                    <a:pt x="2048" y="919"/>
                  </a:cubicBezTo>
                  <a:cubicBezTo>
                    <a:pt x="2048" y="926"/>
                    <a:pt x="2053" y="932"/>
                    <a:pt x="2060" y="932"/>
                  </a:cubicBezTo>
                  <a:close/>
                  <a:moveTo>
                    <a:pt x="2100" y="932"/>
                  </a:moveTo>
                  <a:cubicBezTo>
                    <a:pt x="2107" y="932"/>
                    <a:pt x="2112" y="926"/>
                    <a:pt x="2112" y="919"/>
                  </a:cubicBezTo>
                  <a:cubicBezTo>
                    <a:pt x="2112" y="912"/>
                    <a:pt x="2107" y="907"/>
                    <a:pt x="2100" y="907"/>
                  </a:cubicBezTo>
                  <a:cubicBezTo>
                    <a:pt x="2093" y="907"/>
                    <a:pt x="2087" y="912"/>
                    <a:pt x="2087" y="919"/>
                  </a:cubicBezTo>
                  <a:cubicBezTo>
                    <a:pt x="2087" y="926"/>
                    <a:pt x="2093" y="932"/>
                    <a:pt x="2100" y="932"/>
                  </a:cubicBezTo>
                  <a:close/>
                  <a:moveTo>
                    <a:pt x="2139" y="932"/>
                  </a:moveTo>
                  <a:cubicBezTo>
                    <a:pt x="2146" y="932"/>
                    <a:pt x="2152" y="926"/>
                    <a:pt x="2152" y="919"/>
                  </a:cubicBezTo>
                  <a:cubicBezTo>
                    <a:pt x="2152" y="912"/>
                    <a:pt x="2146" y="907"/>
                    <a:pt x="2139" y="907"/>
                  </a:cubicBezTo>
                  <a:cubicBezTo>
                    <a:pt x="2132" y="907"/>
                    <a:pt x="2126" y="912"/>
                    <a:pt x="2126" y="919"/>
                  </a:cubicBezTo>
                  <a:cubicBezTo>
                    <a:pt x="2126" y="926"/>
                    <a:pt x="2132" y="932"/>
                    <a:pt x="2139" y="932"/>
                  </a:cubicBezTo>
                  <a:close/>
                  <a:moveTo>
                    <a:pt x="2179" y="932"/>
                  </a:moveTo>
                  <a:cubicBezTo>
                    <a:pt x="2186" y="932"/>
                    <a:pt x="2191" y="926"/>
                    <a:pt x="2191" y="919"/>
                  </a:cubicBezTo>
                  <a:cubicBezTo>
                    <a:pt x="2191" y="912"/>
                    <a:pt x="2186" y="907"/>
                    <a:pt x="2179" y="907"/>
                  </a:cubicBezTo>
                  <a:cubicBezTo>
                    <a:pt x="2172" y="907"/>
                    <a:pt x="2166" y="912"/>
                    <a:pt x="2166" y="919"/>
                  </a:cubicBezTo>
                  <a:cubicBezTo>
                    <a:pt x="2166" y="926"/>
                    <a:pt x="2172" y="932"/>
                    <a:pt x="2179" y="932"/>
                  </a:cubicBezTo>
                  <a:close/>
                  <a:moveTo>
                    <a:pt x="2218" y="932"/>
                  </a:moveTo>
                  <a:cubicBezTo>
                    <a:pt x="2225" y="932"/>
                    <a:pt x="2231" y="926"/>
                    <a:pt x="2231" y="919"/>
                  </a:cubicBezTo>
                  <a:cubicBezTo>
                    <a:pt x="2231" y="912"/>
                    <a:pt x="2225" y="907"/>
                    <a:pt x="2218" y="907"/>
                  </a:cubicBezTo>
                  <a:cubicBezTo>
                    <a:pt x="2211" y="907"/>
                    <a:pt x="2205" y="912"/>
                    <a:pt x="2205" y="919"/>
                  </a:cubicBezTo>
                  <a:cubicBezTo>
                    <a:pt x="2205" y="926"/>
                    <a:pt x="2211" y="932"/>
                    <a:pt x="2218" y="932"/>
                  </a:cubicBezTo>
                  <a:close/>
                  <a:moveTo>
                    <a:pt x="2257" y="907"/>
                  </a:moveTo>
                  <a:cubicBezTo>
                    <a:pt x="2250" y="907"/>
                    <a:pt x="2245" y="912"/>
                    <a:pt x="2245" y="919"/>
                  </a:cubicBezTo>
                  <a:cubicBezTo>
                    <a:pt x="2245" y="926"/>
                    <a:pt x="2250" y="932"/>
                    <a:pt x="2257" y="932"/>
                  </a:cubicBezTo>
                  <a:cubicBezTo>
                    <a:pt x="2264" y="932"/>
                    <a:pt x="2270" y="926"/>
                    <a:pt x="2270" y="919"/>
                  </a:cubicBezTo>
                  <a:cubicBezTo>
                    <a:pt x="2270" y="912"/>
                    <a:pt x="2264" y="907"/>
                    <a:pt x="2257" y="907"/>
                  </a:cubicBezTo>
                  <a:close/>
                  <a:moveTo>
                    <a:pt x="2455" y="932"/>
                  </a:moveTo>
                  <a:cubicBezTo>
                    <a:pt x="2462" y="932"/>
                    <a:pt x="2467" y="926"/>
                    <a:pt x="2467" y="919"/>
                  </a:cubicBezTo>
                  <a:cubicBezTo>
                    <a:pt x="2467" y="912"/>
                    <a:pt x="2462" y="907"/>
                    <a:pt x="2455" y="907"/>
                  </a:cubicBezTo>
                  <a:cubicBezTo>
                    <a:pt x="2447" y="907"/>
                    <a:pt x="2442" y="912"/>
                    <a:pt x="2442" y="919"/>
                  </a:cubicBezTo>
                  <a:cubicBezTo>
                    <a:pt x="2442" y="926"/>
                    <a:pt x="2447" y="932"/>
                    <a:pt x="2455" y="932"/>
                  </a:cubicBezTo>
                  <a:close/>
                  <a:moveTo>
                    <a:pt x="2494" y="932"/>
                  </a:moveTo>
                  <a:cubicBezTo>
                    <a:pt x="2501" y="932"/>
                    <a:pt x="2507" y="926"/>
                    <a:pt x="2507" y="919"/>
                  </a:cubicBezTo>
                  <a:cubicBezTo>
                    <a:pt x="2507" y="912"/>
                    <a:pt x="2501" y="907"/>
                    <a:pt x="2494" y="907"/>
                  </a:cubicBezTo>
                  <a:cubicBezTo>
                    <a:pt x="2487" y="907"/>
                    <a:pt x="2481" y="912"/>
                    <a:pt x="2481" y="919"/>
                  </a:cubicBezTo>
                  <a:cubicBezTo>
                    <a:pt x="2481" y="926"/>
                    <a:pt x="2487" y="932"/>
                    <a:pt x="2494" y="932"/>
                  </a:cubicBezTo>
                  <a:close/>
                  <a:moveTo>
                    <a:pt x="2533" y="907"/>
                  </a:moveTo>
                  <a:cubicBezTo>
                    <a:pt x="2526" y="907"/>
                    <a:pt x="2521" y="912"/>
                    <a:pt x="2521" y="919"/>
                  </a:cubicBezTo>
                  <a:cubicBezTo>
                    <a:pt x="2521" y="926"/>
                    <a:pt x="2526" y="932"/>
                    <a:pt x="2533" y="932"/>
                  </a:cubicBezTo>
                  <a:cubicBezTo>
                    <a:pt x="2540" y="932"/>
                    <a:pt x="2546" y="926"/>
                    <a:pt x="2546" y="919"/>
                  </a:cubicBezTo>
                  <a:cubicBezTo>
                    <a:pt x="2546" y="912"/>
                    <a:pt x="2540" y="907"/>
                    <a:pt x="2533" y="907"/>
                  </a:cubicBezTo>
                  <a:close/>
                  <a:moveTo>
                    <a:pt x="2573" y="907"/>
                  </a:moveTo>
                  <a:cubicBezTo>
                    <a:pt x="2566" y="907"/>
                    <a:pt x="2560" y="912"/>
                    <a:pt x="2560" y="919"/>
                  </a:cubicBezTo>
                  <a:cubicBezTo>
                    <a:pt x="2560" y="926"/>
                    <a:pt x="2566" y="932"/>
                    <a:pt x="2573" y="932"/>
                  </a:cubicBezTo>
                  <a:cubicBezTo>
                    <a:pt x="2580" y="932"/>
                    <a:pt x="2586" y="926"/>
                    <a:pt x="2586" y="919"/>
                  </a:cubicBezTo>
                  <a:cubicBezTo>
                    <a:pt x="2586" y="912"/>
                    <a:pt x="2580" y="907"/>
                    <a:pt x="2573" y="907"/>
                  </a:cubicBezTo>
                  <a:close/>
                  <a:moveTo>
                    <a:pt x="2652" y="907"/>
                  </a:moveTo>
                  <a:cubicBezTo>
                    <a:pt x="2645" y="907"/>
                    <a:pt x="2639" y="912"/>
                    <a:pt x="2639" y="919"/>
                  </a:cubicBezTo>
                  <a:cubicBezTo>
                    <a:pt x="2639" y="926"/>
                    <a:pt x="2645" y="932"/>
                    <a:pt x="2652" y="932"/>
                  </a:cubicBezTo>
                  <a:cubicBezTo>
                    <a:pt x="2659" y="932"/>
                    <a:pt x="2664" y="926"/>
                    <a:pt x="2664" y="919"/>
                  </a:cubicBezTo>
                  <a:cubicBezTo>
                    <a:pt x="2664" y="912"/>
                    <a:pt x="2659" y="907"/>
                    <a:pt x="2652" y="907"/>
                  </a:cubicBezTo>
                  <a:close/>
                  <a:moveTo>
                    <a:pt x="2691" y="932"/>
                  </a:moveTo>
                  <a:cubicBezTo>
                    <a:pt x="2698" y="932"/>
                    <a:pt x="2704" y="926"/>
                    <a:pt x="2704" y="919"/>
                  </a:cubicBezTo>
                  <a:cubicBezTo>
                    <a:pt x="2704" y="912"/>
                    <a:pt x="2698" y="907"/>
                    <a:pt x="2691" y="907"/>
                  </a:cubicBezTo>
                  <a:cubicBezTo>
                    <a:pt x="2684" y="907"/>
                    <a:pt x="2678" y="912"/>
                    <a:pt x="2678" y="919"/>
                  </a:cubicBezTo>
                  <a:cubicBezTo>
                    <a:pt x="2678" y="926"/>
                    <a:pt x="2684" y="932"/>
                    <a:pt x="2691" y="932"/>
                  </a:cubicBezTo>
                  <a:close/>
                  <a:moveTo>
                    <a:pt x="2730" y="907"/>
                  </a:moveTo>
                  <a:cubicBezTo>
                    <a:pt x="2723" y="907"/>
                    <a:pt x="2718" y="912"/>
                    <a:pt x="2718" y="919"/>
                  </a:cubicBezTo>
                  <a:cubicBezTo>
                    <a:pt x="2718" y="926"/>
                    <a:pt x="2723" y="932"/>
                    <a:pt x="2730" y="932"/>
                  </a:cubicBezTo>
                  <a:cubicBezTo>
                    <a:pt x="2738" y="932"/>
                    <a:pt x="2743" y="926"/>
                    <a:pt x="2743" y="919"/>
                  </a:cubicBezTo>
                  <a:cubicBezTo>
                    <a:pt x="2743" y="912"/>
                    <a:pt x="2738" y="907"/>
                    <a:pt x="2730" y="907"/>
                  </a:cubicBezTo>
                  <a:close/>
                  <a:moveTo>
                    <a:pt x="2770" y="932"/>
                  </a:moveTo>
                  <a:cubicBezTo>
                    <a:pt x="2777" y="932"/>
                    <a:pt x="2783" y="926"/>
                    <a:pt x="2783" y="919"/>
                  </a:cubicBezTo>
                  <a:cubicBezTo>
                    <a:pt x="2783" y="912"/>
                    <a:pt x="2777" y="907"/>
                    <a:pt x="2770" y="907"/>
                  </a:cubicBezTo>
                  <a:cubicBezTo>
                    <a:pt x="2763" y="907"/>
                    <a:pt x="2757" y="912"/>
                    <a:pt x="2757" y="919"/>
                  </a:cubicBezTo>
                  <a:cubicBezTo>
                    <a:pt x="2757" y="926"/>
                    <a:pt x="2763" y="932"/>
                    <a:pt x="2770" y="932"/>
                  </a:cubicBezTo>
                  <a:close/>
                  <a:moveTo>
                    <a:pt x="720" y="946"/>
                  </a:moveTo>
                  <a:cubicBezTo>
                    <a:pt x="713" y="946"/>
                    <a:pt x="707" y="952"/>
                    <a:pt x="707" y="959"/>
                  </a:cubicBezTo>
                  <a:cubicBezTo>
                    <a:pt x="707" y="966"/>
                    <a:pt x="713" y="972"/>
                    <a:pt x="720" y="972"/>
                  </a:cubicBezTo>
                  <a:cubicBezTo>
                    <a:pt x="727" y="972"/>
                    <a:pt x="733" y="966"/>
                    <a:pt x="733" y="959"/>
                  </a:cubicBezTo>
                  <a:cubicBezTo>
                    <a:pt x="733" y="952"/>
                    <a:pt x="727" y="946"/>
                    <a:pt x="720" y="946"/>
                  </a:cubicBezTo>
                  <a:close/>
                  <a:moveTo>
                    <a:pt x="759" y="946"/>
                  </a:moveTo>
                  <a:cubicBezTo>
                    <a:pt x="752" y="946"/>
                    <a:pt x="747" y="952"/>
                    <a:pt x="747" y="959"/>
                  </a:cubicBezTo>
                  <a:cubicBezTo>
                    <a:pt x="747" y="966"/>
                    <a:pt x="752" y="972"/>
                    <a:pt x="759" y="972"/>
                  </a:cubicBezTo>
                  <a:cubicBezTo>
                    <a:pt x="766" y="972"/>
                    <a:pt x="772" y="966"/>
                    <a:pt x="772" y="959"/>
                  </a:cubicBezTo>
                  <a:cubicBezTo>
                    <a:pt x="772" y="952"/>
                    <a:pt x="766" y="946"/>
                    <a:pt x="759" y="946"/>
                  </a:cubicBezTo>
                  <a:close/>
                  <a:moveTo>
                    <a:pt x="799" y="952"/>
                  </a:moveTo>
                  <a:cubicBezTo>
                    <a:pt x="795" y="952"/>
                    <a:pt x="791" y="955"/>
                    <a:pt x="791" y="959"/>
                  </a:cubicBezTo>
                  <a:cubicBezTo>
                    <a:pt x="791" y="963"/>
                    <a:pt x="795" y="966"/>
                    <a:pt x="799" y="966"/>
                  </a:cubicBezTo>
                  <a:cubicBezTo>
                    <a:pt x="803" y="966"/>
                    <a:pt x="806" y="963"/>
                    <a:pt x="806" y="959"/>
                  </a:cubicBezTo>
                  <a:cubicBezTo>
                    <a:pt x="806" y="955"/>
                    <a:pt x="803" y="952"/>
                    <a:pt x="799" y="952"/>
                  </a:cubicBezTo>
                  <a:close/>
                  <a:moveTo>
                    <a:pt x="1548" y="972"/>
                  </a:moveTo>
                  <a:cubicBezTo>
                    <a:pt x="1555" y="972"/>
                    <a:pt x="1561" y="966"/>
                    <a:pt x="1561" y="959"/>
                  </a:cubicBezTo>
                  <a:cubicBezTo>
                    <a:pt x="1561" y="952"/>
                    <a:pt x="1555" y="946"/>
                    <a:pt x="1548" y="946"/>
                  </a:cubicBezTo>
                  <a:cubicBezTo>
                    <a:pt x="1541" y="946"/>
                    <a:pt x="1535" y="952"/>
                    <a:pt x="1535" y="959"/>
                  </a:cubicBezTo>
                  <a:cubicBezTo>
                    <a:pt x="1535" y="966"/>
                    <a:pt x="1541" y="972"/>
                    <a:pt x="1548" y="972"/>
                  </a:cubicBezTo>
                  <a:close/>
                  <a:moveTo>
                    <a:pt x="1587" y="946"/>
                  </a:moveTo>
                  <a:cubicBezTo>
                    <a:pt x="1580" y="946"/>
                    <a:pt x="1574" y="952"/>
                    <a:pt x="1574" y="959"/>
                  </a:cubicBezTo>
                  <a:cubicBezTo>
                    <a:pt x="1574" y="966"/>
                    <a:pt x="1580" y="972"/>
                    <a:pt x="1587" y="972"/>
                  </a:cubicBezTo>
                  <a:cubicBezTo>
                    <a:pt x="1594" y="972"/>
                    <a:pt x="1600" y="966"/>
                    <a:pt x="1600" y="959"/>
                  </a:cubicBezTo>
                  <a:cubicBezTo>
                    <a:pt x="1600" y="952"/>
                    <a:pt x="1594" y="946"/>
                    <a:pt x="1587" y="946"/>
                  </a:cubicBezTo>
                  <a:close/>
                  <a:moveTo>
                    <a:pt x="1627" y="946"/>
                  </a:moveTo>
                  <a:cubicBezTo>
                    <a:pt x="1620" y="946"/>
                    <a:pt x="1614" y="952"/>
                    <a:pt x="1614" y="959"/>
                  </a:cubicBezTo>
                  <a:cubicBezTo>
                    <a:pt x="1614" y="966"/>
                    <a:pt x="1620" y="972"/>
                    <a:pt x="1627" y="972"/>
                  </a:cubicBezTo>
                  <a:cubicBezTo>
                    <a:pt x="1634" y="972"/>
                    <a:pt x="1639" y="966"/>
                    <a:pt x="1639" y="959"/>
                  </a:cubicBezTo>
                  <a:cubicBezTo>
                    <a:pt x="1639" y="952"/>
                    <a:pt x="1634" y="946"/>
                    <a:pt x="1627" y="946"/>
                  </a:cubicBezTo>
                  <a:close/>
                  <a:moveTo>
                    <a:pt x="1666" y="972"/>
                  </a:moveTo>
                  <a:cubicBezTo>
                    <a:pt x="1673" y="972"/>
                    <a:pt x="1679" y="966"/>
                    <a:pt x="1679" y="959"/>
                  </a:cubicBezTo>
                  <a:cubicBezTo>
                    <a:pt x="1679" y="952"/>
                    <a:pt x="1673" y="946"/>
                    <a:pt x="1666" y="946"/>
                  </a:cubicBezTo>
                  <a:cubicBezTo>
                    <a:pt x="1659" y="946"/>
                    <a:pt x="1653" y="952"/>
                    <a:pt x="1653" y="959"/>
                  </a:cubicBezTo>
                  <a:cubicBezTo>
                    <a:pt x="1653" y="966"/>
                    <a:pt x="1659" y="972"/>
                    <a:pt x="1666" y="972"/>
                  </a:cubicBezTo>
                  <a:close/>
                  <a:moveTo>
                    <a:pt x="1705" y="972"/>
                  </a:moveTo>
                  <a:cubicBezTo>
                    <a:pt x="1713" y="972"/>
                    <a:pt x="1718" y="966"/>
                    <a:pt x="1718" y="959"/>
                  </a:cubicBezTo>
                  <a:cubicBezTo>
                    <a:pt x="1718" y="952"/>
                    <a:pt x="1713" y="946"/>
                    <a:pt x="1705" y="946"/>
                  </a:cubicBezTo>
                  <a:cubicBezTo>
                    <a:pt x="1698" y="946"/>
                    <a:pt x="1693" y="952"/>
                    <a:pt x="1693" y="959"/>
                  </a:cubicBezTo>
                  <a:cubicBezTo>
                    <a:pt x="1693" y="966"/>
                    <a:pt x="1698" y="972"/>
                    <a:pt x="1705" y="972"/>
                  </a:cubicBezTo>
                  <a:close/>
                  <a:moveTo>
                    <a:pt x="1745" y="972"/>
                  </a:moveTo>
                  <a:cubicBezTo>
                    <a:pt x="1752" y="972"/>
                    <a:pt x="1758" y="966"/>
                    <a:pt x="1758" y="959"/>
                  </a:cubicBezTo>
                  <a:cubicBezTo>
                    <a:pt x="1758" y="952"/>
                    <a:pt x="1752" y="946"/>
                    <a:pt x="1745" y="946"/>
                  </a:cubicBezTo>
                  <a:cubicBezTo>
                    <a:pt x="1738" y="946"/>
                    <a:pt x="1732" y="952"/>
                    <a:pt x="1732" y="959"/>
                  </a:cubicBezTo>
                  <a:cubicBezTo>
                    <a:pt x="1732" y="966"/>
                    <a:pt x="1738" y="972"/>
                    <a:pt x="1745" y="972"/>
                  </a:cubicBezTo>
                  <a:close/>
                  <a:moveTo>
                    <a:pt x="1784" y="972"/>
                  </a:moveTo>
                  <a:cubicBezTo>
                    <a:pt x="1791" y="972"/>
                    <a:pt x="1797" y="966"/>
                    <a:pt x="1797" y="959"/>
                  </a:cubicBezTo>
                  <a:cubicBezTo>
                    <a:pt x="1797" y="952"/>
                    <a:pt x="1791" y="946"/>
                    <a:pt x="1784" y="946"/>
                  </a:cubicBezTo>
                  <a:cubicBezTo>
                    <a:pt x="1777" y="946"/>
                    <a:pt x="1772" y="952"/>
                    <a:pt x="1772" y="959"/>
                  </a:cubicBezTo>
                  <a:cubicBezTo>
                    <a:pt x="1772" y="966"/>
                    <a:pt x="1777" y="972"/>
                    <a:pt x="1784" y="972"/>
                  </a:cubicBezTo>
                  <a:close/>
                  <a:moveTo>
                    <a:pt x="1824" y="972"/>
                  </a:moveTo>
                  <a:cubicBezTo>
                    <a:pt x="1831" y="972"/>
                    <a:pt x="1836" y="966"/>
                    <a:pt x="1836" y="959"/>
                  </a:cubicBezTo>
                  <a:cubicBezTo>
                    <a:pt x="1836" y="952"/>
                    <a:pt x="1831" y="946"/>
                    <a:pt x="1824" y="946"/>
                  </a:cubicBezTo>
                  <a:cubicBezTo>
                    <a:pt x="1817" y="946"/>
                    <a:pt x="1811" y="952"/>
                    <a:pt x="1811" y="959"/>
                  </a:cubicBezTo>
                  <a:cubicBezTo>
                    <a:pt x="1811" y="966"/>
                    <a:pt x="1817" y="972"/>
                    <a:pt x="1824" y="972"/>
                  </a:cubicBezTo>
                  <a:close/>
                  <a:moveTo>
                    <a:pt x="1863" y="946"/>
                  </a:moveTo>
                  <a:cubicBezTo>
                    <a:pt x="1856" y="946"/>
                    <a:pt x="1850" y="952"/>
                    <a:pt x="1850" y="959"/>
                  </a:cubicBezTo>
                  <a:cubicBezTo>
                    <a:pt x="1850" y="966"/>
                    <a:pt x="1856" y="972"/>
                    <a:pt x="1863" y="972"/>
                  </a:cubicBezTo>
                  <a:cubicBezTo>
                    <a:pt x="1870" y="972"/>
                    <a:pt x="1876" y="966"/>
                    <a:pt x="1876" y="959"/>
                  </a:cubicBezTo>
                  <a:cubicBezTo>
                    <a:pt x="1876" y="952"/>
                    <a:pt x="1870" y="946"/>
                    <a:pt x="1863" y="946"/>
                  </a:cubicBezTo>
                  <a:close/>
                  <a:moveTo>
                    <a:pt x="1903" y="972"/>
                  </a:moveTo>
                  <a:cubicBezTo>
                    <a:pt x="1910" y="972"/>
                    <a:pt x="1915" y="966"/>
                    <a:pt x="1915" y="959"/>
                  </a:cubicBezTo>
                  <a:cubicBezTo>
                    <a:pt x="1915" y="952"/>
                    <a:pt x="1910" y="946"/>
                    <a:pt x="1903" y="946"/>
                  </a:cubicBezTo>
                  <a:cubicBezTo>
                    <a:pt x="1896" y="946"/>
                    <a:pt x="1890" y="952"/>
                    <a:pt x="1890" y="959"/>
                  </a:cubicBezTo>
                  <a:cubicBezTo>
                    <a:pt x="1890" y="966"/>
                    <a:pt x="1896" y="972"/>
                    <a:pt x="1903" y="972"/>
                  </a:cubicBezTo>
                  <a:close/>
                  <a:moveTo>
                    <a:pt x="1942" y="972"/>
                  </a:moveTo>
                  <a:cubicBezTo>
                    <a:pt x="1949" y="972"/>
                    <a:pt x="1955" y="966"/>
                    <a:pt x="1955" y="959"/>
                  </a:cubicBezTo>
                  <a:cubicBezTo>
                    <a:pt x="1955" y="952"/>
                    <a:pt x="1949" y="946"/>
                    <a:pt x="1942" y="946"/>
                  </a:cubicBezTo>
                  <a:cubicBezTo>
                    <a:pt x="1935" y="946"/>
                    <a:pt x="1929" y="952"/>
                    <a:pt x="1929" y="959"/>
                  </a:cubicBezTo>
                  <a:cubicBezTo>
                    <a:pt x="1929" y="966"/>
                    <a:pt x="1935" y="972"/>
                    <a:pt x="1942" y="972"/>
                  </a:cubicBezTo>
                  <a:close/>
                  <a:moveTo>
                    <a:pt x="1981" y="972"/>
                  </a:moveTo>
                  <a:cubicBezTo>
                    <a:pt x="1988" y="972"/>
                    <a:pt x="1994" y="966"/>
                    <a:pt x="1994" y="959"/>
                  </a:cubicBezTo>
                  <a:cubicBezTo>
                    <a:pt x="1994" y="952"/>
                    <a:pt x="1988" y="946"/>
                    <a:pt x="1981" y="946"/>
                  </a:cubicBezTo>
                  <a:cubicBezTo>
                    <a:pt x="1974" y="946"/>
                    <a:pt x="1969" y="952"/>
                    <a:pt x="1969" y="959"/>
                  </a:cubicBezTo>
                  <a:cubicBezTo>
                    <a:pt x="1969" y="966"/>
                    <a:pt x="1974" y="972"/>
                    <a:pt x="1981" y="972"/>
                  </a:cubicBezTo>
                  <a:close/>
                  <a:moveTo>
                    <a:pt x="2021" y="972"/>
                  </a:moveTo>
                  <a:cubicBezTo>
                    <a:pt x="2028" y="972"/>
                    <a:pt x="2034" y="966"/>
                    <a:pt x="2034" y="959"/>
                  </a:cubicBezTo>
                  <a:cubicBezTo>
                    <a:pt x="2034" y="952"/>
                    <a:pt x="2028" y="946"/>
                    <a:pt x="2021" y="946"/>
                  </a:cubicBezTo>
                  <a:cubicBezTo>
                    <a:pt x="2014" y="946"/>
                    <a:pt x="2008" y="952"/>
                    <a:pt x="2008" y="959"/>
                  </a:cubicBezTo>
                  <a:cubicBezTo>
                    <a:pt x="2008" y="966"/>
                    <a:pt x="2014" y="972"/>
                    <a:pt x="2021" y="972"/>
                  </a:cubicBezTo>
                  <a:close/>
                  <a:moveTo>
                    <a:pt x="2060" y="972"/>
                  </a:moveTo>
                  <a:cubicBezTo>
                    <a:pt x="2067" y="972"/>
                    <a:pt x="2073" y="966"/>
                    <a:pt x="2073" y="959"/>
                  </a:cubicBezTo>
                  <a:cubicBezTo>
                    <a:pt x="2073" y="952"/>
                    <a:pt x="2067" y="946"/>
                    <a:pt x="2060" y="946"/>
                  </a:cubicBezTo>
                  <a:cubicBezTo>
                    <a:pt x="2053" y="946"/>
                    <a:pt x="2048" y="952"/>
                    <a:pt x="2048" y="959"/>
                  </a:cubicBezTo>
                  <a:cubicBezTo>
                    <a:pt x="2048" y="966"/>
                    <a:pt x="2053" y="972"/>
                    <a:pt x="2060" y="972"/>
                  </a:cubicBezTo>
                  <a:close/>
                  <a:moveTo>
                    <a:pt x="2139" y="972"/>
                  </a:moveTo>
                  <a:cubicBezTo>
                    <a:pt x="2146" y="972"/>
                    <a:pt x="2152" y="966"/>
                    <a:pt x="2152" y="959"/>
                  </a:cubicBezTo>
                  <a:cubicBezTo>
                    <a:pt x="2152" y="952"/>
                    <a:pt x="2146" y="946"/>
                    <a:pt x="2139" y="946"/>
                  </a:cubicBezTo>
                  <a:cubicBezTo>
                    <a:pt x="2132" y="946"/>
                    <a:pt x="2126" y="952"/>
                    <a:pt x="2126" y="959"/>
                  </a:cubicBezTo>
                  <a:cubicBezTo>
                    <a:pt x="2126" y="966"/>
                    <a:pt x="2132" y="972"/>
                    <a:pt x="2139" y="972"/>
                  </a:cubicBezTo>
                  <a:close/>
                  <a:moveTo>
                    <a:pt x="2179" y="972"/>
                  </a:moveTo>
                  <a:cubicBezTo>
                    <a:pt x="2186" y="972"/>
                    <a:pt x="2191" y="966"/>
                    <a:pt x="2191" y="959"/>
                  </a:cubicBezTo>
                  <a:cubicBezTo>
                    <a:pt x="2191" y="952"/>
                    <a:pt x="2186" y="946"/>
                    <a:pt x="2179" y="946"/>
                  </a:cubicBezTo>
                  <a:cubicBezTo>
                    <a:pt x="2172" y="946"/>
                    <a:pt x="2166" y="952"/>
                    <a:pt x="2166" y="959"/>
                  </a:cubicBezTo>
                  <a:cubicBezTo>
                    <a:pt x="2166" y="966"/>
                    <a:pt x="2172" y="972"/>
                    <a:pt x="2179" y="972"/>
                  </a:cubicBezTo>
                  <a:close/>
                  <a:moveTo>
                    <a:pt x="2218" y="946"/>
                  </a:moveTo>
                  <a:cubicBezTo>
                    <a:pt x="2211" y="946"/>
                    <a:pt x="2205" y="952"/>
                    <a:pt x="2205" y="959"/>
                  </a:cubicBezTo>
                  <a:cubicBezTo>
                    <a:pt x="2205" y="966"/>
                    <a:pt x="2211" y="972"/>
                    <a:pt x="2218" y="972"/>
                  </a:cubicBezTo>
                  <a:cubicBezTo>
                    <a:pt x="2225" y="972"/>
                    <a:pt x="2231" y="966"/>
                    <a:pt x="2231" y="959"/>
                  </a:cubicBezTo>
                  <a:cubicBezTo>
                    <a:pt x="2231" y="952"/>
                    <a:pt x="2225" y="946"/>
                    <a:pt x="2218" y="946"/>
                  </a:cubicBezTo>
                  <a:close/>
                  <a:moveTo>
                    <a:pt x="2455" y="946"/>
                  </a:moveTo>
                  <a:cubicBezTo>
                    <a:pt x="2447" y="946"/>
                    <a:pt x="2442" y="952"/>
                    <a:pt x="2442" y="959"/>
                  </a:cubicBezTo>
                  <a:cubicBezTo>
                    <a:pt x="2442" y="966"/>
                    <a:pt x="2447" y="972"/>
                    <a:pt x="2455" y="972"/>
                  </a:cubicBezTo>
                  <a:cubicBezTo>
                    <a:pt x="2462" y="972"/>
                    <a:pt x="2467" y="966"/>
                    <a:pt x="2467" y="959"/>
                  </a:cubicBezTo>
                  <a:cubicBezTo>
                    <a:pt x="2467" y="952"/>
                    <a:pt x="2462" y="946"/>
                    <a:pt x="2455" y="946"/>
                  </a:cubicBezTo>
                  <a:close/>
                  <a:moveTo>
                    <a:pt x="2494" y="946"/>
                  </a:moveTo>
                  <a:cubicBezTo>
                    <a:pt x="2487" y="946"/>
                    <a:pt x="2481" y="952"/>
                    <a:pt x="2481" y="959"/>
                  </a:cubicBezTo>
                  <a:cubicBezTo>
                    <a:pt x="2481" y="966"/>
                    <a:pt x="2487" y="972"/>
                    <a:pt x="2494" y="972"/>
                  </a:cubicBezTo>
                  <a:cubicBezTo>
                    <a:pt x="2501" y="972"/>
                    <a:pt x="2507" y="966"/>
                    <a:pt x="2507" y="959"/>
                  </a:cubicBezTo>
                  <a:cubicBezTo>
                    <a:pt x="2507" y="952"/>
                    <a:pt x="2501" y="946"/>
                    <a:pt x="2494" y="946"/>
                  </a:cubicBezTo>
                  <a:close/>
                  <a:moveTo>
                    <a:pt x="2691" y="946"/>
                  </a:moveTo>
                  <a:cubicBezTo>
                    <a:pt x="2684" y="946"/>
                    <a:pt x="2678" y="952"/>
                    <a:pt x="2678" y="959"/>
                  </a:cubicBezTo>
                  <a:cubicBezTo>
                    <a:pt x="2678" y="966"/>
                    <a:pt x="2684" y="972"/>
                    <a:pt x="2691" y="972"/>
                  </a:cubicBezTo>
                  <a:cubicBezTo>
                    <a:pt x="2698" y="972"/>
                    <a:pt x="2704" y="966"/>
                    <a:pt x="2704" y="959"/>
                  </a:cubicBezTo>
                  <a:cubicBezTo>
                    <a:pt x="2704" y="952"/>
                    <a:pt x="2698" y="946"/>
                    <a:pt x="2691" y="946"/>
                  </a:cubicBezTo>
                  <a:close/>
                  <a:moveTo>
                    <a:pt x="2730" y="972"/>
                  </a:moveTo>
                  <a:cubicBezTo>
                    <a:pt x="2738" y="972"/>
                    <a:pt x="2743" y="966"/>
                    <a:pt x="2743" y="959"/>
                  </a:cubicBezTo>
                  <a:cubicBezTo>
                    <a:pt x="2743" y="952"/>
                    <a:pt x="2738" y="946"/>
                    <a:pt x="2730" y="946"/>
                  </a:cubicBezTo>
                  <a:cubicBezTo>
                    <a:pt x="2723" y="946"/>
                    <a:pt x="2718" y="952"/>
                    <a:pt x="2718" y="959"/>
                  </a:cubicBezTo>
                  <a:cubicBezTo>
                    <a:pt x="2718" y="966"/>
                    <a:pt x="2723" y="972"/>
                    <a:pt x="2730" y="972"/>
                  </a:cubicBezTo>
                  <a:close/>
                  <a:moveTo>
                    <a:pt x="2770" y="972"/>
                  </a:moveTo>
                  <a:cubicBezTo>
                    <a:pt x="2777" y="972"/>
                    <a:pt x="2783" y="966"/>
                    <a:pt x="2783" y="959"/>
                  </a:cubicBezTo>
                  <a:cubicBezTo>
                    <a:pt x="2783" y="952"/>
                    <a:pt x="2777" y="946"/>
                    <a:pt x="2770" y="946"/>
                  </a:cubicBezTo>
                  <a:cubicBezTo>
                    <a:pt x="2763" y="946"/>
                    <a:pt x="2757" y="952"/>
                    <a:pt x="2757" y="959"/>
                  </a:cubicBezTo>
                  <a:cubicBezTo>
                    <a:pt x="2757" y="966"/>
                    <a:pt x="2763" y="972"/>
                    <a:pt x="2770" y="972"/>
                  </a:cubicBezTo>
                  <a:close/>
                  <a:moveTo>
                    <a:pt x="2928" y="972"/>
                  </a:moveTo>
                  <a:cubicBezTo>
                    <a:pt x="2935" y="972"/>
                    <a:pt x="2940" y="966"/>
                    <a:pt x="2940" y="959"/>
                  </a:cubicBezTo>
                  <a:cubicBezTo>
                    <a:pt x="2940" y="952"/>
                    <a:pt x="2935" y="946"/>
                    <a:pt x="2928" y="946"/>
                  </a:cubicBezTo>
                  <a:cubicBezTo>
                    <a:pt x="2921" y="946"/>
                    <a:pt x="2915" y="952"/>
                    <a:pt x="2915" y="959"/>
                  </a:cubicBezTo>
                  <a:cubicBezTo>
                    <a:pt x="2915" y="966"/>
                    <a:pt x="2921" y="972"/>
                    <a:pt x="2928" y="972"/>
                  </a:cubicBezTo>
                  <a:close/>
                  <a:moveTo>
                    <a:pt x="838" y="986"/>
                  </a:moveTo>
                  <a:cubicBezTo>
                    <a:pt x="831" y="986"/>
                    <a:pt x="825" y="991"/>
                    <a:pt x="825" y="998"/>
                  </a:cubicBezTo>
                  <a:cubicBezTo>
                    <a:pt x="825" y="1005"/>
                    <a:pt x="831" y="1011"/>
                    <a:pt x="838" y="1011"/>
                  </a:cubicBezTo>
                  <a:cubicBezTo>
                    <a:pt x="845" y="1011"/>
                    <a:pt x="851" y="1005"/>
                    <a:pt x="851" y="998"/>
                  </a:cubicBezTo>
                  <a:cubicBezTo>
                    <a:pt x="851" y="991"/>
                    <a:pt x="845" y="986"/>
                    <a:pt x="838" y="986"/>
                  </a:cubicBezTo>
                  <a:close/>
                  <a:moveTo>
                    <a:pt x="1548" y="986"/>
                  </a:moveTo>
                  <a:cubicBezTo>
                    <a:pt x="1541" y="986"/>
                    <a:pt x="1535" y="991"/>
                    <a:pt x="1535" y="998"/>
                  </a:cubicBezTo>
                  <a:cubicBezTo>
                    <a:pt x="1535" y="1005"/>
                    <a:pt x="1541" y="1011"/>
                    <a:pt x="1548" y="1011"/>
                  </a:cubicBezTo>
                  <a:cubicBezTo>
                    <a:pt x="1555" y="1011"/>
                    <a:pt x="1561" y="1005"/>
                    <a:pt x="1561" y="998"/>
                  </a:cubicBezTo>
                  <a:cubicBezTo>
                    <a:pt x="1561" y="991"/>
                    <a:pt x="1555" y="986"/>
                    <a:pt x="1548" y="986"/>
                  </a:cubicBezTo>
                  <a:close/>
                  <a:moveTo>
                    <a:pt x="1587" y="1011"/>
                  </a:moveTo>
                  <a:cubicBezTo>
                    <a:pt x="1594" y="1011"/>
                    <a:pt x="1600" y="1005"/>
                    <a:pt x="1600" y="998"/>
                  </a:cubicBezTo>
                  <a:cubicBezTo>
                    <a:pt x="1600" y="991"/>
                    <a:pt x="1594" y="986"/>
                    <a:pt x="1587" y="986"/>
                  </a:cubicBezTo>
                  <a:cubicBezTo>
                    <a:pt x="1580" y="986"/>
                    <a:pt x="1574" y="991"/>
                    <a:pt x="1574" y="998"/>
                  </a:cubicBezTo>
                  <a:cubicBezTo>
                    <a:pt x="1574" y="1005"/>
                    <a:pt x="1580" y="1011"/>
                    <a:pt x="1587" y="1011"/>
                  </a:cubicBezTo>
                  <a:close/>
                  <a:moveTo>
                    <a:pt x="1627" y="1011"/>
                  </a:moveTo>
                  <a:cubicBezTo>
                    <a:pt x="1634" y="1011"/>
                    <a:pt x="1639" y="1005"/>
                    <a:pt x="1639" y="998"/>
                  </a:cubicBezTo>
                  <a:cubicBezTo>
                    <a:pt x="1639" y="991"/>
                    <a:pt x="1634" y="986"/>
                    <a:pt x="1627" y="986"/>
                  </a:cubicBezTo>
                  <a:cubicBezTo>
                    <a:pt x="1620" y="986"/>
                    <a:pt x="1614" y="991"/>
                    <a:pt x="1614" y="998"/>
                  </a:cubicBezTo>
                  <a:cubicBezTo>
                    <a:pt x="1614" y="1005"/>
                    <a:pt x="1620" y="1011"/>
                    <a:pt x="1627" y="1011"/>
                  </a:cubicBezTo>
                  <a:close/>
                  <a:moveTo>
                    <a:pt x="1666" y="1011"/>
                  </a:moveTo>
                  <a:cubicBezTo>
                    <a:pt x="1673" y="1011"/>
                    <a:pt x="1679" y="1005"/>
                    <a:pt x="1679" y="998"/>
                  </a:cubicBezTo>
                  <a:cubicBezTo>
                    <a:pt x="1679" y="991"/>
                    <a:pt x="1673" y="986"/>
                    <a:pt x="1666" y="986"/>
                  </a:cubicBezTo>
                  <a:cubicBezTo>
                    <a:pt x="1659" y="986"/>
                    <a:pt x="1653" y="991"/>
                    <a:pt x="1653" y="998"/>
                  </a:cubicBezTo>
                  <a:cubicBezTo>
                    <a:pt x="1653" y="1005"/>
                    <a:pt x="1659" y="1011"/>
                    <a:pt x="1666" y="1011"/>
                  </a:cubicBezTo>
                  <a:close/>
                  <a:moveTo>
                    <a:pt x="1705" y="1011"/>
                  </a:moveTo>
                  <a:cubicBezTo>
                    <a:pt x="1713" y="1011"/>
                    <a:pt x="1718" y="1005"/>
                    <a:pt x="1718" y="998"/>
                  </a:cubicBezTo>
                  <a:cubicBezTo>
                    <a:pt x="1718" y="991"/>
                    <a:pt x="1713" y="986"/>
                    <a:pt x="1705" y="986"/>
                  </a:cubicBezTo>
                  <a:cubicBezTo>
                    <a:pt x="1698" y="986"/>
                    <a:pt x="1693" y="991"/>
                    <a:pt x="1693" y="998"/>
                  </a:cubicBezTo>
                  <a:cubicBezTo>
                    <a:pt x="1693" y="1005"/>
                    <a:pt x="1698" y="1011"/>
                    <a:pt x="1705" y="1011"/>
                  </a:cubicBezTo>
                  <a:close/>
                  <a:moveTo>
                    <a:pt x="1745" y="1011"/>
                  </a:moveTo>
                  <a:cubicBezTo>
                    <a:pt x="1752" y="1011"/>
                    <a:pt x="1758" y="1005"/>
                    <a:pt x="1758" y="998"/>
                  </a:cubicBezTo>
                  <a:cubicBezTo>
                    <a:pt x="1758" y="991"/>
                    <a:pt x="1752" y="986"/>
                    <a:pt x="1745" y="986"/>
                  </a:cubicBezTo>
                  <a:cubicBezTo>
                    <a:pt x="1738" y="986"/>
                    <a:pt x="1732" y="991"/>
                    <a:pt x="1732" y="998"/>
                  </a:cubicBezTo>
                  <a:cubicBezTo>
                    <a:pt x="1732" y="1005"/>
                    <a:pt x="1738" y="1011"/>
                    <a:pt x="1745" y="1011"/>
                  </a:cubicBezTo>
                  <a:close/>
                  <a:moveTo>
                    <a:pt x="1784" y="1011"/>
                  </a:moveTo>
                  <a:cubicBezTo>
                    <a:pt x="1791" y="1011"/>
                    <a:pt x="1797" y="1005"/>
                    <a:pt x="1797" y="998"/>
                  </a:cubicBezTo>
                  <a:cubicBezTo>
                    <a:pt x="1797" y="991"/>
                    <a:pt x="1791" y="986"/>
                    <a:pt x="1784" y="986"/>
                  </a:cubicBezTo>
                  <a:cubicBezTo>
                    <a:pt x="1777" y="986"/>
                    <a:pt x="1772" y="991"/>
                    <a:pt x="1772" y="998"/>
                  </a:cubicBezTo>
                  <a:cubicBezTo>
                    <a:pt x="1772" y="1005"/>
                    <a:pt x="1777" y="1011"/>
                    <a:pt x="1784" y="1011"/>
                  </a:cubicBezTo>
                  <a:close/>
                  <a:moveTo>
                    <a:pt x="1824" y="1011"/>
                  </a:moveTo>
                  <a:cubicBezTo>
                    <a:pt x="1831" y="1011"/>
                    <a:pt x="1836" y="1005"/>
                    <a:pt x="1836" y="998"/>
                  </a:cubicBezTo>
                  <a:cubicBezTo>
                    <a:pt x="1836" y="991"/>
                    <a:pt x="1831" y="986"/>
                    <a:pt x="1824" y="986"/>
                  </a:cubicBezTo>
                  <a:cubicBezTo>
                    <a:pt x="1817" y="986"/>
                    <a:pt x="1811" y="991"/>
                    <a:pt x="1811" y="998"/>
                  </a:cubicBezTo>
                  <a:cubicBezTo>
                    <a:pt x="1811" y="1005"/>
                    <a:pt x="1817" y="1011"/>
                    <a:pt x="1824" y="1011"/>
                  </a:cubicBezTo>
                  <a:close/>
                  <a:moveTo>
                    <a:pt x="1863" y="1011"/>
                  </a:moveTo>
                  <a:cubicBezTo>
                    <a:pt x="1870" y="1011"/>
                    <a:pt x="1876" y="1005"/>
                    <a:pt x="1876" y="998"/>
                  </a:cubicBezTo>
                  <a:cubicBezTo>
                    <a:pt x="1876" y="991"/>
                    <a:pt x="1870" y="986"/>
                    <a:pt x="1863" y="986"/>
                  </a:cubicBezTo>
                  <a:cubicBezTo>
                    <a:pt x="1856" y="986"/>
                    <a:pt x="1850" y="991"/>
                    <a:pt x="1850" y="998"/>
                  </a:cubicBezTo>
                  <a:cubicBezTo>
                    <a:pt x="1850" y="1005"/>
                    <a:pt x="1856" y="1011"/>
                    <a:pt x="1863" y="1011"/>
                  </a:cubicBezTo>
                  <a:close/>
                  <a:moveTo>
                    <a:pt x="1903" y="986"/>
                  </a:moveTo>
                  <a:cubicBezTo>
                    <a:pt x="1896" y="986"/>
                    <a:pt x="1890" y="991"/>
                    <a:pt x="1890" y="998"/>
                  </a:cubicBezTo>
                  <a:cubicBezTo>
                    <a:pt x="1890" y="1005"/>
                    <a:pt x="1896" y="1011"/>
                    <a:pt x="1903" y="1011"/>
                  </a:cubicBezTo>
                  <a:cubicBezTo>
                    <a:pt x="1910" y="1011"/>
                    <a:pt x="1915" y="1005"/>
                    <a:pt x="1915" y="998"/>
                  </a:cubicBezTo>
                  <a:cubicBezTo>
                    <a:pt x="1915" y="991"/>
                    <a:pt x="1910" y="986"/>
                    <a:pt x="1903" y="986"/>
                  </a:cubicBezTo>
                  <a:close/>
                  <a:moveTo>
                    <a:pt x="1942" y="1011"/>
                  </a:moveTo>
                  <a:cubicBezTo>
                    <a:pt x="1949" y="1011"/>
                    <a:pt x="1955" y="1005"/>
                    <a:pt x="1955" y="998"/>
                  </a:cubicBezTo>
                  <a:cubicBezTo>
                    <a:pt x="1955" y="991"/>
                    <a:pt x="1949" y="986"/>
                    <a:pt x="1942" y="986"/>
                  </a:cubicBezTo>
                  <a:cubicBezTo>
                    <a:pt x="1935" y="986"/>
                    <a:pt x="1929" y="991"/>
                    <a:pt x="1929" y="998"/>
                  </a:cubicBezTo>
                  <a:cubicBezTo>
                    <a:pt x="1929" y="1005"/>
                    <a:pt x="1935" y="1011"/>
                    <a:pt x="1942" y="1011"/>
                  </a:cubicBezTo>
                  <a:close/>
                  <a:moveTo>
                    <a:pt x="1981" y="1011"/>
                  </a:moveTo>
                  <a:cubicBezTo>
                    <a:pt x="1988" y="1011"/>
                    <a:pt x="1994" y="1005"/>
                    <a:pt x="1994" y="998"/>
                  </a:cubicBezTo>
                  <a:cubicBezTo>
                    <a:pt x="1994" y="991"/>
                    <a:pt x="1988" y="986"/>
                    <a:pt x="1981" y="986"/>
                  </a:cubicBezTo>
                  <a:cubicBezTo>
                    <a:pt x="1974" y="986"/>
                    <a:pt x="1969" y="991"/>
                    <a:pt x="1969" y="998"/>
                  </a:cubicBezTo>
                  <a:cubicBezTo>
                    <a:pt x="1969" y="1005"/>
                    <a:pt x="1974" y="1011"/>
                    <a:pt x="1981" y="1011"/>
                  </a:cubicBezTo>
                  <a:close/>
                  <a:moveTo>
                    <a:pt x="2008" y="998"/>
                  </a:moveTo>
                  <a:cubicBezTo>
                    <a:pt x="2008" y="1005"/>
                    <a:pt x="2014" y="1011"/>
                    <a:pt x="2021" y="1011"/>
                  </a:cubicBezTo>
                  <a:cubicBezTo>
                    <a:pt x="2028" y="1011"/>
                    <a:pt x="2034" y="1005"/>
                    <a:pt x="2034" y="998"/>
                  </a:cubicBezTo>
                  <a:cubicBezTo>
                    <a:pt x="2034" y="991"/>
                    <a:pt x="2028" y="986"/>
                    <a:pt x="2021" y="986"/>
                  </a:cubicBezTo>
                  <a:cubicBezTo>
                    <a:pt x="2014" y="986"/>
                    <a:pt x="2008" y="991"/>
                    <a:pt x="2008" y="998"/>
                  </a:cubicBezTo>
                  <a:close/>
                  <a:moveTo>
                    <a:pt x="2060" y="1011"/>
                  </a:moveTo>
                  <a:cubicBezTo>
                    <a:pt x="2067" y="1011"/>
                    <a:pt x="2073" y="1005"/>
                    <a:pt x="2073" y="998"/>
                  </a:cubicBezTo>
                  <a:cubicBezTo>
                    <a:pt x="2073" y="991"/>
                    <a:pt x="2067" y="986"/>
                    <a:pt x="2060" y="986"/>
                  </a:cubicBezTo>
                  <a:cubicBezTo>
                    <a:pt x="2053" y="986"/>
                    <a:pt x="2048" y="991"/>
                    <a:pt x="2048" y="998"/>
                  </a:cubicBezTo>
                  <a:cubicBezTo>
                    <a:pt x="2048" y="1005"/>
                    <a:pt x="2053" y="1011"/>
                    <a:pt x="2060" y="1011"/>
                  </a:cubicBezTo>
                  <a:close/>
                  <a:moveTo>
                    <a:pt x="2100" y="1011"/>
                  </a:moveTo>
                  <a:cubicBezTo>
                    <a:pt x="2107" y="1011"/>
                    <a:pt x="2112" y="1005"/>
                    <a:pt x="2112" y="998"/>
                  </a:cubicBezTo>
                  <a:cubicBezTo>
                    <a:pt x="2112" y="991"/>
                    <a:pt x="2107" y="986"/>
                    <a:pt x="2100" y="986"/>
                  </a:cubicBezTo>
                  <a:cubicBezTo>
                    <a:pt x="2093" y="986"/>
                    <a:pt x="2087" y="991"/>
                    <a:pt x="2087" y="998"/>
                  </a:cubicBezTo>
                  <a:cubicBezTo>
                    <a:pt x="2087" y="1005"/>
                    <a:pt x="2093" y="1011"/>
                    <a:pt x="2100" y="1011"/>
                  </a:cubicBezTo>
                  <a:close/>
                  <a:moveTo>
                    <a:pt x="2139" y="1011"/>
                  </a:moveTo>
                  <a:cubicBezTo>
                    <a:pt x="2146" y="1011"/>
                    <a:pt x="2152" y="1005"/>
                    <a:pt x="2152" y="998"/>
                  </a:cubicBezTo>
                  <a:cubicBezTo>
                    <a:pt x="2152" y="991"/>
                    <a:pt x="2146" y="986"/>
                    <a:pt x="2139" y="986"/>
                  </a:cubicBezTo>
                  <a:cubicBezTo>
                    <a:pt x="2132" y="986"/>
                    <a:pt x="2126" y="991"/>
                    <a:pt x="2126" y="998"/>
                  </a:cubicBezTo>
                  <a:cubicBezTo>
                    <a:pt x="2126" y="1005"/>
                    <a:pt x="2132" y="1011"/>
                    <a:pt x="2139" y="1011"/>
                  </a:cubicBezTo>
                  <a:close/>
                  <a:moveTo>
                    <a:pt x="2455" y="993"/>
                  </a:moveTo>
                  <a:cubicBezTo>
                    <a:pt x="2452" y="993"/>
                    <a:pt x="2449" y="995"/>
                    <a:pt x="2449" y="998"/>
                  </a:cubicBezTo>
                  <a:cubicBezTo>
                    <a:pt x="2449" y="1001"/>
                    <a:pt x="2452" y="1003"/>
                    <a:pt x="2455" y="1003"/>
                  </a:cubicBezTo>
                  <a:cubicBezTo>
                    <a:pt x="2457" y="1003"/>
                    <a:pt x="2460" y="1001"/>
                    <a:pt x="2460" y="998"/>
                  </a:cubicBezTo>
                  <a:cubicBezTo>
                    <a:pt x="2460" y="995"/>
                    <a:pt x="2457" y="993"/>
                    <a:pt x="2455" y="993"/>
                  </a:cubicBezTo>
                  <a:close/>
                  <a:moveTo>
                    <a:pt x="2494" y="986"/>
                  </a:moveTo>
                  <a:cubicBezTo>
                    <a:pt x="2487" y="986"/>
                    <a:pt x="2481" y="991"/>
                    <a:pt x="2481" y="998"/>
                  </a:cubicBezTo>
                  <a:cubicBezTo>
                    <a:pt x="2481" y="1005"/>
                    <a:pt x="2487" y="1011"/>
                    <a:pt x="2494" y="1011"/>
                  </a:cubicBezTo>
                  <a:cubicBezTo>
                    <a:pt x="2501" y="1011"/>
                    <a:pt x="2507" y="1005"/>
                    <a:pt x="2507" y="998"/>
                  </a:cubicBezTo>
                  <a:cubicBezTo>
                    <a:pt x="2507" y="991"/>
                    <a:pt x="2501" y="986"/>
                    <a:pt x="2494" y="986"/>
                  </a:cubicBezTo>
                  <a:close/>
                  <a:moveTo>
                    <a:pt x="2730" y="1011"/>
                  </a:moveTo>
                  <a:cubicBezTo>
                    <a:pt x="2738" y="1011"/>
                    <a:pt x="2743" y="1005"/>
                    <a:pt x="2743" y="998"/>
                  </a:cubicBezTo>
                  <a:cubicBezTo>
                    <a:pt x="2743" y="991"/>
                    <a:pt x="2738" y="986"/>
                    <a:pt x="2730" y="986"/>
                  </a:cubicBezTo>
                  <a:cubicBezTo>
                    <a:pt x="2723" y="986"/>
                    <a:pt x="2718" y="991"/>
                    <a:pt x="2718" y="998"/>
                  </a:cubicBezTo>
                  <a:cubicBezTo>
                    <a:pt x="2718" y="1005"/>
                    <a:pt x="2723" y="1011"/>
                    <a:pt x="2730" y="1011"/>
                  </a:cubicBezTo>
                  <a:close/>
                  <a:moveTo>
                    <a:pt x="2770" y="1011"/>
                  </a:moveTo>
                  <a:cubicBezTo>
                    <a:pt x="2777" y="1011"/>
                    <a:pt x="2783" y="1005"/>
                    <a:pt x="2783" y="998"/>
                  </a:cubicBezTo>
                  <a:cubicBezTo>
                    <a:pt x="2783" y="991"/>
                    <a:pt x="2777" y="986"/>
                    <a:pt x="2770" y="986"/>
                  </a:cubicBezTo>
                  <a:cubicBezTo>
                    <a:pt x="2763" y="986"/>
                    <a:pt x="2757" y="991"/>
                    <a:pt x="2757" y="998"/>
                  </a:cubicBezTo>
                  <a:cubicBezTo>
                    <a:pt x="2757" y="1005"/>
                    <a:pt x="2763" y="1011"/>
                    <a:pt x="2770" y="1011"/>
                  </a:cubicBezTo>
                  <a:close/>
                  <a:moveTo>
                    <a:pt x="2940" y="998"/>
                  </a:moveTo>
                  <a:cubicBezTo>
                    <a:pt x="2940" y="991"/>
                    <a:pt x="2935" y="986"/>
                    <a:pt x="2928" y="986"/>
                  </a:cubicBezTo>
                  <a:cubicBezTo>
                    <a:pt x="2921" y="986"/>
                    <a:pt x="2915" y="991"/>
                    <a:pt x="2915" y="998"/>
                  </a:cubicBezTo>
                  <a:cubicBezTo>
                    <a:pt x="2915" y="1005"/>
                    <a:pt x="2921" y="1011"/>
                    <a:pt x="2928" y="1011"/>
                  </a:cubicBezTo>
                  <a:cubicBezTo>
                    <a:pt x="2935" y="1011"/>
                    <a:pt x="2940" y="1005"/>
                    <a:pt x="2940" y="998"/>
                  </a:cubicBezTo>
                  <a:close/>
                  <a:moveTo>
                    <a:pt x="878" y="1029"/>
                  </a:moveTo>
                  <a:cubicBezTo>
                    <a:pt x="873" y="1029"/>
                    <a:pt x="869" y="1033"/>
                    <a:pt x="869" y="1038"/>
                  </a:cubicBezTo>
                  <a:cubicBezTo>
                    <a:pt x="869" y="1042"/>
                    <a:pt x="873" y="1046"/>
                    <a:pt x="878" y="1046"/>
                  </a:cubicBezTo>
                  <a:cubicBezTo>
                    <a:pt x="882" y="1046"/>
                    <a:pt x="886" y="1042"/>
                    <a:pt x="886" y="1038"/>
                  </a:cubicBezTo>
                  <a:cubicBezTo>
                    <a:pt x="886" y="1033"/>
                    <a:pt x="882" y="1029"/>
                    <a:pt x="878" y="1029"/>
                  </a:cubicBezTo>
                  <a:close/>
                  <a:moveTo>
                    <a:pt x="944" y="1038"/>
                  </a:moveTo>
                  <a:cubicBezTo>
                    <a:pt x="944" y="1045"/>
                    <a:pt x="949" y="1050"/>
                    <a:pt x="956" y="1050"/>
                  </a:cubicBezTo>
                  <a:cubicBezTo>
                    <a:pt x="963" y="1050"/>
                    <a:pt x="969" y="1045"/>
                    <a:pt x="969" y="1038"/>
                  </a:cubicBezTo>
                  <a:cubicBezTo>
                    <a:pt x="969" y="1031"/>
                    <a:pt x="963" y="1025"/>
                    <a:pt x="956" y="1025"/>
                  </a:cubicBezTo>
                  <a:cubicBezTo>
                    <a:pt x="949" y="1025"/>
                    <a:pt x="944" y="1031"/>
                    <a:pt x="944" y="1038"/>
                  </a:cubicBezTo>
                  <a:close/>
                  <a:moveTo>
                    <a:pt x="996" y="1025"/>
                  </a:moveTo>
                  <a:cubicBezTo>
                    <a:pt x="989" y="1025"/>
                    <a:pt x="983" y="1031"/>
                    <a:pt x="983" y="1038"/>
                  </a:cubicBezTo>
                  <a:cubicBezTo>
                    <a:pt x="983" y="1045"/>
                    <a:pt x="989" y="1050"/>
                    <a:pt x="996" y="1050"/>
                  </a:cubicBezTo>
                  <a:cubicBezTo>
                    <a:pt x="1003" y="1050"/>
                    <a:pt x="1009" y="1045"/>
                    <a:pt x="1009" y="1038"/>
                  </a:cubicBezTo>
                  <a:cubicBezTo>
                    <a:pt x="1009" y="1031"/>
                    <a:pt x="1003" y="1025"/>
                    <a:pt x="996" y="1025"/>
                  </a:cubicBezTo>
                  <a:close/>
                  <a:moveTo>
                    <a:pt x="1035" y="1025"/>
                  </a:moveTo>
                  <a:cubicBezTo>
                    <a:pt x="1028" y="1025"/>
                    <a:pt x="1023" y="1031"/>
                    <a:pt x="1023" y="1038"/>
                  </a:cubicBezTo>
                  <a:cubicBezTo>
                    <a:pt x="1023" y="1045"/>
                    <a:pt x="1028" y="1050"/>
                    <a:pt x="1035" y="1050"/>
                  </a:cubicBezTo>
                  <a:cubicBezTo>
                    <a:pt x="1042" y="1050"/>
                    <a:pt x="1048" y="1045"/>
                    <a:pt x="1048" y="1038"/>
                  </a:cubicBezTo>
                  <a:cubicBezTo>
                    <a:pt x="1048" y="1031"/>
                    <a:pt x="1042" y="1025"/>
                    <a:pt x="1035" y="1025"/>
                  </a:cubicBezTo>
                  <a:close/>
                  <a:moveTo>
                    <a:pt x="1075" y="1050"/>
                  </a:moveTo>
                  <a:cubicBezTo>
                    <a:pt x="1082" y="1050"/>
                    <a:pt x="1087" y="1045"/>
                    <a:pt x="1087" y="1038"/>
                  </a:cubicBezTo>
                  <a:cubicBezTo>
                    <a:pt x="1087" y="1031"/>
                    <a:pt x="1082" y="1025"/>
                    <a:pt x="1075" y="1025"/>
                  </a:cubicBezTo>
                  <a:cubicBezTo>
                    <a:pt x="1068" y="1025"/>
                    <a:pt x="1062" y="1031"/>
                    <a:pt x="1062" y="1038"/>
                  </a:cubicBezTo>
                  <a:cubicBezTo>
                    <a:pt x="1062" y="1045"/>
                    <a:pt x="1068" y="1050"/>
                    <a:pt x="1075" y="1050"/>
                  </a:cubicBezTo>
                  <a:close/>
                  <a:moveTo>
                    <a:pt x="1587" y="1025"/>
                  </a:moveTo>
                  <a:cubicBezTo>
                    <a:pt x="1580" y="1025"/>
                    <a:pt x="1574" y="1031"/>
                    <a:pt x="1574" y="1038"/>
                  </a:cubicBezTo>
                  <a:cubicBezTo>
                    <a:pt x="1574" y="1045"/>
                    <a:pt x="1580" y="1050"/>
                    <a:pt x="1587" y="1050"/>
                  </a:cubicBezTo>
                  <a:cubicBezTo>
                    <a:pt x="1594" y="1050"/>
                    <a:pt x="1600" y="1045"/>
                    <a:pt x="1600" y="1038"/>
                  </a:cubicBezTo>
                  <a:cubicBezTo>
                    <a:pt x="1600" y="1031"/>
                    <a:pt x="1594" y="1025"/>
                    <a:pt x="1587" y="1025"/>
                  </a:cubicBezTo>
                  <a:close/>
                  <a:moveTo>
                    <a:pt x="1627" y="1025"/>
                  </a:moveTo>
                  <a:cubicBezTo>
                    <a:pt x="1620" y="1025"/>
                    <a:pt x="1614" y="1031"/>
                    <a:pt x="1614" y="1038"/>
                  </a:cubicBezTo>
                  <a:cubicBezTo>
                    <a:pt x="1614" y="1045"/>
                    <a:pt x="1620" y="1050"/>
                    <a:pt x="1627" y="1050"/>
                  </a:cubicBezTo>
                  <a:cubicBezTo>
                    <a:pt x="1634" y="1050"/>
                    <a:pt x="1639" y="1045"/>
                    <a:pt x="1639" y="1038"/>
                  </a:cubicBezTo>
                  <a:cubicBezTo>
                    <a:pt x="1639" y="1031"/>
                    <a:pt x="1634" y="1025"/>
                    <a:pt x="1627" y="1025"/>
                  </a:cubicBezTo>
                  <a:close/>
                  <a:moveTo>
                    <a:pt x="1666" y="1025"/>
                  </a:moveTo>
                  <a:cubicBezTo>
                    <a:pt x="1659" y="1025"/>
                    <a:pt x="1653" y="1031"/>
                    <a:pt x="1653" y="1038"/>
                  </a:cubicBezTo>
                  <a:cubicBezTo>
                    <a:pt x="1653" y="1045"/>
                    <a:pt x="1659" y="1050"/>
                    <a:pt x="1666" y="1050"/>
                  </a:cubicBezTo>
                  <a:cubicBezTo>
                    <a:pt x="1673" y="1050"/>
                    <a:pt x="1679" y="1045"/>
                    <a:pt x="1679" y="1038"/>
                  </a:cubicBezTo>
                  <a:cubicBezTo>
                    <a:pt x="1679" y="1031"/>
                    <a:pt x="1673" y="1025"/>
                    <a:pt x="1666" y="1025"/>
                  </a:cubicBezTo>
                  <a:close/>
                  <a:moveTo>
                    <a:pt x="1705" y="1025"/>
                  </a:moveTo>
                  <a:cubicBezTo>
                    <a:pt x="1698" y="1025"/>
                    <a:pt x="1693" y="1031"/>
                    <a:pt x="1693" y="1038"/>
                  </a:cubicBezTo>
                  <a:cubicBezTo>
                    <a:pt x="1693" y="1045"/>
                    <a:pt x="1698" y="1050"/>
                    <a:pt x="1705" y="1050"/>
                  </a:cubicBezTo>
                  <a:cubicBezTo>
                    <a:pt x="1713" y="1050"/>
                    <a:pt x="1718" y="1045"/>
                    <a:pt x="1718" y="1038"/>
                  </a:cubicBezTo>
                  <a:cubicBezTo>
                    <a:pt x="1718" y="1031"/>
                    <a:pt x="1713" y="1025"/>
                    <a:pt x="1705" y="1025"/>
                  </a:cubicBezTo>
                  <a:close/>
                  <a:moveTo>
                    <a:pt x="1745" y="1025"/>
                  </a:moveTo>
                  <a:cubicBezTo>
                    <a:pt x="1738" y="1025"/>
                    <a:pt x="1732" y="1031"/>
                    <a:pt x="1732" y="1038"/>
                  </a:cubicBezTo>
                  <a:cubicBezTo>
                    <a:pt x="1732" y="1045"/>
                    <a:pt x="1738" y="1050"/>
                    <a:pt x="1745" y="1050"/>
                  </a:cubicBezTo>
                  <a:cubicBezTo>
                    <a:pt x="1752" y="1050"/>
                    <a:pt x="1758" y="1045"/>
                    <a:pt x="1758" y="1038"/>
                  </a:cubicBezTo>
                  <a:cubicBezTo>
                    <a:pt x="1758" y="1031"/>
                    <a:pt x="1752" y="1025"/>
                    <a:pt x="1745" y="1025"/>
                  </a:cubicBezTo>
                  <a:close/>
                  <a:moveTo>
                    <a:pt x="1784" y="1025"/>
                  </a:moveTo>
                  <a:cubicBezTo>
                    <a:pt x="1777" y="1025"/>
                    <a:pt x="1772" y="1031"/>
                    <a:pt x="1772" y="1038"/>
                  </a:cubicBezTo>
                  <a:cubicBezTo>
                    <a:pt x="1772" y="1045"/>
                    <a:pt x="1777" y="1050"/>
                    <a:pt x="1784" y="1050"/>
                  </a:cubicBezTo>
                  <a:cubicBezTo>
                    <a:pt x="1791" y="1050"/>
                    <a:pt x="1797" y="1045"/>
                    <a:pt x="1797" y="1038"/>
                  </a:cubicBezTo>
                  <a:cubicBezTo>
                    <a:pt x="1797" y="1031"/>
                    <a:pt x="1791" y="1025"/>
                    <a:pt x="1784" y="1025"/>
                  </a:cubicBezTo>
                  <a:close/>
                  <a:moveTo>
                    <a:pt x="1824" y="1050"/>
                  </a:moveTo>
                  <a:cubicBezTo>
                    <a:pt x="1831" y="1050"/>
                    <a:pt x="1836" y="1045"/>
                    <a:pt x="1836" y="1038"/>
                  </a:cubicBezTo>
                  <a:cubicBezTo>
                    <a:pt x="1836" y="1031"/>
                    <a:pt x="1831" y="1025"/>
                    <a:pt x="1824" y="1025"/>
                  </a:cubicBezTo>
                  <a:cubicBezTo>
                    <a:pt x="1817" y="1025"/>
                    <a:pt x="1811" y="1031"/>
                    <a:pt x="1811" y="1038"/>
                  </a:cubicBezTo>
                  <a:cubicBezTo>
                    <a:pt x="1811" y="1045"/>
                    <a:pt x="1817" y="1050"/>
                    <a:pt x="1824" y="1050"/>
                  </a:cubicBezTo>
                  <a:close/>
                  <a:moveTo>
                    <a:pt x="1863" y="1025"/>
                  </a:moveTo>
                  <a:cubicBezTo>
                    <a:pt x="1856" y="1025"/>
                    <a:pt x="1850" y="1031"/>
                    <a:pt x="1850" y="1038"/>
                  </a:cubicBezTo>
                  <a:cubicBezTo>
                    <a:pt x="1850" y="1045"/>
                    <a:pt x="1856" y="1050"/>
                    <a:pt x="1863" y="1050"/>
                  </a:cubicBezTo>
                  <a:cubicBezTo>
                    <a:pt x="1870" y="1050"/>
                    <a:pt x="1876" y="1045"/>
                    <a:pt x="1876" y="1038"/>
                  </a:cubicBezTo>
                  <a:cubicBezTo>
                    <a:pt x="1876" y="1031"/>
                    <a:pt x="1870" y="1025"/>
                    <a:pt x="1863" y="1025"/>
                  </a:cubicBezTo>
                  <a:close/>
                  <a:moveTo>
                    <a:pt x="1903" y="1025"/>
                  </a:moveTo>
                  <a:cubicBezTo>
                    <a:pt x="1896" y="1025"/>
                    <a:pt x="1890" y="1031"/>
                    <a:pt x="1890" y="1038"/>
                  </a:cubicBezTo>
                  <a:cubicBezTo>
                    <a:pt x="1890" y="1045"/>
                    <a:pt x="1896" y="1050"/>
                    <a:pt x="1903" y="1050"/>
                  </a:cubicBezTo>
                  <a:cubicBezTo>
                    <a:pt x="1910" y="1050"/>
                    <a:pt x="1915" y="1045"/>
                    <a:pt x="1915" y="1038"/>
                  </a:cubicBezTo>
                  <a:cubicBezTo>
                    <a:pt x="1915" y="1031"/>
                    <a:pt x="1910" y="1025"/>
                    <a:pt x="1903" y="1025"/>
                  </a:cubicBezTo>
                  <a:close/>
                  <a:moveTo>
                    <a:pt x="1942" y="1050"/>
                  </a:moveTo>
                  <a:cubicBezTo>
                    <a:pt x="1949" y="1050"/>
                    <a:pt x="1955" y="1045"/>
                    <a:pt x="1955" y="1038"/>
                  </a:cubicBezTo>
                  <a:cubicBezTo>
                    <a:pt x="1955" y="1031"/>
                    <a:pt x="1949" y="1025"/>
                    <a:pt x="1942" y="1025"/>
                  </a:cubicBezTo>
                  <a:cubicBezTo>
                    <a:pt x="1935" y="1025"/>
                    <a:pt x="1929" y="1031"/>
                    <a:pt x="1929" y="1038"/>
                  </a:cubicBezTo>
                  <a:cubicBezTo>
                    <a:pt x="1929" y="1045"/>
                    <a:pt x="1935" y="1050"/>
                    <a:pt x="1942" y="1050"/>
                  </a:cubicBezTo>
                  <a:close/>
                  <a:moveTo>
                    <a:pt x="1981" y="1025"/>
                  </a:moveTo>
                  <a:cubicBezTo>
                    <a:pt x="1974" y="1025"/>
                    <a:pt x="1969" y="1031"/>
                    <a:pt x="1969" y="1038"/>
                  </a:cubicBezTo>
                  <a:cubicBezTo>
                    <a:pt x="1969" y="1045"/>
                    <a:pt x="1974" y="1050"/>
                    <a:pt x="1981" y="1050"/>
                  </a:cubicBezTo>
                  <a:cubicBezTo>
                    <a:pt x="1988" y="1050"/>
                    <a:pt x="1994" y="1045"/>
                    <a:pt x="1994" y="1038"/>
                  </a:cubicBezTo>
                  <a:cubicBezTo>
                    <a:pt x="1994" y="1031"/>
                    <a:pt x="1988" y="1025"/>
                    <a:pt x="1981" y="1025"/>
                  </a:cubicBezTo>
                  <a:close/>
                  <a:moveTo>
                    <a:pt x="2021" y="1050"/>
                  </a:moveTo>
                  <a:cubicBezTo>
                    <a:pt x="2028" y="1050"/>
                    <a:pt x="2034" y="1045"/>
                    <a:pt x="2034" y="1038"/>
                  </a:cubicBezTo>
                  <a:cubicBezTo>
                    <a:pt x="2034" y="1031"/>
                    <a:pt x="2028" y="1025"/>
                    <a:pt x="2021" y="1025"/>
                  </a:cubicBezTo>
                  <a:cubicBezTo>
                    <a:pt x="2014" y="1025"/>
                    <a:pt x="2008" y="1031"/>
                    <a:pt x="2008" y="1038"/>
                  </a:cubicBezTo>
                  <a:cubicBezTo>
                    <a:pt x="2008" y="1045"/>
                    <a:pt x="2014" y="1050"/>
                    <a:pt x="2021" y="1050"/>
                  </a:cubicBezTo>
                  <a:close/>
                  <a:moveTo>
                    <a:pt x="2060" y="1050"/>
                  </a:moveTo>
                  <a:cubicBezTo>
                    <a:pt x="2067" y="1050"/>
                    <a:pt x="2073" y="1045"/>
                    <a:pt x="2073" y="1038"/>
                  </a:cubicBezTo>
                  <a:cubicBezTo>
                    <a:pt x="2073" y="1031"/>
                    <a:pt x="2067" y="1025"/>
                    <a:pt x="2060" y="1025"/>
                  </a:cubicBezTo>
                  <a:cubicBezTo>
                    <a:pt x="2053" y="1025"/>
                    <a:pt x="2048" y="1031"/>
                    <a:pt x="2048" y="1038"/>
                  </a:cubicBezTo>
                  <a:cubicBezTo>
                    <a:pt x="2048" y="1045"/>
                    <a:pt x="2053" y="1050"/>
                    <a:pt x="2060" y="1050"/>
                  </a:cubicBezTo>
                  <a:close/>
                  <a:moveTo>
                    <a:pt x="2100" y="1025"/>
                  </a:moveTo>
                  <a:cubicBezTo>
                    <a:pt x="2093" y="1025"/>
                    <a:pt x="2087" y="1031"/>
                    <a:pt x="2087" y="1038"/>
                  </a:cubicBezTo>
                  <a:cubicBezTo>
                    <a:pt x="2087" y="1045"/>
                    <a:pt x="2093" y="1050"/>
                    <a:pt x="2100" y="1050"/>
                  </a:cubicBezTo>
                  <a:cubicBezTo>
                    <a:pt x="2107" y="1050"/>
                    <a:pt x="2112" y="1045"/>
                    <a:pt x="2112" y="1038"/>
                  </a:cubicBezTo>
                  <a:cubicBezTo>
                    <a:pt x="2112" y="1031"/>
                    <a:pt x="2107" y="1025"/>
                    <a:pt x="2100" y="1025"/>
                  </a:cubicBezTo>
                  <a:close/>
                  <a:moveTo>
                    <a:pt x="2139" y="1050"/>
                  </a:moveTo>
                  <a:cubicBezTo>
                    <a:pt x="2146" y="1050"/>
                    <a:pt x="2152" y="1045"/>
                    <a:pt x="2152" y="1038"/>
                  </a:cubicBezTo>
                  <a:cubicBezTo>
                    <a:pt x="2152" y="1031"/>
                    <a:pt x="2146" y="1025"/>
                    <a:pt x="2139" y="1025"/>
                  </a:cubicBezTo>
                  <a:cubicBezTo>
                    <a:pt x="2132" y="1025"/>
                    <a:pt x="2126" y="1031"/>
                    <a:pt x="2126" y="1038"/>
                  </a:cubicBezTo>
                  <a:cubicBezTo>
                    <a:pt x="2126" y="1045"/>
                    <a:pt x="2132" y="1050"/>
                    <a:pt x="2139" y="1050"/>
                  </a:cubicBezTo>
                  <a:close/>
                  <a:moveTo>
                    <a:pt x="2179" y="1050"/>
                  </a:moveTo>
                  <a:cubicBezTo>
                    <a:pt x="2186" y="1050"/>
                    <a:pt x="2191" y="1045"/>
                    <a:pt x="2191" y="1038"/>
                  </a:cubicBezTo>
                  <a:cubicBezTo>
                    <a:pt x="2191" y="1031"/>
                    <a:pt x="2186" y="1025"/>
                    <a:pt x="2179" y="1025"/>
                  </a:cubicBezTo>
                  <a:cubicBezTo>
                    <a:pt x="2172" y="1025"/>
                    <a:pt x="2166" y="1031"/>
                    <a:pt x="2166" y="1038"/>
                  </a:cubicBezTo>
                  <a:cubicBezTo>
                    <a:pt x="2166" y="1045"/>
                    <a:pt x="2172" y="1050"/>
                    <a:pt x="2179" y="1050"/>
                  </a:cubicBezTo>
                  <a:close/>
                  <a:moveTo>
                    <a:pt x="2977" y="1038"/>
                  </a:moveTo>
                  <a:cubicBezTo>
                    <a:pt x="2977" y="1032"/>
                    <a:pt x="2973" y="1028"/>
                    <a:pt x="2967" y="1028"/>
                  </a:cubicBezTo>
                  <a:cubicBezTo>
                    <a:pt x="2962" y="1028"/>
                    <a:pt x="2957" y="1032"/>
                    <a:pt x="2957" y="1038"/>
                  </a:cubicBezTo>
                  <a:cubicBezTo>
                    <a:pt x="2957" y="1043"/>
                    <a:pt x="2962" y="1048"/>
                    <a:pt x="2967" y="1048"/>
                  </a:cubicBezTo>
                  <a:cubicBezTo>
                    <a:pt x="2973" y="1048"/>
                    <a:pt x="2977" y="1043"/>
                    <a:pt x="2977" y="1038"/>
                  </a:cubicBezTo>
                  <a:close/>
                  <a:moveTo>
                    <a:pt x="917" y="1090"/>
                  </a:moveTo>
                  <a:cubicBezTo>
                    <a:pt x="924" y="1090"/>
                    <a:pt x="930" y="1084"/>
                    <a:pt x="930" y="1077"/>
                  </a:cubicBezTo>
                  <a:cubicBezTo>
                    <a:pt x="930" y="1070"/>
                    <a:pt x="924" y="1064"/>
                    <a:pt x="917" y="1064"/>
                  </a:cubicBezTo>
                  <a:cubicBezTo>
                    <a:pt x="910" y="1064"/>
                    <a:pt x="904" y="1070"/>
                    <a:pt x="904" y="1077"/>
                  </a:cubicBezTo>
                  <a:cubicBezTo>
                    <a:pt x="904" y="1084"/>
                    <a:pt x="910" y="1090"/>
                    <a:pt x="917" y="1090"/>
                  </a:cubicBezTo>
                  <a:close/>
                  <a:moveTo>
                    <a:pt x="956" y="1090"/>
                  </a:moveTo>
                  <a:cubicBezTo>
                    <a:pt x="963" y="1090"/>
                    <a:pt x="969" y="1084"/>
                    <a:pt x="969" y="1077"/>
                  </a:cubicBezTo>
                  <a:cubicBezTo>
                    <a:pt x="969" y="1070"/>
                    <a:pt x="963" y="1064"/>
                    <a:pt x="956" y="1064"/>
                  </a:cubicBezTo>
                  <a:cubicBezTo>
                    <a:pt x="949" y="1064"/>
                    <a:pt x="944" y="1070"/>
                    <a:pt x="944" y="1077"/>
                  </a:cubicBezTo>
                  <a:cubicBezTo>
                    <a:pt x="944" y="1084"/>
                    <a:pt x="949" y="1090"/>
                    <a:pt x="956" y="1090"/>
                  </a:cubicBezTo>
                  <a:close/>
                  <a:moveTo>
                    <a:pt x="996" y="1090"/>
                  </a:moveTo>
                  <a:cubicBezTo>
                    <a:pt x="1003" y="1090"/>
                    <a:pt x="1009" y="1084"/>
                    <a:pt x="1009" y="1077"/>
                  </a:cubicBezTo>
                  <a:cubicBezTo>
                    <a:pt x="1009" y="1070"/>
                    <a:pt x="1003" y="1064"/>
                    <a:pt x="996" y="1064"/>
                  </a:cubicBezTo>
                  <a:cubicBezTo>
                    <a:pt x="989" y="1064"/>
                    <a:pt x="983" y="1070"/>
                    <a:pt x="983" y="1077"/>
                  </a:cubicBezTo>
                  <a:cubicBezTo>
                    <a:pt x="983" y="1084"/>
                    <a:pt x="989" y="1090"/>
                    <a:pt x="996" y="1090"/>
                  </a:cubicBezTo>
                  <a:close/>
                  <a:moveTo>
                    <a:pt x="1035" y="1090"/>
                  </a:moveTo>
                  <a:cubicBezTo>
                    <a:pt x="1042" y="1090"/>
                    <a:pt x="1048" y="1084"/>
                    <a:pt x="1048" y="1077"/>
                  </a:cubicBezTo>
                  <a:cubicBezTo>
                    <a:pt x="1048" y="1070"/>
                    <a:pt x="1042" y="1064"/>
                    <a:pt x="1035" y="1064"/>
                  </a:cubicBezTo>
                  <a:cubicBezTo>
                    <a:pt x="1028" y="1064"/>
                    <a:pt x="1023" y="1070"/>
                    <a:pt x="1023" y="1077"/>
                  </a:cubicBezTo>
                  <a:cubicBezTo>
                    <a:pt x="1023" y="1084"/>
                    <a:pt x="1028" y="1090"/>
                    <a:pt x="1035" y="1090"/>
                  </a:cubicBezTo>
                  <a:close/>
                  <a:moveTo>
                    <a:pt x="1075" y="1090"/>
                  </a:moveTo>
                  <a:cubicBezTo>
                    <a:pt x="1082" y="1090"/>
                    <a:pt x="1087" y="1084"/>
                    <a:pt x="1087" y="1077"/>
                  </a:cubicBezTo>
                  <a:cubicBezTo>
                    <a:pt x="1087" y="1070"/>
                    <a:pt x="1082" y="1064"/>
                    <a:pt x="1075" y="1064"/>
                  </a:cubicBezTo>
                  <a:cubicBezTo>
                    <a:pt x="1068" y="1064"/>
                    <a:pt x="1062" y="1070"/>
                    <a:pt x="1062" y="1077"/>
                  </a:cubicBezTo>
                  <a:cubicBezTo>
                    <a:pt x="1062" y="1084"/>
                    <a:pt x="1068" y="1090"/>
                    <a:pt x="1075" y="1090"/>
                  </a:cubicBezTo>
                  <a:close/>
                  <a:moveTo>
                    <a:pt x="1114" y="1090"/>
                  </a:moveTo>
                  <a:cubicBezTo>
                    <a:pt x="1121" y="1090"/>
                    <a:pt x="1127" y="1084"/>
                    <a:pt x="1127" y="1077"/>
                  </a:cubicBezTo>
                  <a:cubicBezTo>
                    <a:pt x="1127" y="1070"/>
                    <a:pt x="1121" y="1064"/>
                    <a:pt x="1114" y="1064"/>
                  </a:cubicBezTo>
                  <a:cubicBezTo>
                    <a:pt x="1107" y="1064"/>
                    <a:pt x="1101" y="1070"/>
                    <a:pt x="1101" y="1077"/>
                  </a:cubicBezTo>
                  <a:cubicBezTo>
                    <a:pt x="1101" y="1084"/>
                    <a:pt x="1107" y="1090"/>
                    <a:pt x="1114" y="1090"/>
                  </a:cubicBezTo>
                  <a:close/>
                  <a:moveTo>
                    <a:pt x="1154" y="1090"/>
                  </a:moveTo>
                  <a:cubicBezTo>
                    <a:pt x="1161" y="1090"/>
                    <a:pt x="1166" y="1084"/>
                    <a:pt x="1166" y="1077"/>
                  </a:cubicBezTo>
                  <a:cubicBezTo>
                    <a:pt x="1166" y="1070"/>
                    <a:pt x="1161" y="1064"/>
                    <a:pt x="1154" y="1064"/>
                  </a:cubicBezTo>
                  <a:cubicBezTo>
                    <a:pt x="1147" y="1064"/>
                    <a:pt x="1141" y="1070"/>
                    <a:pt x="1141" y="1077"/>
                  </a:cubicBezTo>
                  <a:cubicBezTo>
                    <a:pt x="1141" y="1084"/>
                    <a:pt x="1147" y="1090"/>
                    <a:pt x="1154" y="1090"/>
                  </a:cubicBezTo>
                  <a:close/>
                  <a:moveTo>
                    <a:pt x="1627" y="1064"/>
                  </a:moveTo>
                  <a:cubicBezTo>
                    <a:pt x="1620" y="1064"/>
                    <a:pt x="1614" y="1070"/>
                    <a:pt x="1614" y="1077"/>
                  </a:cubicBezTo>
                  <a:cubicBezTo>
                    <a:pt x="1614" y="1084"/>
                    <a:pt x="1620" y="1090"/>
                    <a:pt x="1627" y="1090"/>
                  </a:cubicBezTo>
                  <a:cubicBezTo>
                    <a:pt x="1634" y="1090"/>
                    <a:pt x="1639" y="1084"/>
                    <a:pt x="1639" y="1077"/>
                  </a:cubicBezTo>
                  <a:cubicBezTo>
                    <a:pt x="1639" y="1070"/>
                    <a:pt x="1634" y="1064"/>
                    <a:pt x="1627" y="1064"/>
                  </a:cubicBezTo>
                  <a:close/>
                  <a:moveTo>
                    <a:pt x="1666" y="1064"/>
                  </a:moveTo>
                  <a:cubicBezTo>
                    <a:pt x="1659" y="1064"/>
                    <a:pt x="1653" y="1070"/>
                    <a:pt x="1653" y="1077"/>
                  </a:cubicBezTo>
                  <a:cubicBezTo>
                    <a:pt x="1653" y="1084"/>
                    <a:pt x="1659" y="1090"/>
                    <a:pt x="1666" y="1090"/>
                  </a:cubicBezTo>
                  <a:cubicBezTo>
                    <a:pt x="1673" y="1090"/>
                    <a:pt x="1679" y="1084"/>
                    <a:pt x="1679" y="1077"/>
                  </a:cubicBezTo>
                  <a:cubicBezTo>
                    <a:pt x="1679" y="1070"/>
                    <a:pt x="1673" y="1064"/>
                    <a:pt x="1666" y="1064"/>
                  </a:cubicBezTo>
                  <a:close/>
                  <a:moveTo>
                    <a:pt x="1784" y="1064"/>
                  </a:moveTo>
                  <a:cubicBezTo>
                    <a:pt x="1777" y="1064"/>
                    <a:pt x="1772" y="1070"/>
                    <a:pt x="1772" y="1077"/>
                  </a:cubicBezTo>
                  <a:cubicBezTo>
                    <a:pt x="1772" y="1084"/>
                    <a:pt x="1777" y="1090"/>
                    <a:pt x="1784" y="1090"/>
                  </a:cubicBezTo>
                  <a:cubicBezTo>
                    <a:pt x="1791" y="1090"/>
                    <a:pt x="1797" y="1084"/>
                    <a:pt x="1797" y="1077"/>
                  </a:cubicBezTo>
                  <a:cubicBezTo>
                    <a:pt x="1797" y="1070"/>
                    <a:pt x="1791" y="1064"/>
                    <a:pt x="1784" y="1064"/>
                  </a:cubicBezTo>
                  <a:close/>
                  <a:moveTo>
                    <a:pt x="1824" y="1090"/>
                  </a:moveTo>
                  <a:cubicBezTo>
                    <a:pt x="1831" y="1090"/>
                    <a:pt x="1836" y="1084"/>
                    <a:pt x="1836" y="1077"/>
                  </a:cubicBezTo>
                  <a:cubicBezTo>
                    <a:pt x="1836" y="1070"/>
                    <a:pt x="1831" y="1064"/>
                    <a:pt x="1824" y="1064"/>
                  </a:cubicBezTo>
                  <a:cubicBezTo>
                    <a:pt x="1817" y="1064"/>
                    <a:pt x="1811" y="1070"/>
                    <a:pt x="1811" y="1077"/>
                  </a:cubicBezTo>
                  <a:cubicBezTo>
                    <a:pt x="1811" y="1084"/>
                    <a:pt x="1817" y="1090"/>
                    <a:pt x="1824" y="1090"/>
                  </a:cubicBezTo>
                  <a:close/>
                  <a:moveTo>
                    <a:pt x="1863" y="1090"/>
                  </a:moveTo>
                  <a:cubicBezTo>
                    <a:pt x="1870" y="1090"/>
                    <a:pt x="1876" y="1084"/>
                    <a:pt x="1876" y="1077"/>
                  </a:cubicBezTo>
                  <a:cubicBezTo>
                    <a:pt x="1876" y="1070"/>
                    <a:pt x="1870" y="1064"/>
                    <a:pt x="1863" y="1064"/>
                  </a:cubicBezTo>
                  <a:cubicBezTo>
                    <a:pt x="1856" y="1064"/>
                    <a:pt x="1850" y="1070"/>
                    <a:pt x="1850" y="1077"/>
                  </a:cubicBezTo>
                  <a:cubicBezTo>
                    <a:pt x="1850" y="1084"/>
                    <a:pt x="1856" y="1090"/>
                    <a:pt x="1863" y="1090"/>
                  </a:cubicBezTo>
                  <a:close/>
                  <a:moveTo>
                    <a:pt x="1903" y="1090"/>
                  </a:moveTo>
                  <a:cubicBezTo>
                    <a:pt x="1910" y="1090"/>
                    <a:pt x="1915" y="1084"/>
                    <a:pt x="1915" y="1077"/>
                  </a:cubicBezTo>
                  <a:cubicBezTo>
                    <a:pt x="1915" y="1070"/>
                    <a:pt x="1910" y="1064"/>
                    <a:pt x="1903" y="1064"/>
                  </a:cubicBezTo>
                  <a:cubicBezTo>
                    <a:pt x="1896" y="1064"/>
                    <a:pt x="1890" y="1070"/>
                    <a:pt x="1890" y="1077"/>
                  </a:cubicBezTo>
                  <a:cubicBezTo>
                    <a:pt x="1890" y="1084"/>
                    <a:pt x="1896" y="1090"/>
                    <a:pt x="1903" y="1090"/>
                  </a:cubicBezTo>
                  <a:close/>
                  <a:moveTo>
                    <a:pt x="1942" y="1090"/>
                  </a:moveTo>
                  <a:cubicBezTo>
                    <a:pt x="1949" y="1090"/>
                    <a:pt x="1955" y="1084"/>
                    <a:pt x="1955" y="1077"/>
                  </a:cubicBezTo>
                  <a:cubicBezTo>
                    <a:pt x="1955" y="1070"/>
                    <a:pt x="1949" y="1064"/>
                    <a:pt x="1942" y="1064"/>
                  </a:cubicBezTo>
                  <a:cubicBezTo>
                    <a:pt x="1935" y="1064"/>
                    <a:pt x="1929" y="1070"/>
                    <a:pt x="1929" y="1077"/>
                  </a:cubicBezTo>
                  <a:cubicBezTo>
                    <a:pt x="1929" y="1084"/>
                    <a:pt x="1935" y="1090"/>
                    <a:pt x="1942" y="1090"/>
                  </a:cubicBezTo>
                  <a:close/>
                  <a:moveTo>
                    <a:pt x="1981" y="1090"/>
                  </a:moveTo>
                  <a:cubicBezTo>
                    <a:pt x="1988" y="1090"/>
                    <a:pt x="1994" y="1084"/>
                    <a:pt x="1994" y="1077"/>
                  </a:cubicBezTo>
                  <a:cubicBezTo>
                    <a:pt x="1994" y="1070"/>
                    <a:pt x="1988" y="1064"/>
                    <a:pt x="1981" y="1064"/>
                  </a:cubicBezTo>
                  <a:cubicBezTo>
                    <a:pt x="1974" y="1064"/>
                    <a:pt x="1969" y="1070"/>
                    <a:pt x="1969" y="1077"/>
                  </a:cubicBezTo>
                  <a:cubicBezTo>
                    <a:pt x="1969" y="1084"/>
                    <a:pt x="1974" y="1090"/>
                    <a:pt x="1981" y="1090"/>
                  </a:cubicBezTo>
                  <a:close/>
                  <a:moveTo>
                    <a:pt x="2008" y="1077"/>
                  </a:moveTo>
                  <a:cubicBezTo>
                    <a:pt x="2008" y="1084"/>
                    <a:pt x="2014" y="1090"/>
                    <a:pt x="2021" y="1090"/>
                  </a:cubicBezTo>
                  <a:cubicBezTo>
                    <a:pt x="2028" y="1090"/>
                    <a:pt x="2034" y="1084"/>
                    <a:pt x="2034" y="1077"/>
                  </a:cubicBezTo>
                  <a:cubicBezTo>
                    <a:pt x="2034" y="1070"/>
                    <a:pt x="2028" y="1064"/>
                    <a:pt x="2021" y="1064"/>
                  </a:cubicBezTo>
                  <a:cubicBezTo>
                    <a:pt x="2014" y="1064"/>
                    <a:pt x="2008" y="1070"/>
                    <a:pt x="2008" y="1077"/>
                  </a:cubicBezTo>
                  <a:close/>
                  <a:moveTo>
                    <a:pt x="2060" y="1090"/>
                  </a:moveTo>
                  <a:cubicBezTo>
                    <a:pt x="2067" y="1090"/>
                    <a:pt x="2073" y="1084"/>
                    <a:pt x="2073" y="1077"/>
                  </a:cubicBezTo>
                  <a:cubicBezTo>
                    <a:pt x="2073" y="1070"/>
                    <a:pt x="2067" y="1064"/>
                    <a:pt x="2060" y="1064"/>
                  </a:cubicBezTo>
                  <a:cubicBezTo>
                    <a:pt x="2053" y="1064"/>
                    <a:pt x="2048" y="1070"/>
                    <a:pt x="2048" y="1077"/>
                  </a:cubicBezTo>
                  <a:cubicBezTo>
                    <a:pt x="2048" y="1084"/>
                    <a:pt x="2053" y="1090"/>
                    <a:pt x="2060" y="1090"/>
                  </a:cubicBezTo>
                  <a:close/>
                  <a:moveTo>
                    <a:pt x="2100" y="1090"/>
                  </a:moveTo>
                  <a:cubicBezTo>
                    <a:pt x="2107" y="1090"/>
                    <a:pt x="2112" y="1084"/>
                    <a:pt x="2112" y="1077"/>
                  </a:cubicBezTo>
                  <a:cubicBezTo>
                    <a:pt x="2112" y="1070"/>
                    <a:pt x="2107" y="1064"/>
                    <a:pt x="2100" y="1064"/>
                  </a:cubicBezTo>
                  <a:cubicBezTo>
                    <a:pt x="2093" y="1064"/>
                    <a:pt x="2087" y="1070"/>
                    <a:pt x="2087" y="1077"/>
                  </a:cubicBezTo>
                  <a:cubicBezTo>
                    <a:pt x="2087" y="1084"/>
                    <a:pt x="2093" y="1090"/>
                    <a:pt x="2100" y="1090"/>
                  </a:cubicBezTo>
                  <a:close/>
                  <a:moveTo>
                    <a:pt x="2139" y="1090"/>
                  </a:moveTo>
                  <a:cubicBezTo>
                    <a:pt x="2146" y="1090"/>
                    <a:pt x="2152" y="1084"/>
                    <a:pt x="2152" y="1077"/>
                  </a:cubicBezTo>
                  <a:cubicBezTo>
                    <a:pt x="2152" y="1070"/>
                    <a:pt x="2146" y="1064"/>
                    <a:pt x="2139" y="1064"/>
                  </a:cubicBezTo>
                  <a:cubicBezTo>
                    <a:pt x="2132" y="1064"/>
                    <a:pt x="2126" y="1070"/>
                    <a:pt x="2126" y="1077"/>
                  </a:cubicBezTo>
                  <a:cubicBezTo>
                    <a:pt x="2126" y="1084"/>
                    <a:pt x="2132" y="1090"/>
                    <a:pt x="2139" y="1090"/>
                  </a:cubicBezTo>
                  <a:close/>
                  <a:moveTo>
                    <a:pt x="2179" y="1064"/>
                  </a:moveTo>
                  <a:cubicBezTo>
                    <a:pt x="2172" y="1064"/>
                    <a:pt x="2166" y="1070"/>
                    <a:pt x="2166" y="1077"/>
                  </a:cubicBezTo>
                  <a:cubicBezTo>
                    <a:pt x="2166" y="1084"/>
                    <a:pt x="2172" y="1090"/>
                    <a:pt x="2179" y="1090"/>
                  </a:cubicBezTo>
                  <a:cubicBezTo>
                    <a:pt x="2186" y="1090"/>
                    <a:pt x="2191" y="1084"/>
                    <a:pt x="2191" y="1077"/>
                  </a:cubicBezTo>
                  <a:cubicBezTo>
                    <a:pt x="2191" y="1070"/>
                    <a:pt x="2186" y="1064"/>
                    <a:pt x="2179" y="1064"/>
                  </a:cubicBezTo>
                  <a:close/>
                  <a:moveTo>
                    <a:pt x="2730" y="1064"/>
                  </a:moveTo>
                  <a:cubicBezTo>
                    <a:pt x="2723" y="1064"/>
                    <a:pt x="2718" y="1070"/>
                    <a:pt x="2718" y="1077"/>
                  </a:cubicBezTo>
                  <a:cubicBezTo>
                    <a:pt x="2718" y="1084"/>
                    <a:pt x="2723" y="1090"/>
                    <a:pt x="2730" y="1090"/>
                  </a:cubicBezTo>
                  <a:cubicBezTo>
                    <a:pt x="2738" y="1090"/>
                    <a:pt x="2743" y="1084"/>
                    <a:pt x="2743" y="1077"/>
                  </a:cubicBezTo>
                  <a:cubicBezTo>
                    <a:pt x="2743" y="1070"/>
                    <a:pt x="2738" y="1064"/>
                    <a:pt x="2730" y="1064"/>
                  </a:cubicBezTo>
                  <a:close/>
                  <a:moveTo>
                    <a:pt x="2888" y="1090"/>
                  </a:moveTo>
                  <a:cubicBezTo>
                    <a:pt x="2895" y="1090"/>
                    <a:pt x="2901" y="1084"/>
                    <a:pt x="2901" y="1077"/>
                  </a:cubicBezTo>
                  <a:cubicBezTo>
                    <a:pt x="2901" y="1070"/>
                    <a:pt x="2895" y="1064"/>
                    <a:pt x="2888" y="1064"/>
                  </a:cubicBezTo>
                  <a:cubicBezTo>
                    <a:pt x="2881" y="1064"/>
                    <a:pt x="2875" y="1070"/>
                    <a:pt x="2875" y="1077"/>
                  </a:cubicBezTo>
                  <a:cubicBezTo>
                    <a:pt x="2875" y="1084"/>
                    <a:pt x="2881" y="1090"/>
                    <a:pt x="2888" y="1090"/>
                  </a:cubicBezTo>
                  <a:close/>
                  <a:moveTo>
                    <a:pt x="917" y="1129"/>
                  </a:moveTo>
                  <a:cubicBezTo>
                    <a:pt x="924" y="1129"/>
                    <a:pt x="930" y="1124"/>
                    <a:pt x="930" y="1117"/>
                  </a:cubicBezTo>
                  <a:cubicBezTo>
                    <a:pt x="930" y="1110"/>
                    <a:pt x="924" y="1104"/>
                    <a:pt x="917" y="1104"/>
                  </a:cubicBezTo>
                  <a:cubicBezTo>
                    <a:pt x="910" y="1104"/>
                    <a:pt x="904" y="1110"/>
                    <a:pt x="904" y="1117"/>
                  </a:cubicBezTo>
                  <a:cubicBezTo>
                    <a:pt x="904" y="1124"/>
                    <a:pt x="910" y="1129"/>
                    <a:pt x="917" y="1129"/>
                  </a:cubicBezTo>
                  <a:close/>
                  <a:moveTo>
                    <a:pt x="956" y="1129"/>
                  </a:moveTo>
                  <a:cubicBezTo>
                    <a:pt x="963" y="1129"/>
                    <a:pt x="969" y="1124"/>
                    <a:pt x="969" y="1117"/>
                  </a:cubicBezTo>
                  <a:cubicBezTo>
                    <a:pt x="969" y="1110"/>
                    <a:pt x="963" y="1104"/>
                    <a:pt x="956" y="1104"/>
                  </a:cubicBezTo>
                  <a:cubicBezTo>
                    <a:pt x="949" y="1104"/>
                    <a:pt x="944" y="1110"/>
                    <a:pt x="944" y="1117"/>
                  </a:cubicBezTo>
                  <a:cubicBezTo>
                    <a:pt x="944" y="1124"/>
                    <a:pt x="949" y="1129"/>
                    <a:pt x="956" y="1129"/>
                  </a:cubicBezTo>
                  <a:close/>
                  <a:moveTo>
                    <a:pt x="996" y="1129"/>
                  </a:moveTo>
                  <a:cubicBezTo>
                    <a:pt x="1003" y="1129"/>
                    <a:pt x="1009" y="1124"/>
                    <a:pt x="1009" y="1117"/>
                  </a:cubicBezTo>
                  <a:cubicBezTo>
                    <a:pt x="1009" y="1110"/>
                    <a:pt x="1003" y="1104"/>
                    <a:pt x="996" y="1104"/>
                  </a:cubicBezTo>
                  <a:cubicBezTo>
                    <a:pt x="989" y="1104"/>
                    <a:pt x="983" y="1110"/>
                    <a:pt x="983" y="1117"/>
                  </a:cubicBezTo>
                  <a:cubicBezTo>
                    <a:pt x="983" y="1124"/>
                    <a:pt x="989" y="1129"/>
                    <a:pt x="996" y="1129"/>
                  </a:cubicBezTo>
                  <a:close/>
                  <a:moveTo>
                    <a:pt x="1035" y="1129"/>
                  </a:moveTo>
                  <a:cubicBezTo>
                    <a:pt x="1042" y="1129"/>
                    <a:pt x="1048" y="1124"/>
                    <a:pt x="1048" y="1117"/>
                  </a:cubicBezTo>
                  <a:cubicBezTo>
                    <a:pt x="1048" y="1110"/>
                    <a:pt x="1042" y="1104"/>
                    <a:pt x="1035" y="1104"/>
                  </a:cubicBezTo>
                  <a:cubicBezTo>
                    <a:pt x="1028" y="1104"/>
                    <a:pt x="1023" y="1110"/>
                    <a:pt x="1023" y="1117"/>
                  </a:cubicBezTo>
                  <a:cubicBezTo>
                    <a:pt x="1023" y="1124"/>
                    <a:pt x="1028" y="1129"/>
                    <a:pt x="1035" y="1129"/>
                  </a:cubicBezTo>
                  <a:close/>
                  <a:moveTo>
                    <a:pt x="1075" y="1129"/>
                  </a:moveTo>
                  <a:cubicBezTo>
                    <a:pt x="1082" y="1129"/>
                    <a:pt x="1087" y="1124"/>
                    <a:pt x="1087" y="1117"/>
                  </a:cubicBezTo>
                  <a:cubicBezTo>
                    <a:pt x="1087" y="1110"/>
                    <a:pt x="1082" y="1104"/>
                    <a:pt x="1075" y="1104"/>
                  </a:cubicBezTo>
                  <a:cubicBezTo>
                    <a:pt x="1068" y="1104"/>
                    <a:pt x="1062" y="1110"/>
                    <a:pt x="1062" y="1117"/>
                  </a:cubicBezTo>
                  <a:cubicBezTo>
                    <a:pt x="1062" y="1124"/>
                    <a:pt x="1068" y="1129"/>
                    <a:pt x="1075" y="1129"/>
                  </a:cubicBezTo>
                  <a:close/>
                  <a:moveTo>
                    <a:pt x="1114" y="1129"/>
                  </a:moveTo>
                  <a:cubicBezTo>
                    <a:pt x="1121" y="1129"/>
                    <a:pt x="1127" y="1124"/>
                    <a:pt x="1127" y="1117"/>
                  </a:cubicBezTo>
                  <a:cubicBezTo>
                    <a:pt x="1127" y="1110"/>
                    <a:pt x="1121" y="1104"/>
                    <a:pt x="1114" y="1104"/>
                  </a:cubicBezTo>
                  <a:cubicBezTo>
                    <a:pt x="1107" y="1104"/>
                    <a:pt x="1101" y="1110"/>
                    <a:pt x="1101" y="1117"/>
                  </a:cubicBezTo>
                  <a:cubicBezTo>
                    <a:pt x="1101" y="1124"/>
                    <a:pt x="1107" y="1129"/>
                    <a:pt x="1114" y="1129"/>
                  </a:cubicBezTo>
                  <a:close/>
                  <a:moveTo>
                    <a:pt x="1154" y="1129"/>
                  </a:moveTo>
                  <a:cubicBezTo>
                    <a:pt x="1161" y="1129"/>
                    <a:pt x="1166" y="1124"/>
                    <a:pt x="1166" y="1117"/>
                  </a:cubicBezTo>
                  <a:cubicBezTo>
                    <a:pt x="1166" y="1110"/>
                    <a:pt x="1161" y="1104"/>
                    <a:pt x="1154" y="1104"/>
                  </a:cubicBezTo>
                  <a:cubicBezTo>
                    <a:pt x="1146" y="1104"/>
                    <a:pt x="1141" y="1110"/>
                    <a:pt x="1141" y="1117"/>
                  </a:cubicBezTo>
                  <a:cubicBezTo>
                    <a:pt x="1141" y="1124"/>
                    <a:pt x="1146" y="1129"/>
                    <a:pt x="1154" y="1129"/>
                  </a:cubicBezTo>
                  <a:close/>
                  <a:moveTo>
                    <a:pt x="1824" y="1104"/>
                  </a:moveTo>
                  <a:cubicBezTo>
                    <a:pt x="1817" y="1104"/>
                    <a:pt x="1811" y="1110"/>
                    <a:pt x="1811" y="1117"/>
                  </a:cubicBezTo>
                  <a:cubicBezTo>
                    <a:pt x="1811" y="1124"/>
                    <a:pt x="1817" y="1129"/>
                    <a:pt x="1824" y="1129"/>
                  </a:cubicBezTo>
                  <a:cubicBezTo>
                    <a:pt x="1831" y="1129"/>
                    <a:pt x="1836" y="1124"/>
                    <a:pt x="1836" y="1117"/>
                  </a:cubicBezTo>
                  <a:cubicBezTo>
                    <a:pt x="1836" y="1110"/>
                    <a:pt x="1831" y="1104"/>
                    <a:pt x="1824" y="1104"/>
                  </a:cubicBezTo>
                  <a:close/>
                  <a:moveTo>
                    <a:pt x="1863" y="1104"/>
                  </a:moveTo>
                  <a:cubicBezTo>
                    <a:pt x="1856" y="1104"/>
                    <a:pt x="1850" y="1110"/>
                    <a:pt x="1850" y="1117"/>
                  </a:cubicBezTo>
                  <a:cubicBezTo>
                    <a:pt x="1850" y="1124"/>
                    <a:pt x="1856" y="1129"/>
                    <a:pt x="1863" y="1129"/>
                  </a:cubicBezTo>
                  <a:cubicBezTo>
                    <a:pt x="1870" y="1129"/>
                    <a:pt x="1876" y="1124"/>
                    <a:pt x="1876" y="1117"/>
                  </a:cubicBezTo>
                  <a:cubicBezTo>
                    <a:pt x="1876" y="1110"/>
                    <a:pt x="1870" y="1104"/>
                    <a:pt x="1863" y="1104"/>
                  </a:cubicBezTo>
                  <a:close/>
                  <a:moveTo>
                    <a:pt x="1903" y="1104"/>
                  </a:moveTo>
                  <a:cubicBezTo>
                    <a:pt x="1896" y="1104"/>
                    <a:pt x="1890" y="1110"/>
                    <a:pt x="1890" y="1117"/>
                  </a:cubicBezTo>
                  <a:cubicBezTo>
                    <a:pt x="1890" y="1124"/>
                    <a:pt x="1896" y="1129"/>
                    <a:pt x="1903" y="1129"/>
                  </a:cubicBezTo>
                  <a:cubicBezTo>
                    <a:pt x="1910" y="1129"/>
                    <a:pt x="1915" y="1124"/>
                    <a:pt x="1915" y="1117"/>
                  </a:cubicBezTo>
                  <a:cubicBezTo>
                    <a:pt x="1915" y="1110"/>
                    <a:pt x="1910" y="1104"/>
                    <a:pt x="1903" y="1104"/>
                  </a:cubicBezTo>
                  <a:close/>
                  <a:moveTo>
                    <a:pt x="1942" y="1129"/>
                  </a:moveTo>
                  <a:cubicBezTo>
                    <a:pt x="1949" y="1129"/>
                    <a:pt x="1955" y="1124"/>
                    <a:pt x="1955" y="1117"/>
                  </a:cubicBezTo>
                  <a:cubicBezTo>
                    <a:pt x="1955" y="1110"/>
                    <a:pt x="1949" y="1104"/>
                    <a:pt x="1942" y="1104"/>
                  </a:cubicBezTo>
                  <a:cubicBezTo>
                    <a:pt x="1935" y="1104"/>
                    <a:pt x="1929" y="1110"/>
                    <a:pt x="1929" y="1117"/>
                  </a:cubicBezTo>
                  <a:cubicBezTo>
                    <a:pt x="1929" y="1124"/>
                    <a:pt x="1935" y="1129"/>
                    <a:pt x="1942" y="1129"/>
                  </a:cubicBezTo>
                  <a:close/>
                  <a:moveTo>
                    <a:pt x="1981" y="1104"/>
                  </a:moveTo>
                  <a:cubicBezTo>
                    <a:pt x="1974" y="1104"/>
                    <a:pt x="1969" y="1110"/>
                    <a:pt x="1969" y="1117"/>
                  </a:cubicBezTo>
                  <a:cubicBezTo>
                    <a:pt x="1969" y="1124"/>
                    <a:pt x="1974" y="1129"/>
                    <a:pt x="1981" y="1129"/>
                  </a:cubicBezTo>
                  <a:cubicBezTo>
                    <a:pt x="1988" y="1129"/>
                    <a:pt x="1994" y="1124"/>
                    <a:pt x="1994" y="1117"/>
                  </a:cubicBezTo>
                  <a:cubicBezTo>
                    <a:pt x="1994" y="1110"/>
                    <a:pt x="1988" y="1104"/>
                    <a:pt x="1981" y="1104"/>
                  </a:cubicBezTo>
                  <a:close/>
                  <a:moveTo>
                    <a:pt x="2021" y="1129"/>
                  </a:moveTo>
                  <a:cubicBezTo>
                    <a:pt x="2028" y="1129"/>
                    <a:pt x="2034" y="1124"/>
                    <a:pt x="2034" y="1117"/>
                  </a:cubicBezTo>
                  <a:cubicBezTo>
                    <a:pt x="2034" y="1110"/>
                    <a:pt x="2028" y="1104"/>
                    <a:pt x="2021" y="1104"/>
                  </a:cubicBezTo>
                  <a:cubicBezTo>
                    <a:pt x="2014" y="1104"/>
                    <a:pt x="2008" y="1110"/>
                    <a:pt x="2008" y="1117"/>
                  </a:cubicBezTo>
                  <a:cubicBezTo>
                    <a:pt x="2008" y="1124"/>
                    <a:pt x="2014" y="1129"/>
                    <a:pt x="2021" y="1129"/>
                  </a:cubicBezTo>
                  <a:close/>
                  <a:moveTo>
                    <a:pt x="2060" y="1129"/>
                  </a:moveTo>
                  <a:cubicBezTo>
                    <a:pt x="2067" y="1129"/>
                    <a:pt x="2073" y="1124"/>
                    <a:pt x="2073" y="1117"/>
                  </a:cubicBezTo>
                  <a:cubicBezTo>
                    <a:pt x="2073" y="1110"/>
                    <a:pt x="2067" y="1104"/>
                    <a:pt x="2060" y="1104"/>
                  </a:cubicBezTo>
                  <a:cubicBezTo>
                    <a:pt x="2053" y="1104"/>
                    <a:pt x="2048" y="1110"/>
                    <a:pt x="2048" y="1117"/>
                  </a:cubicBezTo>
                  <a:cubicBezTo>
                    <a:pt x="2048" y="1124"/>
                    <a:pt x="2053" y="1129"/>
                    <a:pt x="2060" y="1129"/>
                  </a:cubicBezTo>
                  <a:close/>
                  <a:moveTo>
                    <a:pt x="2100" y="1129"/>
                  </a:moveTo>
                  <a:cubicBezTo>
                    <a:pt x="2107" y="1129"/>
                    <a:pt x="2112" y="1124"/>
                    <a:pt x="2112" y="1117"/>
                  </a:cubicBezTo>
                  <a:cubicBezTo>
                    <a:pt x="2112" y="1110"/>
                    <a:pt x="2107" y="1104"/>
                    <a:pt x="2100" y="1104"/>
                  </a:cubicBezTo>
                  <a:cubicBezTo>
                    <a:pt x="2093" y="1104"/>
                    <a:pt x="2087" y="1110"/>
                    <a:pt x="2087" y="1117"/>
                  </a:cubicBezTo>
                  <a:cubicBezTo>
                    <a:pt x="2087" y="1124"/>
                    <a:pt x="2093" y="1129"/>
                    <a:pt x="2100" y="1129"/>
                  </a:cubicBezTo>
                  <a:close/>
                  <a:moveTo>
                    <a:pt x="2139" y="1129"/>
                  </a:moveTo>
                  <a:cubicBezTo>
                    <a:pt x="2146" y="1129"/>
                    <a:pt x="2152" y="1124"/>
                    <a:pt x="2152" y="1117"/>
                  </a:cubicBezTo>
                  <a:cubicBezTo>
                    <a:pt x="2152" y="1110"/>
                    <a:pt x="2146" y="1104"/>
                    <a:pt x="2139" y="1104"/>
                  </a:cubicBezTo>
                  <a:cubicBezTo>
                    <a:pt x="2132" y="1104"/>
                    <a:pt x="2126" y="1110"/>
                    <a:pt x="2126" y="1117"/>
                  </a:cubicBezTo>
                  <a:cubicBezTo>
                    <a:pt x="2126" y="1124"/>
                    <a:pt x="2132" y="1129"/>
                    <a:pt x="2139" y="1129"/>
                  </a:cubicBezTo>
                  <a:close/>
                  <a:moveTo>
                    <a:pt x="2730" y="1104"/>
                  </a:moveTo>
                  <a:cubicBezTo>
                    <a:pt x="2723" y="1104"/>
                    <a:pt x="2718" y="1110"/>
                    <a:pt x="2718" y="1117"/>
                  </a:cubicBezTo>
                  <a:cubicBezTo>
                    <a:pt x="2718" y="1124"/>
                    <a:pt x="2723" y="1129"/>
                    <a:pt x="2730" y="1129"/>
                  </a:cubicBezTo>
                  <a:cubicBezTo>
                    <a:pt x="2738" y="1129"/>
                    <a:pt x="2743" y="1124"/>
                    <a:pt x="2743" y="1117"/>
                  </a:cubicBezTo>
                  <a:cubicBezTo>
                    <a:pt x="2743" y="1110"/>
                    <a:pt x="2738" y="1104"/>
                    <a:pt x="2730" y="1104"/>
                  </a:cubicBezTo>
                  <a:close/>
                  <a:moveTo>
                    <a:pt x="2809" y="1104"/>
                  </a:moveTo>
                  <a:cubicBezTo>
                    <a:pt x="2802" y="1104"/>
                    <a:pt x="2797" y="1110"/>
                    <a:pt x="2797" y="1117"/>
                  </a:cubicBezTo>
                  <a:cubicBezTo>
                    <a:pt x="2797" y="1124"/>
                    <a:pt x="2802" y="1129"/>
                    <a:pt x="2809" y="1129"/>
                  </a:cubicBezTo>
                  <a:cubicBezTo>
                    <a:pt x="2816" y="1129"/>
                    <a:pt x="2822" y="1124"/>
                    <a:pt x="2822" y="1117"/>
                  </a:cubicBezTo>
                  <a:cubicBezTo>
                    <a:pt x="2822" y="1110"/>
                    <a:pt x="2816" y="1104"/>
                    <a:pt x="2809" y="1104"/>
                  </a:cubicBezTo>
                  <a:close/>
                  <a:moveTo>
                    <a:pt x="2849" y="1104"/>
                  </a:moveTo>
                  <a:cubicBezTo>
                    <a:pt x="2842" y="1104"/>
                    <a:pt x="2836" y="1110"/>
                    <a:pt x="2836" y="1117"/>
                  </a:cubicBezTo>
                  <a:cubicBezTo>
                    <a:pt x="2836" y="1124"/>
                    <a:pt x="2842" y="1129"/>
                    <a:pt x="2849" y="1129"/>
                  </a:cubicBezTo>
                  <a:cubicBezTo>
                    <a:pt x="2856" y="1129"/>
                    <a:pt x="2862" y="1124"/>
                    <a:pt x="2862" y="1117"/>
                  </a:cubicBezTo>
                  <a:cubicBezTo>
                    <a:pt x="2862" y="1110"/>
                    <a:pt x="2856" y="1104"/>
                    <a:pt x="2849" y="1104"/>
                  </a:cubicBezTo>
                  <a:close/>
                  <a:moveTo>
                    <a:pt x="2888" y="1129"/>
                  </a:moveTo>
                  <a:cubicBezTo>
                    <a:pt x="2895" y="1129"/>
                    <a:pt x="2901" y="1124"/>
                    <a:pt x="2901" y="1117"/>
                  </a:cubicBezTo>
                  <a:cubicBezTo>
                    <a:pt x="2901" y="1110"/>
                    <a:pt x="2895" y="1104"/>
                    <a:pt x="2888" y="1104"/>
                  </a:cubicBezTo>
                  <a:cubicBezTo>
                    <a:pt x="2881" y="1104"/>
                    <a:pt x="2875" y="1110"/>
                    <a:pt x="2875" y="1117"/>
                  </a:cubicBezTo>
                  <a:cubicBezTo>
                    <a:pt x="2875" y="1124"/>
                    <a:pt x="2881" y="1129"/>
                    <a:pt x="2888" y="1129"/>
                  </a:cubicBezTo>
                  <a:close/>
                  <a:moveTo>
                    <a:pt x="2919" y="1117"/>
                  </a:moveTo>
                  <a:cubicBezTo>
                    <a:pt x="2919" y="1121"/>
                    <a:pt x="2923" y="1125"/>
                    <a:pt x="2928" y="1125"/>
                  </a:cubicBezTo>
                  <a:cubicBezTo>
                    <a:pt x="2932" y="1125"/>
                    <a:pt x="2936" y="1121"/>
                    <a:pt x="2936" y="1117"/>
                  </a:cubicBezTo>
                  <a:cubicBezTo>
                    <a:pt x="2936" y="1112"/>
                    <a:pt x="2932" y="1108"/>
                    <a:pt x="2928" y="1108"/>
                  </a:cubicBezTo>
                  <a:cubicBezTo>
                    <a:pt x="2923" y="1108"/>
                    <a:pt x="2919" y="1112"/>
                    <a:pt x="2919" y="1117"/>
                  </a:cubicBezTo>
                  <a:close/>
                  <a:moveTo>
                    <a:pt x="882" y="1156"/>
                  </a:moveTo>
                  <a:cubicBezTo>
                    <a:pt x="882" y="1154"/>
                    <a:pt x="880" y="1152"/>
                    <a:pt x="878" y="1152"/>
                  </a:cubicBezTo>
                  <a:cubicBezTo>
                    <a:pt x="875" y="1152"/>
                    <a:pt x="873" y="1154"/>
                    <a:pt x="873" y="1156"/>
                  </a:cubicBezTo>
                  <a:cubicBezTo>
                    <a:pt x="873" y="1158"/>
                    <a:pt x="875" y="1160"/>
                    <a:pt x="878" y="1160"/>
                  </a:cubicBezTo>
                  <a:cubicBezTo>
                    <a:pt x="880" y="1160"/>
                    <a:pt x="882" y="1158"/>
                    <a:pt x="882" y="1156"/>
                  </a:cubicBezTo>
                  <a:close/>
                  <a:moveTo>
                    <a:pt x="917" y="1169"/>
                  </a:moveTo>
                  <a:cubicBezTo>
                    <a:pt x="924" y="1169"/>
                    <a:pt x="930" y="1163"/>
                    <a:pt x="930" y="1156"/>
                  </a:cubicBezTo>
                  <a:cubicBezTo>
                    <a:pt x="930" y="1149"/>
                    <a:pt x="924" y="1143"/>
                    <a:pt x="917" y="1143"/>
                  </a:cubicBezTo>
                  <a:cubicBezTo>
                    <a:pt x="910" y="1143"/>
                    <a:pt x="904" y="1149"/>
                    <a:pt x="904" y="1156"/>
                  </a:cubicBezTo>
                  <a:cubicBezTo>
                    <a:pt x="904" y="1163"/>
                    <a:pt x="910" y="1169"/>
                    <a:pt x="917" y="1169"/>
                  </a:cubicBezTo>
                  <a:close/>
                  <a:moveTo>
                    <a:pt x="956" y="1169"/>
                  </a:moveTo>
                  <a:cubicBezTo>
                    <a:pt x="963" y="1169"/>
                    <a:pt x="969" y="1163"/>
                    <a:pt x="969" y="1156"/>
                  </a:cubicBezTo>
                  <a:cubicBezTo>
                    <a:pt x="969" y="1149"/>
                    <a:pt x="963" y="1143"/>
                    <a:pt x="956" y="1143"/>
                  </a:cubicBezTo>
                  <a:cubicBezTo>
                    <a:pt x="949" y="1143"/>
                    <a:pt x="944" y="1149"/>
                    <a:pt x="944" y="1156"/>
                  </a:cubicBezTo>
                  <a:cubicBezTo>
                    <a:pt x="944" y="1163"/>
                    <a:pt x="949" y="1169"/>
                    <a:pt x="956" y="1169"/>
                  </a:cubicBezTo>
                  <a:close/>
                  <a:moveTo>
                    <a:pt x="996" y="1169"/>
                  </a:moveTo>
                  <a:cubicBezTo>
                    <a:pt x="1003" y="1169"/>
                    <a:pt x="1009" y="1163"/>
                    <a:pt x="1009" y="1156"/>
                  </a:cubicBezTo>
                  <a:cubicBezTo>
                    <a:pt x="1009" y="1149"/>
                    <a:pt x="1003" y="1143"/>
                    <a:pt x="996" y="1143"/>
                  </a:cubicBezTo>
                  <a:cubicBezTo>
                    <a:pt x="989" y="1143"/>
                    <a:pt x="983" y="1149"/>
                    <a:pt x="983" y="1156"/>
                  </a:cubicBezTo>
                  <a:cubicBezTo>
                    <a:pt x="983" y="1163"/>
                    <a:pt x="989" y="1169"/>
                    <a:pt x="996" y="1169"/>
                  </a:cubicBezTo>
                  <a:close/>
                  <a:moveTo>
                    <a:pt x="1035" y="1169"/>
                  </a:moveTo>
                  <a:cubicBezTo>
                    <a:pt x="1042" y="1169"/>
                    <a:pt x="1048" y="1163"/>
                    <a:pt x="1048" y="1156"/>
                  </a:cubicBezTo>
                  <a:cubicBezTo>
                    <a:pt x="1048" y="1149"/>
                    <a:pt x="1042" y="1143"/>
                    <a:pt x="1035" y="1143"/>
                  </a:cubicBezTo>
                  <a:cubicBezTo>
                    <a:pt x="1028" y="1143"/>
                    <a:pt x="1023" y="1149"/>
                    <a:pt x="1023" y="1156"/>
                  </a:cubicBezTo>
                  <a:cubicBezTo>
                    <a:pt x="1023" y="1163"/>
                    <a:pt x="1028" y="1169"/>
                    <a:pt x="1035" y="1169"/>
                  </a:cubicBezTo>
                  <a:close/>
                  <a:moveTo>
                    <a:pt x="1075" y="1169"/>
                  </a:moveTo>
                  <a:cubicBezTo>
                    <a:pt x="1082" y="1169"/>
                    <a:pt x="1087" y="1163"/>
                    <a:pt x="1087" y="1156"/>
                  </a:cubicBezTo>
                  <a:cubicBezTo>
                    <a:pt x="1087" y="1149"/>
                    <a:pt x="1082" y="1143"/>
                    <a:pt x="1075" y="1143"/>
                  </a:cubicBezTo>
                  <a:cubicBezTo>
                    <a:pt x="1068" y="1143"/>
                    <a:pt x="1062" y="1149"/>
                    <a:pt x="1062" y="1156"/>
                  </a:cubicBezTo>
                  <a:cubicBezTo>
                    <a:pt x="1062" y="1163"/>
                    <a:pt x="1068" y="1169"/>
                    <a:pt x="1075" y="1169"/>
                  </a:cubicBezTo>
                  <a:close/>
                  <a:moveTo>
                    <a:pt x="1114" y="1169"/>
                  </a:moveTo>
                  <a:cubicBezTo>
                    <a:pt x="1121" y="1169"/>
                    <a:pt x="1127" y="1163"/>
                    <a:pt x="1127" y="1156"/>
                  </a:cubicBezTo>
                  <a:cubicBezTo>
                    <a:pt x="1127" y="1149"/>
                    <a:pt x="1121" y="1143"/>
                    <a:pt x="1114" y="1143"/>
                  </a:cubicBezTo>
                  <a:cubicBezTo>
                    <a:pt x="1107" y="1143"/>
                    <a:pt x="1101" y="1149"/>
                    <a:pt x="1101" y="1156"/>
                  </a:cubicBezTo>
                  <a:cubicBezTo>
                    <a:pt x="1101" y="1163"/>
                    <a:pt x="1107" y="1169"/>
                    <a:pt x="1114" y="1169"/>
                  </a:cubicBezTo>
                  <a:close/>
                  <a:moveTo>
                    <a:pt x="1154" y="1169"/>
                  </a:moveTo>
                  <a:cubicBezTo>
                    <a:pt x="1161" y="1169"/>
                    <a:pt x="1166" y="1163"/>
                    <a:pt x="1166" y="1156"/>
                  </a:cubicBezTo>
                  <a:cubicBezTo>
                    <a:pt x="1166" y="1149"/>
                    <a:pt x="1161" y="1143"/>
                    <a:pt x="1154" y="1143"/>
                  </a:cubicBezTo>
                  <a:cubicBezTo>
                    <a:pt x="1146" y="1143"/>
                    <a:pt x="1141" y="1149"/>
                    <a:pt x="1141" y="1156"/>
                  </a:cubicBezTo>
                  <a:cubicBezTo>
                    <a:pt x="1141" y="1163"/>
                    <a:pt x="1146" y="1169"/>
                    <a:pt x="1154" y="1169"/>
                  </a:cubicBezTo>
                  <a:close/>
                  <a:moveTo>
                    <a:pt x="1193" y="1169"/>
                  </a:moveTo>
                  <a:cubicBezTo>
                    <a:pt x="1200" y="1169"/>
                    <a:pt x="1206" y="1163"/>
                    <a:pt x="1206" y="1156"/>
                  </a:cubicBezTo>
                  <a:cubicBezTo>
                    <a:pt x="1206" y="1149"/>
                    <a:pt x="1200" y="1143"/>
                    <a:pt x="1193" y="1143"/>
                  </a:cubicBezTo>
                  <a:cubicBezTo>
                    <a:pt x="1186" y="1143"/>
                    <a:pt x="1180" y="1149"/>
                    <a:pt x="1180" y="1156"/>
                  </a:cubicBezTo>
                  <a:cubicBezTo>
                    <a:pt x="1180" y="1163"/>
                    <a:pt x="1186" y="1169"/>
                    <a:pt x="1193" y="1169"/>
                  </a:cubicBezTo>
                  <a:close/>
                  <a:moveTo>
                    <a:pt x="1232" y="1169"/>
                  </a:moveTo>
                  <a:cubicBezTo>
                    <a:pt x="1239" y="1169"/>
                    <a:pt x="1245" y="1163"/>
                    <a:pt x="1245" y="1156"/>
                  </a:cubicBezTo>
                  <a:cubicBezTo>
                    <a:pt x="1245" y="1149"/>
                    <a:pt x="1239" y="1143"/>
                    <a:pt x="1232" y="1143"/>
                  </a:cubicBezTo>
                  <a:cubicBezTo>
                    <a:pt x="1225" y="1143"/>
                    <a:pt x="1220" y="1149"/>
                    <a:pt x="1220" y="1156"/>
                  </a:cubicBezTo>
                  <a:cubicBezTo>
                    <a:pt x="1220" y="1163"/>
                    <a:pt x="1225" y="1169"/>
                    <a:pt x="1232" y="1169"/>
                  </a:cubicBezTo>
                  <a:close/>
                  <a:moveTo>
                    <a:pt x="1824" y="1169"/>
                  </a:moveTo>
                  <a:cubicBezTo>
                    <a:pt x="1831" y="1169"/>
                    <a:pt x="1836" y="1163"/>
                    <a:pt x="1836" y="1156"/>
                  </a:cubicBezTo>
                  <a:cubicBezTo>
                    <a:pt x="1836" y="1149"/>
                    <a:pt x="1831" y="1143"/>
                    <a:pt x="1824" y="1143"/>
                  </a:cubicBezTo>
                  <a:cubicBezTo>
                    <a:pt x="1817" y="1143"/>
                    <a:pt x="1811" y="1149"/>
                    <a:pt x="1811" y="1156"/>
                  </a:cubicBezTo>
                  <a:cubicBezTo>
                    <a:pt x="1811" y="1163"/>
                    <a:pt x="1817" y="1169"/>
                    <a:pt x="1824" y="1169"/>
                  </a:cubicBezTo>
                  <a:close/>
                  <a:moveTo>
                    <a:pt x="1863" y="1169"/>
                  </a:moveTo>
                  <a:cubicBezTo>
                    <a:pt x="1870" y="1169"/>
                    <a:pt x="1876" y="1163"/>
                    <a:pt x="1876" y="1156"/>
                  </a:cubicBezTo>
                  <a:cubicBezTo>
                    <a:pt x="1876" y="1149"/>
                    <a:pt x="1870" y="1143"/>
                    <a:pt x="1863" y="1143"/>
                  </a:cubicBezTo>
                  <a:cubicBezTo>
                    <a:pt x="1856" y="1143"/>
                    <a:pt x="1850" y="1149"/>
                    <a:pt x="1850" y="1156"/>
                  </a:cubicBezTo>
                  <a:cubicBezTo>
                    <a:pt x="1850" y="1163"/>
                    <a:pt x="1856" y="1169"/>
                    <a:pt x="1863" y="1169"/>
                  </a:cubicBezTo>
                  <a:close/>
                  <a:moveTo>
                    <a:pt x="1903" y="1169"/>
                  </a:moveTo>
                  <a:cubicBezTo>
                    <a:pt x="1910" y="1169"/>
                    <a:pt x="1915" y="1163"/>
                    <a:pt x="1915" y="1156"/>
                  </a:cubicBezTo>
                  <a:cubicBezTo>
                    <a:pt x="1915" y="1149"/>
                    <a:pt x="1910" y="1143"/>
                    <a:pt x="1903" y="1143"/>
                  </a:cubicBezTo>
                  <a:cubicBezTo>
                    <a:pt x="1896" y="1143"/>
                    <a:pt x="1890" y="1149"/>
                    <a:pt x="1890" y="1156"/>
                  </a:cubicBezTo>
                  <a:cubicBezTo>
                    <a:pt x="1890" y="1163"/>
                    <a:pt x="1896" y="1169"/>
                    <a:pt x="1903" y="1169"/>
                  </a:cubicBezTo>
                  <a:close/>
                  <a:moveTo>
                    <a:pt x="1942" y="1169"/>
                  </a:moveTo>
                  <a:cubicBezTo>
                    <a:pt x="1949" y="1169"/>
                    <a:pt x="1955" y="1163"/>
                    <a:pt x="1955" y="1156"/>
                  </a:cubicBezTo>
                  <a:cubicBezTo>
                    <a:pt x="1955" y="1149"/>
                    <a:pt x="1949" y="1143"/>
                    <a:pt x="1942" y="1143"/>
                  </a:cubicBezTo>
                  <a:cubicBezTo>
                    <a:pt x="1935" y="1143"/>
                    <a:pt x="1929" y="1149"/>
                    <a:pt x="1929" y="1156"/>
                  </a:cubicBezTo>
                  <a:cubicBezTo>
                    <a:pt x="1929" y="1163"/>
                    <a:pt x="1935" y="1169"/>
                    <a:pt x="1942" y="1169"/>
                  </a:cubicBezTo>
                  <a:close/>
                  <a:moveTo>
                    <a:pt x="1981" y="1169"/>
                  </a:moveTo>
                  <a:cubicBezTo>
                    <a:pt x="1988" y="1169"/>
                    <a:pt x="1994" y="1163"/>
                    <a:pt x="1994" y="1156"/>
                  </a:cubicBezTo>
                  <a:cubicBezTo>
                    <a:pt x="1994" y="1149"/>
                    <a:pt x="1988" y="1143"/>
                    <a:pt x="1981" y="1143"/>
                  </a:cubicBezTo>
                  <a:cubicBezTo>
                    <a:pt x="1974" y="1143"/>
                    <a:pt x="1969" y="1149"/>
                    <a:pt x="1969" y="1156"/>
                  </a:cubicBezTo>
                  <a:cubicBezTo>
                    <a:pt x="1969" y="1163"/>
                    <a:pt x="1974" y="1169"/>
                    <a:pt x="1981" y="1169"/>
                  </a:cubicBezTo>
                  <a:close/>
                  <a:moveTo>
                    <a:pt x="2021" y="1169"/>
                  </a:moveTo>
                  <a:cubicBezTo>
                    <a:pt x="2028" y="1169"/>
                    <a:pt x="2034" y="1163"/>
                    <a:pt x="2034" y="1156"/>
                  </a:cubicBezTo>
                  <a:cubicBezTo>
                    <a:pt x="2034" y="1149"/>
                    <a:pt x="2028" y="1143"/>
                    <a:pt x="2021" y="1143"/>
                  </a:cubicBezTo>
                  <a:cubicBezTo>
                    <a:pt x="2014" y="1143"/>
                    <a:pt x="2008" y="1149"/>
                    <a:pt x="2008" y="1156"/>
                  </a:cubicBezTo>
                  <a:cubicBezTo>
                    <a:pt x="2008" y="1163"/>
                    <a:pt x="2014" y="1169"/>
                    <a:pt x="2021" y="1169"/>
                  </a:cubicBezTo>
                  <a:close/>
                  <a:moveTo>
                    <a:pt x="2060" y="1169"/>
                  </a:moveTo>
                  <a:cubicBezTo>
                    <a:pt x="2067" y="1169"/>
                    <a:pt x="2073" y="1163"/>
                    <a:pt x="2073" y="1156"/>
                  </a:cubicBezTo>
                  <a:cubicBezTo>
                    <a:pt x="2073" y="1149"/>
                    <a:pt x="2067" y="1143"/>
                    <a:pt x="2060" y="1143"/>
                  </a:cubicBezTo>
                  <a:cubicBezTo>
                    <a:pt x="2053" y="1143"/>
                    <a:pt x="2048" y="1149"/>
                    <a:pt x="2048" y="1156"/>
                  </a:cubicBezTo>
                  <a:cubicBezTo>
                    <a:pt x="2048" y="1163"/>
                    <a:pt x="2053" y="1169"/>
                    <a:pt x="2060" y="1169"/>
                  </a:cubicBezTo>
                  <a:close/>
                  <a:moveTo>
                    <a:pt x="2100" y="1143"/>
                  </a:moveTo>
                  <a:cubicBezTo>
                    <a:pt x="2093" y="1143"/>
                    <a:pt x="2087" y="1149"/>
                    <a:pt x="2087" y="1156"/>
                  </a:cubicBezTo>
                  <a:cubicBezTo>
                    <a:pt x="2087" y="1163"/>
                    <a:pt x="2093" y="1169"/>
                    <a:pt x="2100" y="1169"/>
                  </a:cubicBezTo>
                  <a:cubicBezTo>
                    <a:pt x="2107" y="1169"/>
                    <a:pt x="2112" y="1163"/>
                    <a:pt x="2112" y="1156"/>
                  </a:cubicBezTo>
                  <a:cubicBezTo>
                    <a:pt x="2112" y="1149"/>
                    <a:pt x="2107" y="1143"/>
                    <a:pt x="2100" y="1143"/>
                  </a:cubicBezTo>
                  <a:close/>
                  <a:moveTo>
                    <a:pt x="2730" y="1143"/>
                  </a:moveTo>
                  <a:cubicBezTo>
                    <a:pt x="2723" y="1143"/>
                    <a:pt x="2718" y="1149"/>
                    <a:pt x="2718" y="1156"/>
                  </a:cubicBezTo>
                  <a:cubicBezTo>
                    <a:pt x="2718" y="1163"/>
                    <a:pt x="2723" y="1169"/>
                    <a:pt x="2730" y="1169"/>
                  </a:cubicBezTo>
                  <a:cubicBezTo>
                    <a:pt x="2738" y="1169"/>
                    <a:pt x="2743" y="1163"/>
                    <a:pt x="2743" y="1156"/>
                  </a:cubicBezTo>
                  <a:cubicBezTo>
                    <a:pt x="2743" y="1149"/>
                    <a:pt x="2738" y="1143"/>
                    <a:pt x="2730" y="1143"/>
                  </a:cubicBezTo>
                  <a:close/>
                  <a:moveTo>
                    <a:pt x="2849" y="1143"/>
                  </a:moveTo>
                  <a:cubicBezTo>
                    <a:pt x="2842" y="1143"/>
                    <a:pt x="2836" y="1149"/>
                    <a:pt x="2836" y="1156"/>
                  </a:cubicBezTo>
                  <a:cubicBezTo>
                    <a:pt x="2836" y="1163"/>
                    <a:pt x="2842" y="1169"/>
                    <a:pt x="2849" y="1169"/>
                  </a:cubicBezTo>
                  <a:cubicBezTo>
                    <a:pt x="2856" y="1169"/>
                    <a:pt x="2862" y="1163"/>
                    <a:pt x="2862" y="1156"/>
                  </a:cubicBezTo>
                  <a:cubicBezTo>
                    <a:pt x="2862" y="1149"/>
                    <a:pt x="2856" y="1143"/>
                    <a:pt x="2849" y="1143"/>
                  </a:cubicBezTo>
                  <a:close/>
                  <a:moveTo>
                    <a:pt x="2928" y="1169"/>
                  </a:moveTo>
                  <a:cubicBezTo>
                    <a:pt x="2935" y="1169"/>
                    <a:pt x="2940" y="1163"/>
                    <a:pt x="2940" y="1156"/>
                  </a:cubicBezTo>
                  <a:cubicBezTo>
                    <a:pt x="2940" y="1149"/>
                    <a:pt x="2935" y="1143"/>
                    <a:pt x="2928" y="1143"/>
                  </a:cubicBezTo>
                  <a:cubicBezTo>
                    <a:pt x="2921" y="1143"/>
                    <a:pt x="2915" y="1149"/>
                    <a:pt x="2915" y="1156"/>
                  </a:cubicBezTo>
                  <a:cubicBezTo>
                    <a:pt x="2915" y="1163"/>
                    <a:pt x="2921" y="1169"/>
                    <a:pt x="2928" y="1169"/>
                  </a:cubicBezTo>
                  <a:close/>
                  <a:moveTo>
                    <a:pt x="3046" y="1144"/>
                  </a:moveTo>
                  <a:cubicBezTo>
                    <a:pt x="3039" y="1144"/>
                    <a:pt x="3034" y="1149"/>
                    <a:pt x="3034" y="1156"/>
                  </a:cubicBezTo>
                  <a:cubicBezTo>
                    <a:pt x="3034" y="1163"/>
                    <a:pt x="3039" y="1168"/>
                    <a:pt x="3046" y="1168"/>
                  </a:cubicBezTo>
                  <a:cubicBezTo>
                    <a:pt x="3053" y="1168"/>
                    <a:pt x="3058" y="1163"/>
                    <a:pt x="3058" y="1156"/>
                  </a:cubicBezTo>
                  <a:cubicBezTo>
                    <a:pt x="3058" y="1149"/>
                    <a:pt x="3053" y="1144"/>
                    <a:pt x="3046" y="1144"/>
                  </a:cubicBezTo>
                  <a:close/>
                  <a:moveTo>
                    <a:pt x="3085" y="1169"/>
                  </a:moveTo>
                  <a:cubicBezTo>
                    <a:pt x="3092" y="1169"/>
                    <a:pt x="3098" y="1163"/>
                    <a:pt x="3098" y="1156"/>
                  </a:cubicBezTo>
                  <a:cubicBezTo>
                    <a:pt x="3098" y="1149"/>
                    <a:pt x="3092" y="1143"/>
                    <a:pt x="3085" y="1143"/>
                  </a:cubicBezTo>
                  <a:cubicBezTo>
                    <a:pt x="3078" y="1143"/>
                    <a:pt x="3073" y="1149"/>
                    <a:pt x="3073" y="1156"/>
                  </a:cubicBezTo>
                  <a:cubicBezTo>
                    <a:pt x="3073" y="1163"/>
                    <a:pt x="3078" y="1169"/>
                    <a:pt x="3085" y="1169"/>
                  </a:cubicBezTo>
                  <a:close/>
                  <a:moveTo>
                    <a:pt x="3125" y="1167"/>
                  </a:moveTo>
                  <a:cubicBezTo>
                    <a:pt x="3131" y="1167"/>
                    <a:pt x="3136" y="1162"/>
                    <a:pt x="3136" y="1156"/>
                  </a:cubicBezTo>
                  <a:cubicBezTo>
                    <a:pt x="3136" y="1150"/>
                    <a:pt x="3131" y="1145"/>
                    <a:pt x="3125" y="1145"/>
                  </a:cubicBezTo>
                  <a:cubicBezTo>
                    <a:pt x="3118" y="1145"/>
                    <a:pt x="3113" y="1150"/>
                    <a:pt x="3113" y="1156"/>
                  </a:cubicBezTo>
                  <a:cubicBezTo>
                    <a:pt x="3113" y="1162"/>
                    <a:pt x="3118" y="1167"/>
                    <a:pt x="3125" y="1167"/>
                  </a:cubicBezTo>
                  <a:close/>
                  <a:moveTo>
                    <a:pt x="878" y="1188"/>
                  </a:moveTo>
                  <a:cubicBezTo>
                    <a:pt x="873" y="1188"/>
                    <a:pt x="870" y="1191"/>
                    <a:pt x="870" y="1195"/>
                  </a:cubicBezTo>
                  <a:cubicBezTo>
                    <a:pt x="870" y="1199"/>
                    <a:pt x="873" y="1203"/>
                    <a:pt x="878" y="1203"/>
                  </a:cubicBezTo>
                  <a:cubicBezTo>
                    <a:pt x="882" y="1203"/>
                    <a:pt x="885" y="1199"/>
                    <a:pt x="885" y="1195"/>
                  </a:cubicBezTo>
                  <a:cubicBezTo>
                    <a:pt x="885" y="1191"/>
                    <a:pt x="882" y="1188"/>
                    <a:pt x="878" y="1188"/>
                  </a:cubicBezTo>
                  <a:close/>
                  <a:moveTo>
                    <a:pt x="917" y="1183"/>
                  </a:moveTo>
                  <a:cubicBezTo>
                    <a:pt x="910" y="1183"/>
                    <a:pt x="904" y="1188"/>
                    <a:pt x="904" y="1195"/>
                  </a:cubicBezTo>
                  <a:cubicBezTo>
                    <a:pt x="904" y="1202"/>
                    <a:pt x="910" y="1208"/>
                    <a:pt x="917" y="1208"/>
                  </a:cubicBezTo>
                  <a:cubicBezTo>
                    <a:pt x="924" y="1208"/>
                    <a:pt x="930" y="1202"/>
                    <a:pt x="930" y="1195"/>
                  </a:cubicBezTo>
                  <a:cubicBezTo>
                    <a:pt x="930" y="1188"/>
                    <a:pt x="924" y="1183"/>
                    <a:pt x="917" y="1183"/>
                  </a:cubicBezTo>
                  <a:close/>
                  <a:moveTo>
                    <a:pt x="956" y="1183"/>
                  </a:moveTo>
                  <a:cubicBezTo>
                    <a:pt x="949" y="1183"/>
                    <a:pt x="944" y="1188"/>
                    <a:pt x="944" y="1195"/>
                  </a:cubicBezTo>
                  <a:cubicBezTo>
                    <a:pt x="944" y="1202"/>
                    <a:pt x="949" y="1208"/>
                    <a:pt x="956" y="1208"/>
                  </a:cubicBezTo>
                  <a:cubicBezTo>
                    <a:pt x="963" y="1208"/>
                    <a:pt x="969" y="1202"/>
                    <a:pt x="969" y="1195"/>
                  </a:cubicBezTo>
                  <a:cubicBezTo>
                    <a:pt x="969" y="1188"/>
                    <a:pt x="963" y="1183"/>
                    <a:pt x="956" y="1183"/>
                  </a:cubicBezTo>
                  <a:close/>
                  <a:moveTo>
                    <a:pt x="996" y="1208"/>
                  </a:moveTo>
                  <a:cubicBezTo>
                    <a:pt x="1003" y="1208"/>
                    <a:pt x="1009" y="1202"/>
                    <a:pt x="1009" y="1195"/>
                  </a:cubicBezTo>
                  <a:cubicBezTo>
                    <a:pt x="1009" y="1188"/>
                    <a:pt x="1003" y="1183"/>
                    <a:pt x="996" y="1183"/>
                  </a:cubicBezTo>
                  <a:cubicBezTo>
                    <a:pt x="989" y="1183"/>
                    <a:pt x="983" y="1188"/>
                    <a:pt x="983" y="1195"/>
                  </a:cubicBezTo>
                  <a:cubicBezTo>
                    <a:pt x="983" y="1202"/>
                    <a:pt x="989" y="1208"/>
                    <a:pt x="996" y="1208"/>
                  </a:cubicBezTo>
                  <a:close/>
                  <a:moveTo>
                    <a:pt x="1035" y="1208"/>
                  </a:moveTo>
                  <a:cubicBezTo>
                    <a:pt x="1042" y="1208"/>
                    <a:pt x="1048" y="1202"/>
                    <a:pt x="1048" y="1195"/>
                  </a:cubicBezTo>
                  <a:cubicBezTo>
                    <a:pt x="1048" y="1188"/>
                    <a:pt x="1042" y="1183"/>
                    <a:pt x="1035" y="1183"/>
                  </a:cubicBezTo>
                  <a:cubicBezTo>
                    <a:pt x="1028" y="1183"/>
                    <a:pt x="1023" y="1188"/>
                    <a:pt x="1023" y="1195"/>
                  </a:cubicBezTo>
                  <a:cubicBezTo>
                    <a:pt x="1023" y="1202"/>
                    <a:pt x="1028" y="1208"/>
                    <a:pt x="1035" y="1208"/>
                  </a:cubicBezTo>
                  <a:close/>
                  <a:moveTo>
                    <a:pt x="1075" y="1208"/>
                  </a:moveTo>
                  <a:cubicBezTo>
                    <a:pt x="1082" y="1208"/>
                    <a:pt x="1087" y="1202"/>
                    <a:pt x="1087" y="1195"/>
                  </a:cubicBezTo>
                  <a:cubicBezTo>
                    <a:pt x="1087" y="1188"/>
                    <a:pt x="1082" y="1183"/>
                    <a:pt x="1075" y="1183"/>
                  </a:cubicBezTo>
                  <a:cubicBezTo>
                    <a:pt x="1068" y="1183"/>
                    <a:pt x="1062" y="1188"/>
                    <a:pt x="1062" y="1195"/>
                  </a:cubicBezTo>
                  <a:cubicBezTo>
                    <a:pt x="1062" y="1202"/>
                    <a:pt x="1068" y="1208"/>
                    <a:pt x="1075" y="1208"/>
                  </a:cubicBezTo>
                  <a:close/>
                  <a:moveTo>
                    <a:pt x="1114" y="1183"/>
                  </a:moveTo>
                  <a:cubicBezTo>
                    <a:pt x="1107" y="1183"/>
                    <a:pt x="1101" y="1188"/>
                    <a:pt x="1101" y="1195"/>
                  </a:cubicBezTo>
                  <a:cubicBezTo>
                    <a:pt x="1101" y="1202"/>
                    <a:pt x="1107" y="1208"/>
                    <a:pt x="1114" y="1208"/>
                  </a:cubicBezTo>
                  <a:cubicBezTo>
                    <a:pt x="1121" y="1208"/>
                    <a:pt x="1127" y="1202"/>
                    <a:pt x="1127" y="1195"/>
                  </a:cubicBezTo>
                  <a:cubicBezTo>
                    <a:pt x="1127" y="1188"/>
                    <a:pt x="1121" y="1183"/>
                    <a:pt x="1114" y="1183"/>
                  </a:cubicBezTo>
                  <a:close/>
                  <a:moveTo>
                    <a:pt x="1154" y="1183"/>
                  </a:moveTo>
                  <a:cubicBezTo>
                    <a:pt x="1146" y="1183"/>
                    <a:pt x="1141" y="1188"/>
                    <a:pt x="1141" y="1195"/>
                  </a:cubicBezTo>
                  <a:cubicBezTo>
                    <a:pt x="1141" y="1202"/>
                    <a:pt x="1146" y="1208"/>
                    <a:pt x="1154" y="1208"/>
                  </a:cubicBezTo>
                  <a:cubicBezTo>
                    <a:pt x="1161" y="1208"/>
                    <a:pt x="1166" y="1202"/>
                    <a:pt x="1166" y="1195"/>
                  </a:cubicBezTo>
                  <a:cubicBezTo>
                    <a:pt x="1166" y="1188"/>
                    <a:pt x="1161" y="1183"/>
                    <a:pt x="1154" y="1183"/>
                  </a:cubicBezTo>
                  <a:close/>
                  <a:moveTo>
                    <a:pt x="1193" y="1183"/>
                  </a:moveTo>
                  <a:cubicBezTo>
                    <a:pt x="1186" y="1183"/>
                    <a:pt x="1180" y="1188"/>
                    <a:pt x="1180" y="1195"/>
                  </a:cubicBezTo>
                  <a:cubicBezTo>
                    <a:pt x="1180" y="1202"/>
                    <a:pt x="1186" y="1208"/>
                    <a:pt x="1193" y="1208"/>
                  </a:cubicBezTo>
                  <a:cubicBezTo>
                    <a:pt x="1200" y="1208"/>
                    <a:pt x="1206" y="1202"/>
                    <a:pt x="1206" y="1195"/>
                  </a:cubicBezTo>
                  <a:cubicBezTo>
                    <a:pt x="1206" y="1188"/>
                    <a:pt x="1200" y="1183"/>
                    <a:pt x="1193" y="1183"/>
                  </a:cubicBezTo>
                  <a:close/>
                  <a:moveTo>
                    <a:pt x="1232" y="1183"/>
                  </a:moveTo>
                  <a:cubicBezTo>
                    <a:pt x="1225" y="1183"/>
                    <a:pt x="1220" y="1188"/>
                    <a:pt x="1220" y="1195"/>
                  </a:cubicBezTo>
                  <a:cubicBezTo>
                    <a:pt x="1220" y="1202"/>
                    <a:pt x="1225" y="1208"/>
                    <a:pt x="1232" y="1208"/>
                  </a:cubicBezTo>
                  <a:cubicBezTo>
                    <a:pt x="1239" y="1208"/>
                    <a:pt x="1245" y="1202"/>
                    <a:pt x="1245" y="1195"/>
                  </a:cubicBezTo>
                  <a:cubicBezTo>
                    <a:pt x="1245" y="1188"/>
                    <a:pt x="1239" y="1183"/>
                    <a:pt x="1232" y="1183"/>
                  </a:cubicBezTo>
                  <a:close/>
                  <a:moveTo>
                    <a:pt x="1272" y="1208"/>
                  </a:moveTo>
                  <a:cubicBezTo>
                    <a:pt x="1279" y="1208"/>
                    <a:pt x="1285" y="1202"/>
                    <a:pt x="1285" y="1195"/>
                  </a:cubicBezTo>
                  <a:cubicBezTo>
                    <a:pt x="1285" y="1188"/>
                    <a:pt x="1279" y="1183"/>
                    <a:pt x="1272" y="1183"/>
                  </a:cubicBezTo>
                  <a:cubicBezTo>
                    <a:pt x="1265" y="1183"/>
                    <a:pt x="1259" y="1188"/>
                    <a:pt x="1259" y="1195"/>
                  </a:cubicBezTo>
                  <a:cubicBezTo>
                    <a:pt x="1259" y="1202"/>
                    <a:pt x="1265" y="1208"/>
                    <a:pt x="1272" y="1208"/>
                  </a:cubicBezTo>
                  <a:close/>
                  <a:moveTo>
                    <a:pt x="1311" y="1183"/>
                  </a:moveTo>
                  <a:cubicBezTo>
                    <a:pt x="1304" y="1183"/>
                    <a:pt x="1298" y="1188"/>
                    <a:pt x="1298" y="1195"/>
                  </a:cubicBezTo>
                  <a:cubicBezTo>
                    <a:pt x="1298" y="1202"/>
                    <a:pt x="1304" y="1208"/>
                    <a:pt x="1311" y="1208"/>
                  </a:cubicBezTo>
                  <a:cubicBezTo>
                    <a:pt x="1318" y="1208"/>
                    <a:pt x="1324" y="1202"/>
                    <a:pt x="1324" y="1195"/>
                  </a:cubicBezTo>
                  <a:cubicBezTo>
                    <a:pt x="1324" y="1188"/>
                    <a:pt x="1318" y="1183"/>
                    <a:pt x="1311" y="1183"/>
                  </a:cubicBezTo>
                  <a:close/>
                  <a:moveTo>
                    <a:pt x="1824" y="1183"/>
                  </a:moveTo>
                  <a:cubicBezTo>
                    <a:pt x="1817" y="1183"/>
                    <a:pt x="1811" y="1188"/>
                    <a:pt x="1811" y="1195"/>
                  </a:cubicBezTo>
                  <a:cubicBezTo>
                    <a:pt x="1811" y="1202"/>
                    <a:pt x="1817" y="1208"/>
                    <a:pt x="1824" y="1208"/>
                  </a:cubicBezTo>
                  <a:cubicBezTo>
                    <a:pt x="1831" y="1208"/>
                    <a:pt x="1836" y="1202"/>
                    <a:pt x="1836" y="1195"/>
                  </a:cubicBezTo>
                  <a:cubicBezTo>
                    <a:pt x="1836" y="1188"/>
                    <a:pt x="1831" y="1183"/>
                    <a:pt x="1824" y="1183"/>
                  </a:cubicBezTo>
                  <a:close/>
                  <a:moveTo>
                    <a:pt x="1863" y="1208"/>
                  </a:moveTo>
                  <a:cubicBezTo>
                    <a:pt x="1870" y="1208"/>
                    <a:pt x="1876" y="1202"/>
                    <a:pt x="1876" y="1195"/>
                  </a:cubicBezTo>
                  <a:cubicBezTo>
                    <a:pt x="1876" y="1188"/>
                    <a:pt x="1870" y="1183"/>
                    <a:pt x="1863" y="1183"/>
                  </a:cubicBezTo>
                  <a:cubicBezTo>
                    <a:pt x="1856" y="1183"/>
                    <a:pt x="1850" y="1188"/>
                    <a:pt x="1850" y="1195"/>
                  </a:cubicBezTo>
                  <a:cubicBezTo>
                    <a:pt x="1850" y="1202"/>
                    <a:pt x="1856" y="1208"/>
                    <a:pt x="1863" y="1208"/>
                  </a:cubicBezTo>
                  <a:close/>
                  <a:moveTo>
                    <a:pt x="1903" y="1183"/>
                  </a:moveTo>
                  <a:cubicBezTo>
                    <a:pt x="1896" y="1183"/>
                    <a:pt x="1890" y="1188"/>
                    <a:pt x="1890" y="1195"/>
                  </a:cubicBezTo>
                  <a:cubicBezTo>
                    <a:pt x="1890" y="1202"/>
                    <a:pt x="1896" y="1208"/>
                    <a:pt x="1903" y="1208"/>
                  </a:cubicBezTo>
                  <a:cubicBezTo>
                    <a:pt x="1910" y="1208"/>
                    <a:pt x="1915" y="1202"/>
                    <a:pt x="1915" y="1195"/>
                  </a:cubicBezTo>
                  <a:cubicBezTo>
                    <a:pt x="1915" y="1188"/>
                    <a:pt x="1910" y="1183"/>
                    <a:pt x="1903" y="1183"/>
                  </a:cubicBezTo>
                  <a:close/>
                  <a:moveTo>
                    <a:pt x="1942" y="1183"/>
                  </a:moveTo>
                  <a:cubicBezTo>
                    <a:pt x="1935" y="1183"/>
                    <a:pt x="1929" y="1188"/>
                    <a:pt x="1929" y="1195"/>
                  </a:cubicBezTo>
                  <a:cubicBezTo>
                    <a:pt x="1929" y="1202"/>
                    <a:pt x="1935" y="1208"/>
                    <a:pt x="1942" y="1208"/>
                  </a:cubicBezTo>
                  <a:cubicBezTo>
                    <a:pt x="1949" y="1208"/>
                    <a:pt x="1955" y="1202"/>
                    <a:pt x="1955" y="1195"/>
                  </a:cubicBezTo>
                  <a:cubicBezTo>
                    <a:pt x="1955" y="1188"/>
                    <a:pt x="1949" y="1183"/>
                    <a:pt x="1942" y="1183"/>
                  </a:cubicBezTo>
                  <a:close/>
                  <a:moveTo>
                    <a:pt x="1981" y="1183"/>
                  </a:moveTo>
                  <a:cubicBezTo>
                    <a:pt x="1974" y="1183"/>
                    <a:pt x="1969" y="1188"/>
                    <a:pt x="1969" y="1195"/>
                  </a:cubicBezTo>
                  <a:cubicBezTo>
                    <a:pt x="1969" y="1202"/>
                    <a:pt x="1974" y="1208"/>
                    <a:pt x="1981" y="1208"/>
                  </a:cubicBezTo>
                  <a:cubicBezTo>
                    <a:pt x="1988" y="1208"/>
                    <a:pt x="1994" y="1202"/>
                    <a:pt x="1994" y="1195"/>
                  </a:cubicBezTo>
                  <a:cubicBezTo>
                    <a:pt x="1994" y="1188"/>
                    <a:pt x="1988" y="1183"/>
                    <a:pt x="1981" y="1183"/>
                  </a:cubicBezTo>
                  <a:close/>
                  <a:moveTo>
                    <a:pt x="2021" y="1183"/>
                  </a:moveTo>
                  <a:cubicBezTo>
                    <a:pt x="2014" y="1183"/>
                    <a:pt x="2008" y="1188"/>
                    <a:pt x="2008" y="1195"/>
                  </a:cubicBezTo>
                  <a:cubicBezTo>
                    <a:pt x="2008" y="1202"/>
                    <a:pt x="2014" y="1208"/>
                    <a:pt x="2021" y="1208"/>
                  </a:cubicBezTo>
                  <a:cubicBezTo>
                    <a:pt x="2028" y="1208"/>
                    <a:pt x="2034" y="1202"/>
                    <a:pt x="2034" y="1195"/>
                  </a:cubicBezTo>
                  <a:cubicBezTo>
                    <a:pt x="2034" y="1188"/>
                    <a:pt x="2028" y="1183"/>
                    <a:pt x="2021" y="1183"/>
                  </a:cubicBezTo>
                  <a:close/>
                  <a:moveTo>
                    <a:pt x="2060" y="1183"/>
                  </a:moveTo>
                  <a:cubicBezTo>
                    <a:pt x="2053" y="1183"/>
                    <a:pt x="2048" y="1188"/>
                    <a:pt x="2048" y="1195"/>
                  </a:cubicBezTo>
                  <a:cubicBezTo>
                    <a:pt x="2048" y="1202"/>
                    <a:pt x="2053" y="1208"/>
                    <a:pt x="2060" y="1208"/>
                  </a:cubicBezTo>
                  <a:cubicBezTo>
                    <a:pt x="2067" y="1208"/>
                    <a:pt x="2073" y="1202"/>
                    <a:pt x="2073" y="1195"/>
                  </a:cubicBezTo>
                  <a:cubicBezTo>
                    <a:pt x="2073" y="1188"/>
                    <a:pt x="2067" y="1183"/>
                    <a:pt x="2060" y="1183"/>
                  </a:cubicBezTo>
                  <a:close/>
                  <a:moveTo>
                    <a:pt x="2770" y="1183"/>
                  </a:moveTo>
                  <a:cubicBezTo>
                    <a:pt x="2763" y="1183"/>
                    <a:pt x="2757" y="1188"/>
                    <a:pt x="2757" y="1195"/>
                  </a:cubicBezTo>
                  <a:cubicBezTo>
                    <a:pt x="2757" y="1202"/>
                    <a:pt x="2763" y="1208"/>
                    <a:pt x="2770" y="1208"/>
                  </a:cubicBezTo>
                  <a:cubicBezTo>
                    <a:pt x="2777" y="1208"/>
                    <a:pt x="2783" y="1202"/>
                    <a:pt x="2783" y="1195"/>
                  </a:cubicBezTo>
                  <a:cubicBezTo>
                    <a:pt x="2783" y="1188"/>
                    <a:pt x="2777" y="1183"/>
                    <a:pt x="2770" y="1183"/>
                  </a:cubicBezTo>
                  <a:close/>
                  <a:moveTo>
                    <a:pt x="3125" y="1208"/>
                  </a:moveTo>
                  <a:cubicBezTo>
                    <a:pt x="3132" y="1208"/>
                    <a:pt x="3137" y="1202"/>
                    <a:pt x="3137" y="1195"/>
                  </a:cubicBezTo>
                  <a:cubicBezTo>
                    <a:pt x="3137" y="1188"/>
                    <a:pt x="3132" y="1183"/>
                    <a:pt x="3125" y="1183"/>
                  </a:cubicBezTo>
                  <a:cubicBezTo>
                    <a:pt x="3118" y="1183"/>
                    <a:pt x="3112" y="1188"/>
                    <a:pt x="3112" y="1195"/>
                  </a:cubicBezTo>
                  <a:cubicBezTo>
                    <a:pt x="3112" y="1202"/>
                    <a:pt x="3118" y="1208"/>
                    <a:pt x="3125" y="1208"/>
                  </a:cubicBezTo>
                  <a:close/>
                  <a:moveTo>
                    <a:pt x="3164" y="1208"/>
                  </a:moveTo>
                  <a:cubicBezTo>
                    <a:pt x="3171" y="1208"/>
                    <a:pt x="3177" y="1202"/>
                    <a:pt x="3177" y="1195"/>
                  </a:cubicBezTo>
                  <a:cubicBezTo>
                    <a:pt x="3177" y="1188"/>
                    <a:pt x="3171" y="1183"/>
                    <a:pt x="3164" y="1183"/>
                  </a:cubicBezTo>
                  <a:cubicBezTo>
                    <a:pt x="3157" y="1183"/>
                    <a:pt x="3151" y="1188"/>
                    <a:pt x="3151" y="1195"/>
                  </a:cubicBezTo>
                  <a:cubicBezTo>
                    <a:pt x="3151" y="1202"/>
                    <a:pt x="3157" y="1208"/>
                    <a:pt x="3164" y="1208"/>
                  </a:cubicBezTo>
                  <a:close/>
                  <a:moveTo>
                    <a:pt x="917" y="1222"/>
                  </a:moveTo>
                  <a:cubicBezTo>
                    <a:pt x="910" y="1222"/>
                    <a:pt x="904" y="1228"/>
                    <a:pt x="904" y="1235"/>
                  </a:cubicBezTo>
                  <a:cubicBezTo>
                    <a:pt x="904" y="1242"/>
                    <a:pt x="910" y="1248"/>
                    <a:pt x="917" y="1248"/>
                  </a:cubicBezTo>
                  <a:cubicBezTo>
                    <a:pt x="924" y="1248"/>
                    <a:pt x="930" y="1242"/>
                    <a:pt x="930" y="1235"/>
                  </a:cubicBezTo>
                  <a:cubicBezTo>
                    <a:pt x="930" y="1228"/>
                    <a:pt x="924" y="1222"/>
                    <a:pt x="917" y="1222"/>
                  </a:cubicBezTo>
                  <a:close/>
                  <a:moveTo>
                    <a:pt x="956" y="1222"/>
                  </a:moveTo>
                  <a:cubicBezTo>
                    <a:pt x="949" y="1222"/>
                    <a:pt x="944" y="1228"/>
                    <a:pt x="944" y="1235"/>
                  </a:cubicBezTo>
                  <a:cubicBezTo>
                    <a:pt x="944" y="1242"/>
                    <a:pt x="949" y="1248"/>
                    <a:pt x="956" y="1248"/>
                  </a:cubicBezTo>
                  <a:cubicBezTo>
                    <a:pt x="963" y="1248"/>
                    <a:pt x="969" y="1242"/>
                    <a:pt x="969" y="1235"/>
                  </a:cubicBezTo>
                  <a:cubicBezTo>
                    <a:pt x="969" y="1228"/>
                    <a:pt x="963" y="1222"/>
                    <a:pt x="956" y="1222"/>
                  </a:cubicBezTo>
                  <a:close/>
                  <a:moveTo>
                    <a:pt x="996" y="1222"/>
                  </a:moveTo>
                  <a:cubicBezTo>
                    <a:pt x="989" y="1222"/>
                    <a:pt x="983" y="1228"/>
                    <a:pt x="983" y="1235"/>
                  </a:cubicBezTo>
                  <a:cubicBezTo>
                    <a:pt x="983" y="1242"/>
                    <a:pt x="989" y="1248"/>
                    <a:pt x="996" y="1248"/>
                  </a:cubicBezTo>
                  <a:cubicBezTo>
                    <a:pt x="1003" y="1248"/>
                    <a:pt x="1009" y="1242"/>
                    <a:pt x="1009" y="1235"/>
                  </a:cubicBezTo>
                  <a:cubicBezTo>
                    <a:pt x="1009" y="1228"/>
                    <a:pt x="1003" y="1222"/>
                    <a:pt x="996" y="1222"/>
                  </a:cubicBezTo>
                  <a:close/>
                  <a:moveTo>
                    <a:pt x="1035" y="1222"/>
                  </a:moveTo>
                  <a:cubicBezTo>
                    <a:pt x="1028" y="1222"/>
                    <a:pt x="1023" y="1228"/>
                    <a:pt x="1023" y="1235"/>
                  </a:cubicBezTo>
                  <a:cubicBezTo>
                    <a:pt x="1023" y="1242"/>
                    <a:pt x="1028" y="1248"/>
                    <a:pt x="1035" y="1248"/>
                  </a:cubicBezTo>
                  <a:cubicBezTo>
                    <a:pt x="1042" y="1248"/>
                    <a:pt x="1048" y="1242"/>
                    <a:pt x="1048" y="1235"/>
                  </a:cubicBezTo>
                  <a:cubicBezTo>
                    <a:pt x="1048" y="1228"/>
                    <a:pt x="1042" y="1222"/>
                    <a:pt x="1035" y="1222"/>
                  </a:cubicBezTo>
                  <a:close/>
                  <a:moveTo>
                    <a:pt x="1075" y="1222"/>
                  </a:moveTo>
                  <a:cubicBezTo>
                    <a:pt x="1068" y="1222"/>
                    <a:pt x="1062" y="1228"/>
                    <a:pt x="1062" y="1235"/>
                  </a:cubicBezTo>
                  <a:cubicBezTo>
                    <a:pt x="1062" y="1242"/>
                    <a:pt x="1068" y="1248"/>
                    <a:pt x="1075" y="1248"/>
                  </a:cubicBezTo>
                  <a:cubicBezTo>
                    <a:pt x="1082" y="1248"/>
                    <a:pt x="1087" y="1242"/>
                    <a:pt x="1087" y="1235"/>
                  </a:cubicBezTo>
                  <a:cubicBezTo>
                    <a:pt x="1087" y="1228"/>
                    <a:pt x="1082" y="1222"/>
                    <a:pt x="1075" y="1222"/>
                  </a:cubicBezTo>
                  <a:close/>
                  <a:moveTo>
                    <a:pt x="1114" y="1248"/>
                  </a:moveTo>
                  <a:cubicBezTo>
                    <a:pt x="1121" y="1248"/>
                    <a:pt x="1127" y="1242"/>
                    <a:pt x="1127" y="1235"/>
                  </a:cubicBezTo>
                  <a:cubicBezTo>
                    <a:pt x="1127" y="1228"/>
                    <a:pt x="1121" y="1222"/>
                    <a:pt x="1114" y="1222"/>
                  </a:cubicBezTo>
                  <a:cubicBezTo>
                    <a:pt x="1107" y="1222"/>
                    <a:pt x="1101" y="1228"/>
                    <a:pt x="1101" y="1235"/>
                  </a:cubicBezTo>
                  <a:cubicBezTo>
                    <a:pt x="1101" y="1242"/>
                    <a:pt x="1107" y="1248"/>
                    <a:pt x="1114" y="1248"/>
                  </a:cubicBezTo>
                  <a:close/>
                  <a:moveTo>
                    <a:pt x="1154" y="1248"/>
                  </a:moveTo>
                  <a:cubicBezTo>
                    <a:pt x="1161" y="1248"/>
                    <a:pt x="1166" y="1242"/>
                    <a:pt x="1166" y="1235"/>
                  </a:cubicBezTo>
                  <a:cubicBezTo>
                    <a:pt x="1166" y="1228"/>
                    <a:pt x="1161" y="1222"/>
                    <a:pt x="1154" y="1222"/>
                  </a:cubicBezTo>
                  <a:cubicBezTo>
                    <a:pt x="1146" y="1222"/>
                    <a:pt x="1141" y="1228"/>
                    <a:pt x="1141" y="1235"/>
                  </a:cubicBezTo>
                  <a:cubicBezTo>
                    <a:pt x="1141" y="1242"/>
                    <a:pt x="1146" y="1248"/>
                    <a:pt x="1154" y="1248"/>
                  </a:cubicBezTo>
                  <a:close/>
                  <a:moveTo>
                    <a:pt x="1193" y="1222"/>
                  </a:moveTo>
                  <a:cubicBezTo>
                    <a:pt x="1186" y="1222"/>
                    <a:pt x="1180" y="1228"/>
                    <a:pt x="1180" y="1235"/>
                  </a:cubicBezTo>
                  <a:cubicBezTo>
                    <a:pt x="1180" y="1242"/>
                    <a:pt x="1186" y="1248"/>
                    <a:pt x="1193" y="1248"/>
                  </a:cubicBezTo>
                  <a:cubicBezTo>
                    <a:pt x="1200" y="1248"/>
                    <a:pt x="1206" y="1242"/>
                    <a:pt x="1206" y="1235"/>
                  </a:cubicBezTo>
                  <a:cubicBezTo>
                    <a:pt x="1206" y="1228"/>
                    <a:pt x="1200" y="1222"/>
                    <a:pt x="1193" y="1222"/>
                  </a:cubicBezTo>
                  <a:close/>
                  <a:moveTo>
                    <a:pt x="1232" y="1248"/>
                  </a:moveTo>
                  <a:cubicBezTo>
                    <a:pt x="1239" y="1248"/>
                    <a:pt x="1245" y="1242"/>
                    <a:pt x="1245" y="1235"/>
                  </a:cubicBezTo>
                  <a:cubicBezTo>
                    <a:pt x="1245" y="1228"/>
                    <a:pt x="1239" y="1222"/>
                    <a:pt x="1232" y="1222"/>
                  </a:cubicBezTo>
                  <a:cubicBezTo>
                    <a:pt x="1225" y="1222"/>
                    <a:pt x="1220" y="1228"/>
                    <a:pt x="1220" y="1235"/>
                  </a:cubicBezTo>
                  <a:cubicBezTo>
                    <a:pt x="1220" y="1242"/>
                    <a:pt x="1225" y="1248"/>
                    <a:pt x="1232" y="1248"/>
                  </a:cubicBezTo>
                  <a:close/>
                  <a:moveTo>
                    <a:pt x="1272" y="1222"/>
                  </a:moveTo>
                  <a:cubicBezTo>
                    <a:pt x="1265" y="1222"/>
                    <a:pt x="1259" y="1228"/>
                    <a:pt x="1259" y="1235"/>
                  </a:cubicBezTo>
                  <a:cubicBezTo>
                    <a:pt x="1259" y="1242"/>
                    <a:pt x="1265" y="1248"/>
                    <a:pt x="1272" y="1248"/>
                  </a:cubicBezTo>
                  <a:cubicBezTo>
                    <a:pt x="1279" y="1248"/>
                    <a:pt x="1285" y="1242"/>
                    <a:pt x="1285" y="1235"/>
                  </a:cubicBezTo>
                  <a:cubicBezTo>
                    <a:pt x="1285" y="1228"/>
                    <a:pt x="1279" y="1222"/>
                    <a:pt x="1272" y="1222"/>
                  </a:cubicBezTo>
                  <a:close/>
                  <a:moveTo>
                    <a:pt x="1311" y="1222"/>
                  </a:moveTo>
                  <a:cubicBezTo>
                    <a:pt x="1304" y="1222"/>
                    <a:pt x="1298" y="1228"/>
                    <a:pt x="1298" y="1235"/>
                  </a:cubicBezTo>
                  <a:cubicBezTo>
                    <a:pt x="1298" y="1242"/>
                    <a:pt x="1304" y="1248"/>
                    <a:pt x="1311" y="1248"/>
                  </a:cubicBezTo>
                  <a:cubicBezTo>
                    <a:pt x="1318" y="1248"/>
                    <a:pt x="1324" y="1242"/>
                    <a:pt x="1324" y="1235"/>
                  </a:cubicBezTo>
                  <a:cubicBezTo>
                    <a:pt x="1324" y="1228"/>
                    <a:pt x="1318" y="1222"/>
                    <a:pt x="1311" y="1222"/>
                  </a:cubicBezTo>
                  <a:close/>
                  <a:moveTo>
                    <a:pt x="1863" y="1248"/>
                  </a:moveTo>
                  <a:cubicBezTo>
                    <a:pt x="1870" y="1248"/>
                    <a:pt x="1876" y="1242"/>
                    <a:pt x="1876" y="1235"/>
                  </a:cubicBezTo>
                  <a:cubicBezTo>
                    <a:pt x="1876" y="1228"/>
                    <a:pt x="1870" y="1222"/>
                    <a:pt x="1863" y="1222"/>
                  </a:cubicBezTo>
                  <a:cubicBezTo>
                    <a:pt x="1856" y="1222"/>
                    <a:pt x="1850" y="1228"/>
                    <a:pt x="1850" y="1235"/>
                  </a:cubicBezTo>
                  <a:cubicBezTo>
                    <a:pt x="1850" y="1242"/>
                    <a:pt x="1856" y="1248"/>
                    <a:pt x="1863" y="1248"/>
                  </a:cubicBezTo>
                  <a:close/>
                  <a:moveTo>
                    <a:pt x="1903" y="1222"/>
                  </a:moveTo>
                  <a:cubicBezTo>
                    <a:pt x="1896" y="1222"/>
                    <a:pt x="1890" y="1228"/>
                    <a:pt x="1890" y="1235"/>
                  </a:cubicBezTo>
                  <a:cubicBezTo>
                    <a:pt x="1890" y="1242"/>
                    <a:pt x="1896" y="1248"/>
                    <a:pt x="1903" y="1248"/>
                  </a:cubicBezTo>
                  <a:cubicBezTo>
                    <a:pt x="1910" y="1248"/>
                    <a:pt x="1915" y="1242"/>
                    <a:pt x="1915" y="1235"/>
                  </a:cubicBezTo>
                  <a:cubicBezTo>
                    <a:pt x="1915" y="1228"/>
                    <a:pt x="1910" y="1222"/>
                    <a:pt x="1903" y="1222"/>
                  </a:cubicBezTo>
                  <a:close/>
                  <a:moveTo>
                    <a:pt x="1942" y="1222"/>
                  </a:moveTo>
                  <a:cubicBezTo>
                    <a:pt x="1935" y="1222"/>
                    <a:pt x="1929" y="1228"/>
                    <a:pt x="1929" y="1235"/>
                  </a:cubicBezTo>
                  <a:cubicBezTo>
                    <a:pt x="1929" y="1242"/>
                    <a:pt x="1935" y="1248"/>
                    <a:pt x="1942" y="1248"/>
                  </a:cubicBezTo>
                  <a:cubicBezTo>
                    <a:pt x="1949" y="1248"/>
                    <a:pt x="1955" y="1242"/>
                    <a:pt x="1955" y="1235"/>
                  </a:cubicBezTo>
                  <a:cubicBezTo>
                    <a:pt x="1955" y="1228"/>
                    <a:pt x="1949" y="1222"/>
                    <a:pt x="1942" y="1222"/>
                  </a:cubicBezTo>
                  <a:close/>
                  <a:moveTo>
                    <a:pt x="1981" y="1222"/>
                  </a:moveTo>
                  <a:cubicBezTo>
                    <a:pt x="1974" y="1222"/>
                    <a:pt x="1969" y="1228"/>
                    <a:pt x="1969" y="1235"/>
                  </a:cubicBezTo>
                  <a:cubicBezTo>
                    <a:pt x="1969" y="1242"/>
                    <a:pt x="1974" y="1248"/>
                    <a:pt x="1981" y="1248"/>
                  </a:cubicBezTo>
                  <a:cubicBezTo>
                    <a:pt x="1988" y="1248"/>
                    <a:pt x="1994" y="1242"/>
                    <a:pt x="1994" y="1235"/>
                  </a:cubicBezTo>
                  <a:cubicBezTo>
                    <a:pt x="1994" y="1228"/>
                    <a:pt x="1988" y="1222"/>
                    <a:pt x="1981" y="1222"/>
                  </a:cubicBezTo>
                  <a:close/>
                  <a:moveTo>
                    <a:pt x="2021" y="1222"/>
                  </a:moveTo>
                  <a:cubicBezTo>
                    <a:pt x="2014" y="1222"/>
                    <a:pt x="2008" y="1228"/>
                    <a:pt x="2008" y="1235"/>
                  </a:cubicBezTo>
                  <a:cubicBezTo>
                    <a:pt x="2008" y="1242"/>
                    <a:pt x="2014" y="1248"/>
                    <a:pt x="2021" y="1248"/>
                  </a:cubicBezTo>
                  <a:cubicBezTo>
                    <a:pt x="2028" y="1248"/>
                    <a:pt x="2034" y="1242"/>
                    <a:pt x="2034" y="1235"/>
                  </a:cubicBezTo>
                  <a:cubicBezTo>
                    <a:pt x="2034" y="1228"/>
                    <a:pt x="2028" y="1222"/>
                    <a:pt x="2021" y="1222"/>
                  </a:cubicBezTo>
                  <a:close/>
                  <a:moveTo>
                    <a:pt x="2060" y="1222"/>
                  </a:moveTo>
                  <a:cubicBezTo>
                    <a:pt x="2053" y="1222"/>
                    <a:pt x="2048" y="1228"/>
                    <a:pt x="2048" y="1235"/>
                  </a:cubicBezTo>
                  <a:cubicBezTo>
                    <a:pt x="2048" y="1242"/>
                    <a:pt x="2053" y="1248"/>
                    <a:pt x="2060" y="1248"/>
                  </a:cubicBezTo>
                  <a:cubicBezTo>
                    <a:pt x="2067" y="1248"/>
                    <a:pt x="2073" y="1242"/>
                    <a:pt x="2073" y="1235"/>
                  </a:cubicBezTo>
                  <a:cubicBezTo>
                    <a:pt x="2073" y="1228"/>
                    <a:pt x="2067" y="1222"/>
                    <a:pt x="2060" y="1222"/>
                  </a:cubicBezTo>
                  <a:close/>
                  <a:moveTo>
                    <a:pt x="2100" y="1222"/>
                  </a:moveTo>
                  <a:cubicBezTo>
                    <a:pt x="2093" y="1222"/>
                    <a:pt x="2087" y="1228"/>
                    <a:pt x="2087" y="1235"/>
                  </a:cubicBezTo>
                  <a:cubicBezTo>
                    <a:pt x="2087" y="1242"/>
                    <a:pt x="2093" y="1248"/>
                    <a:pt x="2100" y="1248"/>
                  </a:cubicBezTo>
                  <a:cubicBezTo>
                    <a:pt x="2107" y="1248"/>
                    <a:pt x="2112" y="1242"/>
                    <a:pt x="2112" y="1235"/>
                  </a:cubicBezTo>
                  <a:cubicBezTo>
                    <a:pt x="2112" y="1228"/>
                    <a:pt x="2107" y="1222"/>
                    <a:pt x="2100" y="1222"/>
                  </a:cubicBezTo>
                  <a:close/>
                  <a:moveTo>
                    <a:pt x="956" y="1287"/>
                  </a:moveTo>
                  <a:cubicBezTo>
                    <a:pt x="963" y="1287"/>
                    <a:pt x="969" y="1281"/>
                    <a:pt x="969" y="1274"/>
                  </a:cubicBezTo>
                  <a:cubicBezTo>
                    <a:pt x="969" y="1267"/>
                    <a:pt x="963" y="1261"/>
                    <a:pt x="956" y="1261"/>
                  </a:cubicBezTo>
                  <a:cubicBezTo>
                    <a:pt x="949" y="1261"/>
                    <a:pt x="944" y="1267"/>
                    <a:pt x="944" y="1274"/>
                  </a:cubicBezTo>
                  <a:cubicBezTo>
                    <a:pt x="944" y="1281"/>
                    <a:pt x="949" y="1287"/>
                    <a:pt x="956" y="1287"/>
                  </a:cubicBezTo>
                  <a:close/>
                  <a:moveTo>
                    <a:pt x="996" y="1261"/>
                  </a:moveTo>
                  <a:cubicBezTo>
                    <a:pt x="989" y="1261"/>
                    <a:pt x="983" y="1267"/>
                    <a:pt x="983" y="1274"/>
                  </a:cubicBezTo>
                  <a:cubicBezTo>
                    <a:pt x="983" y="1281"/>
                    <a:pt x="989" y="1287"/>
                    <a:pt x="996" y="1287"/>
                  </a:cubicBezTo>
                  <a:cubicBezTo>
                    <a:pt x="1003" y="1287"/>
                    <a:pt x="1009" y="1281"/>
                    <a:pt x="1009" y="1274"/>
                  </a:cubicBezTo>
                  <a:cubicBezTo>
                    <a:pt x="1009" y="1267"/>
                    <a:pt x="1003" y="1261"/>
                    <a:pt x="996" y="1261"/>
                  </a:cubicBezTo>
                  <a:close/>
                  <a:moveTo>
                    <a:pt x="1035" y="1261"/>
                  </a:moveTo>
                  <a:cubicBezTo>
                    <a:pt x="1028" y="1261"/>
                    <a:pt x="1023" y="1267"/>
                    <a:pt x="1023" y="1274"/>
                  </a:cubicBezTo>
                  <a:cubicBezTo>
                    <a:pt x="1023" y="1281"/>
                    <a:pt x="1028" y="1287"/>
                    <a:pt x="1035" y="1287"/>
                  </a:cubicBezTo>
                  <a:cubicBezTo>
                    <a:pt x="1042" y="1287"/>
                    <a:pt x="1048" y="1281"/>
                    <a:pt x="1048" y="1274"/>
                  </a:cubicBezTo>
                  <a:cubicBezTo>
                    <a:pt x="1048" y="1267"/>
                    <a:pt x="1042" y="1261"/>
                    <a:pt x="1035" y="1261"/>
                  </a:cubicBezTo>
                  <a:close/>
                  <a:moveTo>
                    <a:pt x="1075" y="1261"/>
                  </a:moveTo>
                  <a:cubicBezTo>
                    <a:pt x="1068" y="1261"/>
                    <a:pt x="1062" y="1267"/>
                    <a:pt x="1062" y="1274"/>
                  </a:cubicBezTo>
                  <a:cubicBezTo>
                    <a:pt x="1062" y="1281"/>
                    <a:pt x="1068" y="1287"/>
                    <a:pt x="1075" y="1287"/>
                  </a:cubicBezTo>
                  <a:cubicBezTo>
                    <a:pt x="1082" y="1287"/>
                    <a:pt x="1087" y="1281"/>
                    <a:pt x="1087" y="1274"/>
                  </a:cubicBezTo>
                  <a:cubicBezTo>
                    <a:pt x="1087" y="1267"/>
                    <a:pt x="1082" y="1261"/>
                    <a:pt x="1075" y="1261"/>
                  </a:cubicBezTo>
                  <a:close/>
                  <a:moveTo>
                    <a:pt x="1114" y="1261"/>
                  </a:moveTo>
                  <a:cubicBezTo>
                    <a:pt x="1107" y="1261"/>
                    <a:pt x="1101" y="1267"/>
                    <a:pt x="1101" y="1274"/>
                  </a:cubicBezTo>
                  <a:cubicBezTo>
                    <a:pt x="1101" y="1281"/>
                    <a:pt x="1107" y="1287"/>
                    <a:pt x="1114" y="1287"/>
                  </a:cubicBezTo>
                  <a:cubicBezTo>
                    <a:pt x="1121" y="1287"/>
                    <a:pt x="1127" y="1281"/>
                    <a:pt x="1127" y="1274"/>
                  </a:cubicBezTo>
                  <a:cubicBezTo>
                    <a:pt x="1127" y="1267"/>
                    <a:pt x="1121" y="1261"/>
                    <a:pt x="1114" y="1261"/>
                  </a:cubicBezTo>
                  <a:close/>
                  <a:moveTo>
                    <a:pt x="1141" y="1274"/>
                  </a:moveTo>
                  <a:cubicBezTo>
                    <a:pt x="1141" y="1281"/>
                    <a:pt x="1146" y="1287"/>
                    <a:pt x="1154" y="1287"/>
                  </a:cubicBezTo>
                  <a:cubicBezTo>
                    <a:pt x="1161" y="1287"/>
                    <a:pt x="1166" y="1281"/>
                    <a:pt x="1166" y="1274"/>
                  </a:cubicBezTo>
                  <a:cubicBezTo>
                    <a:pt x="1166" y="1267"/>
                    <a:pt x="1161" y="1261"/>
                    <a:pt x="1154" y="1261"/>
                  </a:cubicBezTo>
                  <a:cubicBezTo>
                    <a:pt x="1146" y="1261"/>
                    <a:pt x="1141" y="1267"/>
                    <a:pt x="1141" y="1274"/>
                  </a:cubicBezTo>
                  <a:close/>
                  <a:moveTo>
                    <a:pt x="1180" y="1274"/>
                  </a:moveTo>
                  <a:cubicBezTo>
                    <a:pt x="1180" y="1281"/>
                    <a:pt x="1186" y="1287"/>
                    <a:pt x="1193" y="1287"/>
                  </a:cubicBezTo>
                  <a:cubicBezTo>
                    <a:pt x="1200" y="1287"/>
                    <a:pt x="1206" y="1281"/>
                    <a:pt x="1206" y="1274"/>
                  </a:cubicBezTo>
                  <a:cubicBezTo>
                    <a:pt x="1206" y="1267"/>
                    <a:pt x="1200" y="1261"/>
                    <a:pt x="1193" y="1261"/>
                  </a:cubicBezTo>
                  <a:cubicBezTo>
                    <a:pt x="1186" y="1261"/>
                    <a:pt x="1180" y="1267"/>
                    <a:pt x="1180" y="1274"/>
                  </a:cubicBezTo>
                  <a:close/>
                  <a:moveTo>
                    <a:pt x="1232" y="1287"/>
                  </a:moveTo>
                  <a:cubicBezTo>
                    <a:pt x="1239" y="1287"/>
                    <a:pt x="1245" y="1281"/>
                    <a:pt x="1245" y="1274"/>
                  </a:cubicBezTo>
                  <a:cubicBezTo>
                    <a:pt x="1245" y="1267"/>
                    <a:pt x="1239" y="1261"/>
                    <a:pt x="1232" y="1261"/>
                  </a:cubicBezTo>
                  <a:cubicBezTo>
                    <a:pt x="1225" y="1261"/>
                    <a:pt x="1220" y="1267"/>
                    <a:pt x="1220" y="1274"/>
                  </a:cubicBezTo>
                  <a:cubicBezTo>
                    <a:pt x="1220" y="1281"/>
                    <a:pt x="1225" y="1287"/>
                    <a:pt x="1232" y="1287"/>
                  </a:cubicBezTo>
                  <a:close/>
                  <a:moveTo>
                    <a:pt x="1272" y="1261"/>
                  </a:moveTo>
                  <a:cubicBezTo>
                    <a:pt x="1265" y="1261"/>
                    <a:pt x="1259" y="1267"/>
                    <a:pt x="1259" y="1274"/>
                  </a:cubicBezTo>
                  <a:cubicBezTo>
                    <a:pt x="1259" y="1281"/>
                    <a:pt x="1265" y="1287"/>
                    <a:pt x="1272" y="1287"/>
                  </a:cubicBezTo>
                  <a:cubicBezTo>
                    <a:pt x="1279" y="1287"/>
                    <a:pt x="1285" y="1281"/>
                    <a:pt x="1285" y="1274"/>
                  </a:cubicBezTo>
                  <a:cubicBezTo>
                    <a:pt x="1285" y="1267"/>
                    <a:pt x="1279" y="1261"/>
                    <a:pt x="1272" y="1261"/>
                  </a:cubicBezTo>
                  <a:close/>
                  <a:moveTo>
                    <a:pt x="1824" y="1261"/>
                  </a:moveTo>
                  <a:cubicBezTo>
                    <a:pt x="1817" y="1261"/>
                    <a:pt x="1811" y="1267"/>
                    <a:pt x="1811" y="1274"/>
                  </a:cubicBezTo>
                  <a:cubicBezTo>
                    <a:pt x="1811" y="1281"/>
                    <a:pt x="1817" y="1287"/>
                    <a:pt x="1824" y="1287"/>
                  </a:cubicBezTo>
                  <a:cubicBezTo>
                    <a:pt x="1831" y="1287"/>
                    <a:pt x="1837" y="1281"/>
                    <a:pt x="1837" y="1274"/>
                  </a:cubicBezTo>
                  <a:cubicBezTo>
                    <a:pt x="1837" y="1267"/>
                    <a:pt x="1831" y="1261"/>
                    <a:pt x="1824" y="1261"/>
                  </a:cubicBezTo>
                  <a:close/>
                  <a:moveTo>
                    <a:pt x="1863" y="1287"/>
                  </a:moveTo>
                  <a:cubicBezTo>
                    <a:pt x="1870" y="1287"/>
                    <a:pt x="1876" y="1281"/>
                    <a:pt x="1876" y="1274"/>
                  </a:cubicBezTo>
                  <a:cubicBezTo>
                    <a:pt x="1876" y="1267"/>
                    <a:pt x="1870" y="1261"/>
                    <a:pt x="1863" y="1261"/>
                  </a:cubicBezTo>
                  <a:cubicBezTo>
                    <a:pt x="1856" y="1261"/>
                    <a:pt x="1850" y="1267"/>
                    <a:pt x="1850" y="1274"/>
                  </a:cubicBezTo>
                  <a:cubicBezTo>
                    <a:pt x="1850" y="1281"/>
                    <a:pt x="1856" y="1287"/>
                    <a:pt x="1863" y="1287"/>
                  </a:cubicBezTo>
                  <a:close/>
                  <a:moveTo>
                    <a:pt x="1903" y="1261"/>
                  </a:moveTo>
                  <a:cubicBezTo>
                    <a:pt x="1896" y="1261"/>
                    <a:pt x="1890" y="1267"/>
                    <a:pt x="1890" y="1274"/>
                  </a:cubicBezTo>
                  <a:cubicBezTo>
                    <a:pt x="1890" y="1281"/>
                    <a:pt x="1896" y="1287"/>
                    <a:pt x="1903" y="1287"/>
                  </a:cubicBezTo>
                  <a:cubicBezTo>
                    <a:pt x="1910" y="1287"/>
                    <a:pt x="1915" y="1281"/>
                    <a:pt x="1915" y="1274"/>
                  </a:cubicBezTo>
                  <a:cubicBezTo>
                    <a:pt x="1915" y="1267"/>
                    <a:pt x="1910" y="1261"/>
                    <a:pt x="1903" y="1261"/>
                  </a:cubicBezTo>
                  <a:close/>
                  <a:moveTo>
                    <a:pt x="1942" y="1261"/>
                  </a:moveTo>
                  <a:cubicBezTo>
                    <a:pt x="1935" y="1261"/>
                    <a:pt x="1929" y="1267"/>
                    <a:pt x="1929" y="1274"/>
                  </a:cubicBezTo>
                  <a:cubicBezTo>
                    <a:pt x="1929" y="1281"/>
                    <a:pt x="1935" y="1287"/>
                    <a:pt x="1942" y="1287"/>
                  </a:cubicBezTo>
                  <a:cubicBezTo>
                    <a:pt x="1949" y="1287"/>
                    <a:pt x="1955" y="1281"/>
                    <a:pt x="1955" y="1274"/>
                  </a:cubicBezTo>
                  <a:cubicBezTo>
                    <a:pt x="1955" y="1267"/>
                    <a:pt x="1949" y="1261"/>
                    <a:pt x="1942" y="1261"/>
                  </a:cubicBezTo>
                  <a:close/>
                  <a:moveTo>
                    <a:pt x="1981" y="1261"/>
                  </a:moveTo>
                  <a:cubicBezTo>
                    <a:pt x="1974" y="1261"/>
                    <a:pt x="1969" y="1267"/>
                    <a:pt x="1969" y="1274"/>
                  </a:cubicBezTo>
                  <a:cubicBezTo>
                    <a:pt x="1969" y="1281"/>
                    <a:pt x="1974" y="1287"/>
                    <a:pt x="1981" y="1287"/>
                  </a:cubicBezTo>
                  <a:cubicBezTo>
                    <a:pt x="1988" y="1287"/>
                    <a:pt x="1994" y="1281"/>
                    <a:pt x="1994" y="1274"/>
                  </a:cubicBezTo>
                  <a:cubicBezTo>
                    <a:pt x="1994" y="1267"/>
                    <a:pt x="1988" y="1261"/>
                    <a:pt x="1981" y="1261"/>
                  </a:cubicBezTo>
                  <a:close/>
                  <a:moveTo>
                    <a:pt x="2021" y="1261"/>
                  </a:moveTo>
                  <a:cubicBezTo>
                    <a:pt x="2014" y="1261"/>
                    <a:pt x="2008" y="1267"/>
                    <a:pt x="2008" y="1274"/>
                  </a:cubicBezTo>
                  <a:cubicBezTo>
                    <a:pt x="2008" y="1281"/>
                    <a:pt x="2014" y="1287"/>
                    <a:pt x="2021" y="1287"/>
                  </a:cubicBezTo>
                  <a:cubicBezTo>
                    <a:pt x="2028" y="1287"/>
                    <a:pt x="2034" y="1281"/>
                    <a:pt x="2034" y="1274"/>
                  </a:cubicBezTo>
                  <a:cubicBezTo>
                    <a:pt x="2034" y="1267"/>
                    <a:pt x="2028" y="1261"/>
                    <a:pt x="2021" y="1261"/>
                  </a:cubicBezTo>
                  <a:close/>
                  <a:moveTo>
                    <a:pt x="2060" y="1287"/>
                  </a:moveTo>
                  <a:cubicBezTo>
                    <a:pt x="2067" y="1287"/>
                    <a:pt x="2073" y="1281"/>
                    <a:pt x="2073" y="1274"/>
                  </a:cubicBezTo>
                  <a:cubicBezTo>
                    <a:pt x="2073" y="1267"/>
                    <a:pt x="2067" y="1262"/>
                    <a:pt x="2060" y="1262"/>
                  </a:cubicBezTo>
                  <a:cubicBezTo>
                    <a:pt x="2053" y="1262"/>
                    <a:pt x="2048" y="1267"/>
                    <a:pt x="2048" y="1274"/>
                  </a:cubicBezTo>
                  <a:cubicBezTo>
                    <a:pt x="2048" y="1281"/>
                    <a:pt x="2053" y="1287"/>
                    <a:pt x="2060" y="1287"/>
                  </a:cubicBezTo>
                  <a:close/>
                  <a:moveTo>
                    <a:pt x="2100" y="1261"/>
                  </a:moveTo>
                  <a:cubicBezTo>
                    <a:pt x="2093" y="1261"/>
                    <a:pt x="2087" y="1267"/>
                    <a:pt x="2087" y="1274"/>
                  </a:cubicBezTo>
                  <a:cubicBezTo>
                    <a:pt x="2087" y="1281"/>
                    <a:pt x="2093" y="1287"/>
                    <a:pt x="2100" y="1287"/>
                  </a:cubicBezTo>
                  <a:cubicBezTo>
                    <a:pt x="2107" y="1287"/>
                    <a:pt x="2112" y="1281"/>
                    <a:pt x="2112" y="1274"/>
                  </a:cubicBezTo>
                  <a:cubicBezTo>
                    <a:pt x="2112" y="1267"/>
                    <a:pt x="2107" y="1261"/>
                    <a:pt x="2100" y="1261"/>
                  </a:cubicBezTo>
                  <a:close/>
                  <a:moveTo>
                    <a:pt x="3046" y="1287"/>
                  </a:moveTo>
                  <a:cubicBezTo>
                    <a:pt x="3053" y="1287"/>
                    <a:pt x="3059" y="1281"/>
                    <a:pt x="3059" y="1274"/>
                  </a:cubicBezTo>
                  <a:cubicBezTo>
                    <a:pt x="3059" y="1267"/>
                    <a:pt x="3053" y="1261"/>
                    <a:pt x="3046" y="1261"/>
                  </a:cubicBezTo>
                  <a:cubicBezTo>
                    <a:pt x="3039" y="1261"/>
                    <a:pt x="3033" y="1267"/>
                    <a:pt x="3033" y="1274"/>
                  </a:cubicBezTo>
                  <a:cubicBezTo>
                    <a:pt x="3033" y="1281"/>
                    <a:pt x="3039" y="1287"/>
                    <a:pt x="3046" y="1287"/>
                  </a:cubicBezTo>
                  <a:close/>
                  <a:moveTo>
                    <a:pt x="996" y="1326"/>
                  </a:moveTo>
                  <a:cubicBezTo>
                    <a:pt x="1003" y="1326"/>
                    <a:pt x="1009" y="1321"/>
                    <a:pt x="1009" y="1314"/>
                  </a:cubicBezTo>
                  <a:cubicBezTo>
                    <a:pt x="1009" y="1307"/>
                    <a:pt x="1003" y="1301"/>
                    <a:pt x="996" y="1301"/>
                  </a:cubicBezTo>
                  <a:cubicBezTo>
                    <a:pt x="989" y="1301"/>
                    <a:pt x="983" y="1307"/>
                    <a:pt x="983" y="1314"/>
                  </a:cubicBezTo>
                  <a:cubicBezTo>
                    <a:pt x="983" y="1321"/>
                    <a:pt x="989" y="1326"/>
                    <a:pt x="996" y="1326"/>
                  </a:cubicBezTo>
                  <a:close/>
                  <a:moveTo>
                    <a:pt x="1035" y="1326"/>
                  </a:moveTo>
                  <a:cubicBezTo>
                    <a:pt x="1042" y="1326"/>
                    <a:pt x="1048" y="1321"/>
                    <a:pt x="1048" y="1314"/>
                  </a:cubicBezTo>
                  <a:cubicBezTo>
                    <a:pt x="1048" y="1307"/>
                    <a:pt x="1042" y="1301"/>
                    <a:pt x="1035" y="1301"/>
                  </a:cubicBezTo>
                  <a:cubicBezTo>
                    <a:pt x="1028" y="1301"/>
                    <a:pt x="1023" y="1307"/>
                    <a:pt x="1023" y="1314"/>
                  </a:cubicBezTo>
                  <a:cubicBezTo>
                    <a:pt x="1023" y="1321"/>
                    <a:pt x="1028" y="1326"/>
                    <a:pt x="1035" y="1326"/>
                  </a:cubicBezTo>
                  <a:close/>
                  <a:moveTo>
                    <a:pt x="1075" y="1326"/>
                  </a:moveTo>
                  <a:cubicBezTo>
                    <a:pt x="1082" y="1326"/>
                    <a:pt x="1087" y="1321"/>
                    <a:pt x="1087" y="1314"/>
                  </a:cubicBezTo>
                  <a:cubicBezTo>
                    <a:pt x="1087" y="1307"/>
                    <a:pt x="1082" y="1301"/>
                    <a:pt x="1075" y="1301"/>
                  </a:cubicBezTo>
                  <a:cubicBezTo>
                    <a:pt x="1068" y="1301"/>
                    <a:pt x="1062" y="1307"/>
                    <a:pt x="1062" y="1314"/>
                  </a:cubicBezTo>
                  <a:cubicBezTo>
                    <a:pt x="1062" y="1321"/>
                    <a:pt x="1068" y="1326"/>
                    <a:pt x="1075" y="1326"/>
                  </a:cubicBezTo>
                  <a:close/>
                  <a:moveTo>
                    <a:pt x="1114" y="1326"/>
                  </a:moveTo>
                  <a:cubicBezTo>
                    <a:pt x="1121" y="1326"/>
                    <a:pt x="1127" y="1321"/>
                    <a:pt x="1127" y="1314"/>
                  </a:cubicBezTo>
                  <a:cubicBezTo>
                    <a:pt x="1127" y="1307"/>
                    <a:pt x="1121" y="1301"/>
                    <a:pt x="1114" y="1301"/>
                  </a:cubicBezTo>
                  <a:cubicBezTo>
                    <a:pt x="1107" y="1301"/>
                    <a:pt x="1101" y="1307"/>
                    <a:pt x="1101" y="1314"/>
                  </a:cubicBezTo>
                  <a:cubicBezTo>
                    <a:pt x="1101" y="1321"/>
                    <a:pt x="1107" y="1326"/>
                    <a:pt x="1114" y="1326"/>
                  </a:cubicBezTo>
                  <a:close/>
                  <a:moveTo>
                    <a:pt x="1154" y="1326"/>
                  </a:moveTo>
                  <a:cubicBezTo>
                    <a:pt x="1161" y="1326"/>
                    <a:pt x="1166" y="1321"/>
                    <a:pt x="1166" y="1314"/>
                  </a:cubicBezTo>
                  <a:cubicBezTo>
                    <a:pt x="1166" y="1307"/>
                    <a:pt x="1161" y="1301"/>
                    <a:pt x="1154" y="1301"/>
                  </a:cubicBezTo>
                  <a:cubicBezTo>
                    <a:pt x="1146" y="1301"/>
                    <a:pt x="1141" y="1307"/>
                    <a:pt x="1141" y="1314"/>
                  </a:cubicBezTo>
                  <a:cubicBezTo>
                    <a:pt x="1141" y="1321"/>
                    <a:pt x="1146" y="1326"/>
                    <a:pt x="1154" y="1326"/>
                  </a:cubicBezTo>
                  <a:close/>
                  <a:moveTo>
                    <a:pt x="1193" y="1326"/>
                  </a:moveTo>
                  <a:cubicBezTo>
                    <a:pt x="1200" y="1326"/>
                    <a:pt x="1206" y="1321"/>
                    <a:pt x="1206" y="1314"/>
                  </a:cubicBezTo>
                  <a:cubicBezTo>
                    <a:pt x="1206" y="1307"/>
                    <a:pt x="1200" y="1301"/>
                    <a:pt x="1193" y="1301"/>
                  </a:cubicBezTo>
                  <a:cubicBezTo>
                    <a:pt x="1186" y="1301"/>
                    <a:pt x="1180" y="1307"/>
                    <a:pt x="1180" y="1314"/>
                  </a:cubicBezTo>
                  <a:cubicBezTo>
                    <a:pt x="1180" y="1321"/>
                    <a:pt x="1186" y="1326"/>
                    <a:pt x="1193" y="1326"/>
                  </a:cubicBezTo>
                  <a:close/>
                  <a:moveTo>
                    <a:pt x="1232" y="1326"/>
                  </a:moveTo>
                  <a:cubicBezTo>
                    <a:pt x="1239" y="1326"/>
                    <a:pt x="1245" y="1321"/>
                    <a:pt x="1245" y="1314"/>
                  </a:cubicBezTo>
                  <a:cubicBezTo>
                    <a:pt x="1245" y="1307"/>
                    <a:pt x="1239" y="1301"/>
                    <a:pt x="1232" y="1301"/>
                  </a:cubicBezTo>
                  <a:cubicBezTo>
                    <a:pt x="1225" y="1301"/>
                    <a:pt x="1220" y="1307"/>
                    <a:pt x="1220" y="1314"/>
                  </a:cubicBezTo>
                  <a:cubicBezTo>
                    <a:pt x="1220" y="1321"/>
                    <a:pt x="1225" y="1326"/>
                    <a:pt x="1232" y="1326"/>
                  </a:cubicBezTo>
                  <a:close/>
                  <a:moveTo>
                    <a:pt x="1272" y="1301"/>
                  </a:moveTo>
                  <a:cubicBezTo>
                    <a:pt x="1265" y="1301"/>
                    <a:pt x="1259" y="1307"/>
                    <a:pt x="1259" y="1314"/>
                  </a:cubicBezTo>
                  <a:cubicBezTo>
                    <a:pt x="1259" y="1321"/>
                    <a:pt x="1265" y="1326"/>
                    <a:pt x="1272" y="1326"/>
                  </a:cubicBezTo>
                  <a:cubicBezTo>
                    <a:pt x="1279" y="1326"/>
                    <a:pt x="1285" y="1321"/>
                    <a:pt x="1285" y="1314"/>
                  </a:cubicBezTo>
                  <a:cubicBezTo>
                    <a:pt x="1285" y="1307"/>
                    <a:pt x="1279" y="1301"/>
                    <a:pt x="1272" y="1301"/>
                  </a:cubicBezTo>
                  <a:close/>
                  <a:moveTo>
                    <a:pt x="1824" y="1301"/>
                  </a:moveTo>
                  <a:cubicBezTo>
                    <a:pt x="1817" y="1301"/>
                    <a:pt x="1811" y="1307"/>
                    <a:pt x="1811" y="1314"/>
                  </a:cubicBezTo>
                  <a:cubicBezTo>
                    <a:pt x="1811" y="1321"/>
                    <a:pt x="1817" y="1326"/>
                    <a:pt x="1824" y="1326"/>
                  </a:cubicBezTo>
                  <a:cubicBezTo>
                    <a:pt x="1831" y="1326"/>
                    <a:pt x="1837" y="1321"/>
                    <a:pt x="1837" y="1314"/>
                  </a:cubicBezTo>
                  <a:cubicBezTo>
                    <a:pt x="1837" y="1307"/>
                    <a:pt x="1831" y="1301"/>
                    <a:pt x="1824" y="1301"/>
                  </a:cubicBezTo>
                  <a:close/>
                  <a:moveTo>
                    <a:pt x="1863" y="1326"/>
                  </a:moveTo>
                  <a:cubicBezTo>
                    <a:pt x="1870" y="1326"/>
                    <a:pt x="1876" y="1321"/>
                    <a:pt x="1876" y="1314"/>
                  </a:cubicBezTo>
                  <a:cubicBezTo>
                    <a:pt x="1876" y="1307"/>
                    <a:pt x="1870" y="1301"/>
                    <a:pt x="1863" y="1301"/>
                  </a:cubicBezTo>
                  <a:cubicBezTo>
                    <a:pt x="1856" y="1301"/>
                    <a:pt x="1850" y="1307"/>
                    <a:pt x="1850" y="1314"/>
                  </a:cubicBezTo>
                  <a:cubicBezTo>
                    <a:pt x="1850" y="1321"/>
                    <a:pt x="1856" y="1326"/>
                    <a:pt x="1863" y="1326"/>
                  </a:cubicBezTo>
                  <a:close/>
                  <a:moveTo>
                    <a:pt x="1903" y="1326"/>
                  </a:moveTo>
                  <a:cubicBezTo>
                    <a:pt x="1910" y="1326"/>
                    <a:pt x="1915" y="1321"/>
                    <a:pt x="1915" y="1314"/>
                  </a:cubicBezTo>
                  <a:cubicBezTo>
                    <a:pt x="1915" y="1307"/>
                    <a:pt x="1910" y="1301"/>
                    <a:pt x="1903" y="1301"/>
                  </a:cubicBezTo>
                  <a:cubicBezTo>
                    <a:pt x="1896" y="1301"/>
                    <a:pt x="1890" y="1307"/>
                    <a:pt x="1890" y="1314"/>
                  </a:cubicBezTo>
                  <a:cubicBezTo>
                    <a:pt x="1890" y="1321"/>
                    <a:pt x="1896" y="1326"/>
                    <a:pt x="1903" y="1326"/>
                  </a:cubicBezTo>
                  <a:close/>
                  <a:moveTo>
                    <a:pt x="1942" y="1326"/>
                  </a:moveTo>
                  <a:cubicBezTo>
                    <a:pt x="1949" y="1326"/>
                    <a:pt x="1955" y="1321"/>
                    <a:pt x="1955" y="1314"/>
                  </a:cubicBezTo>
                  <a:cubicBezTo>
                    <a:pt x="1955" y="1307"/>
                    <a:pt x="1949" y="1301"/>
                    <a:pt x="1942" y="1301"/>
                  </a:cubicBezTo>
                  <a:cubicBezTo>
                    <a:pt x="1935" y="1301"/>
                    <a:pt x="1929" y="1307"/>
                    <a:pt x="1929" y="1314"/>
                  </a:cubicBezTo>
                  <a:cubicBezTo>
                    <a:pt x="1929" y="1321"/>
                    <a:pt x="1935" y="1326"/>
                    <a:pt x="1942" y="1326"/>
                  </a:cubicBezTo>
                  <a:close/>
                  <a:moveTo>
                    <a:pt x="1981" y="1301"/>
                  </a:moveTo>
                  <a:cubicBezTo>
                    <a:pt x="1974" y="1301"/>
                    <a:pt x="1969" y="1307"/>
                    <a:pt x="1969" y="1314"/>
                  </a:cubicBezTo>
                  <a:cubicBezTo>
                    <a:pt x="1969" y="1321"/>
                    <a:pt x="1974" y="1326"/>
                    <a:pt x="1981" y="1326"/>
                  </a:cubicBezTo>
                  <a:cubicBezTo>
                    <a:pt x="1988" y="1326"/>
                    <a:pt x="1994" y="1321"/>
                    <a:pt x="1994" y="1314"/>
                  </a:cubicBezTo>
                  <a:cubicBezTo>
                    <a:pt x="1994" y="1307"/>
                    <a:pt x="1988" y="1301"/>
                    <a:pt x="1981" y="1301"/>
                  </a:cubicBezTo>
                  <a:close/>
                  <a:moveTo>
                    <a:pt x="2021" y="1326"/>
                  </a:moveTo>
                  <a:cubicBezTo>
                    <a:pt x="2028" y="1326"/>
                    <a:pt x="2034" y="1321"/>
                    <a:pt x="2034" y="1314"/>
                  </a:cubicBezTo>
                  <a:cubicBezTo>
                    <a:pt x="2034" y="1307"/>
                    <a:pt x="2028" y="1301"/>
                    <a:pt x="2021" y="1301"/>
                  </a:cubicBezTo>
                  <a:cubicBezTo>
                    <a:pt x="2014" y="1301"/>
                    <a:pt x="2008" y="1307"/>
                    <a:pt x="2008" y="1314"/>
                  </a:cubicBezTo>
                  <a:cubicBezTo>
                    <a:pt x="2008" y="1321"/>
                    <a:pt x="2014" y="1326"/>
                    <a:pt x="2021" y="1326"/>
                  </a:cubicBezTo>
                  <a:close/>
                  <a:moveTo>
                    <a:pt x="2060" y="1301"/>
                  </a:moveTo>
                  <a:cubicBezTo>
                    <a:pt x="2053" y="1301"/>
                    <a:pt x="2048" y="1307"/>
                    <a:pt x="2048" y="1314"/>
                  </a:cubicBezTo>
                  <a:cubicBezTo>
                    <a:pt x="2048" y="1321"/>
                    <a:pt x="2053" y="1326"/>
                    <a:pt x="2060" y="1326"/>
                  </a:cubicBezTo>
                  <a:cubicBezTo>
                    <a:pt x="2067" y="1326"/>
                    <a:pt x="2073" y="1321"/>
                    <a:pt x="2073" y="1314"/>
                  </a:cubicBezTo>
                  <a:cubicBezTo>
                    <a:pt x="2073" y="1307"/>
                    <a:pt x="2067" y="1301"/>
                    <a:pt x="2060" y="1301"/>
                  </a:cubicBezTo>
                  <a:close/>
                  <a:moveTo>
                    <a:pt x="2179" y="1301"/>
                  </a:moveTo>
                  <a:cubicBezTo>
                    <a:pt x="2172" y="1301"/>
                    <a:pt x="2166" y="1307"/>
                    <a:pt x="2166" y="1314"/>
                  </a:cubicBezTo>
                  <a:cubicBezTo>
                    <a:pt x="2166" y="1321"/>
                    <a:pt x="2172" y="1326"/>
                    <a:pt x="2179" y="1326"/>
                  </a:cubicBezTo>
                  <a:cubicBezTo>
                    <a:pt x="2186" y="1326"/>
                    <a:pt x="2191" y="1321"/>
                    <a:pt x="2191" y="1314"/>
                  </a:cubicBezTo>
                  <a:cubicBezTo>
                    <a:pt x="2191" y="1307"/>
                    <a:pt x="2186" y="1301"/>
                    <a:pt x="2179" y="1301"/>
                  </a:cubicBezTo>
                  <a:close/>
                  <a:moveTo>
                    <a:pt x="2967" y="1326"/>
                  </a:moveTo>
                  <a:cubicBezTo>
                    <a:pt x="2974" y="1326"/>
                    <a:pt x="2980" y="1321"/>
                    <a:pt x="2980" y="1314"/>
                  </a:cubicBezTo>
                  <a:cubicBezTo>
                    <a:pt x="2980" y="1307"/>
                    <a:pt x="2974" y="1301"/>
                    <a:pt x="2967" y="1301"/>
                  </a:cubicBezTo>
                  <a:cubicBezTo>
                    <a:pt x="2960" y="1301"/>
                    <a:pt x="2954" y="1307"/>
                    <a:pt x="2954" y="1314"/>
                  </a:cubicBezTo>
                  <a:cubicBezTo>
                    <a:pt x="2954" y="1321"/>
                    <a:pt x="2960" y="1326"/>
                    <a:pt x="2967" y="1326"/>
                  </a:cubicBezTo>
                  <a:close/>
                  <a:moveTo>
                    <a:pt x="3006" y="1326"/>
                  </a:moveTo>
                  <a:cubicBezTo>
                    <a:pt x="3014" y="1326"/>
                    <a:pt x="3019" y="1321"/>
                    <a:pt x="3019" y="1314"/>
                  </a:cubicBezTo>
                  <a:cubicBezTo>
                    <a:pt x="3019" y="1307"/>
                    <a:pt x="3014" y="1301"/>
                    <a:pt x="3006" y="1301"/>
                  </a:cubicBezTo>
                  <a:cubicBezTo>
                    <a:pt x="2999" y="1301"/>
                    <a:pt x="2994" y="1307"/>
                    <a:pt x="2994" y="1314"/>
                  </a:cubicBezTo>
                  <a:cubicBezTo>
                    <a:pt x="2994" y="1321"/>
                    <a:pt x="2999" y="1326"/>
                    <a:pt x="3006" y="1326"/>
                  </a:cubicBezTo>
                  <a:close/>
                  <a:moveTo>
                    <a:pt x="3046" y="1326"/>
                  </a:moveTo>
                  <a:cubicBezTo>
                    <a:pt x="3053" y="1326"/>
                    <a:pt x="3059" y="1321"/>
                    <a:pt x="3059" y="1314"/>
                  </a:cubicBezTo>
                  <a:cubicBezTo>
                    <a:pt x="3059" y="1307"/>
                    <a:pt x="3053" y="1301"/>
                    <a:pt x="3046" y="1301"/>
                  </a:cubicBezTo>
                  <a:cubicBezTo>
                    <a:pt x="3039" y="1301"/>
                    <a:pt x="3033" y="1307"/>
                    <a:pt x="3033" y="1314"/>
                  </a:cubicBezTo>
                  <a:cubicBezTo>
                    <a:pt x="3033" y="1321"/>
                    <a:pt x="3039" y="1326"/>
                    <a:pt x="3046" y="1326"/>
                  </a:cubicBezTo>
                  <a:close/>
                  <a:moveTo>
                    <a:pt x="3085" y="1326"/>
                  </a:moveTo>
                  <a:cubicBezTo>
                    <a:pt x="3092" y="1326"/>
                    <a:pt x="3098" y="1321"/>
                    <a:pt x="3098" y="1314"/>
                  </a:cubicBezTo>
                  <a:cubicBezTo>
                    <a:pt x="3098" y="1307"/>
                    <a:pt x="3092" y="1301"/>
                    <a:pt x="3085" y="1301"/>
                  </a:cubicBezTo>
                  <a:cubicBezTo>
                    <a:pt x="3078" y="1301"/>
                    <a:pt x="3073" y="1307"/>
                    <a:pt x="3073" y="1314"/>
                  </a:cubicBezTo>
                  <a:cubicBezTo>
                    <a:pt x="3073" y="1321"/>
                    <a:pt x="3078" y="1326"/>
                    <a:pt x="3085" y="1326"/>
                  </a:cubicBezTo>
                  <a:close/>
                  <a:moveTo>
                    <a:pt x="3125" y="1326"/>
                  </a:moveTo>
                  <a:cubicBezTo>
                    <a:pt x="3132" y="1326"/>
                    <a:pt x="3137" y="1321"/>
                    <a:pt x="3137" y="1314"/>
                  </a:cubicBezTo>
                  <a:cubicBezTo>
                    <a:pt x="3137" y="1307"/>
                    <a:pt x="3132" y="1301"/>
                    <a:pt x="3125" y="1301"/>
                  </a:cubicBezTo>
                  <a:cubicBezTo>
                    <a:pt x="3118" y="1301"/>
                    <a:pt x="3112" y="1307"/>
                    <a:pt x="3112" y="1314"/>
                  </a:cubicBezTo>
                  <a:cubicBezTo>
                    <a:pt x="3112" y="1321"/>
                    <a:pt x="3118" y="1326"/>
                    <a:pt x="3125" y="1326"/>
                  </a:cubicBezTo>
                  <a:close/>
                  <a:moveTo>
                    <a:pt x="3164" y="1326"/>
                  </a:moveTo>
                  <a:cubicBezTo>
                    <a:pt x="3171" y="1326"/>
                    <a:pt x="3177" y="1321"/>
                    <a:pt x="3177" y="1314"/>
                  </a:cubicBezTo>
                  <a:cubicBezTo>
                    <a:pt x="3177" y="1307"/>
                    <a:pt x="3171" y="1301"/>
                    <a:pt x="3164" y="1301"/>
                  </a:cubicBezTo>
                  <a:cubicBezTo>
                    <a:pt x="3157" y="1301"/>
                    <a:pt x="3151" y="1307"/>
                    <a:pt x="3151" y="1314"/>
                  </a:cubicBezTo>
                  <a:cubicBezTo>
                    <a:pt x="3151" y="1321"/>
                    <a:pt x="3157" y="1326"/>
                    <a:pt x="3164" y="1326"/>
                  </a:cubicBezTo>
                  <a:close/>
                  <a:moveTo>
                    <a:pt x="996" y="1366"/>
                  </a:moveTo>
                  <a:cubicBezTo>
                    <a:pt x="1003" y="1366"/>
                    <a:pt x="1009" y="1360"/>
                    <a:pt x="1009" y="1353"/>
                  </a:cubicBezTo>
                  <a:cubicBezTo>
                    <a:pt x="1009" y="1346"/>
                    <a:pt x="1003" y="1340"/>
                    <a:pt x="996" y="1340"/>
                  </a:cubicBezTo>
                  <a:cubicBezTo>
                    <a:pt x="989" y="1340"/>
                    <a:pt x="983" y="1346"/>
                    <a:pt x="983" y="1353"/>
                  </a:cubicBezTo>
                  <a:cubicBezTo>
                    <a:pt x="983" y="1360"/>
                    <a:pt x="989" y="1366"/>
                    <a:pt x="996" y="1366"/>
                  </a:cubicBezTo>
                  <a:close/>
                  <a:moveTo>
                    <a:pt x="1035" y="1366"/>
                  </a:moveTo>
                  <a:cubicBezTo>
                    <a:pt x="1042" y="1366"/>
                    <a:pt x="1048" y="1360"/>
                    <a:pt x="1048" y="1353"/>
                  </a:cubicBezTo>
                  <a:cubicBezTo>
                    <a:pt x="1048" y="1346"/>
                    <a:pt x="1042" y="1340"/>
                    <a:pt x="1035" y="1340"/>
                  </a:cubicBezTo>
                  <a:cubicBezTo>
                    <a:pt x="1028" y="1340"/>
                    <a:pt x="1023" y="1346"/>
                    <a:pt x="1023" y="1353"/>
                  </a:cubicBezTo>
                  <a:cubicBezTo>
                    <a:pt x="1023" y="1360"/>
                    <a:pt x="1028" y="1366"/>
                    <a:pt x="1035" y="1366"/>
                  </a:cubicBezTo>
                  <a:close/>
                  <a:moveTo>
                    <a:pt x="1075" y="1366"/>
                  </a:moveTo>
                  <a:cubicBezTo>
                    <a:pt x="1082" y="1366"/>
                    <a:pt x="1087" y="1360"/>
                    <a:pt x="1087" y="1353"/>
                  </a:cubicBezTo>
                  <a:cubicBezTo>
                    <a:pt x="1087" y="1346"/>
                    <a:pt x="1082" y="1340"/>
                    <a:pt x="1075" y="1340"/>
                  </a:cubicBezTo>
                  <a:cubicBezTo>
                    <a:pt x="1068" y="1340"/>
                    <a:pt x="1062" y="1346"/>
                    <a:pt x="1062" y="1353"/>
                  </a:cubicBezTo>
                  <a:cubicBezTo>
                    <a:pt x="1062" y="1360"/>
                    <a:pt x="1068" y="1366"/>
                    <a:pt x="1075" y="1366"/>
                  </a:cubicBezTo>
                  <a:close/>
                  <a:moveTo>
                    <a:pt x="1114" y="1366"/>
                  </a:moveTo>
                  <a:cubicBezTo>
                    <a:pt x="1121" y="1366"/>
                    <a:pt x="1127" y="1360"/>
                    <a:pt x="1127" y="1353"/>
                  </a:cubicBezTo>
                  <a:cubicBezTo>
                    <a:pt x="1127" y="1346"/>
                    <a:pt x="1121" y="1340"/>
                    <a:pt x="1114" y="1340"/>
                  </a:cubicBezTo>
                  <a:cubicBezTo>
                    <a:pt x="1107" y="1340"/>
                    <a:pt x="1101" y="1346"/>
                    <a:pt x="1101" y="1353"/>
                  </a:cubicBezTo>
                  <a:cubicBezTo>
                    <a:pt x="1101" y="1360"/>
                    <a:pt x="1107" y="1366"/>
                    <a:pt x="1114" y="1366"/>
                  </a:cubicBezTo>
                  <a:close/>
                  <a:moveTo>
                    <a:pt x="1154" y="1366"/>
                  </a:moveTo>
                  <a:cubicBezTo>
                    <a:pt x="1161" y="1366"/>
                    <a:pt x="1166" y="1360"/>
                    <a:pt x="1166" y="1353"/>
                  </a:cubicBezTo>
                  <a:cubicBezTo>
                    <a:pt x="1166" y="1346"/>
                    <a:pt x="1161" y="1340"/>
                    <a:pt x="1154" y="1340"/>
                  </a:cubicBezTo>
                  <a:cubicBezTo>
                    <a:pt x="1146" y="1340"/>
                    <a:pt x="1141" y="1346"/>
                    <a:pt x="1141" y="1353"/>
                  </a:cubicBezTo>
                  <a:cubicBezTo>
                    <a:pt x="1141" y="1360"/>
                    <a:pt x="1146" y="1366"/>
                    <a:pt x="1154" y="1366"/>
                  </a:cubicBezTo>
                  <a:close/>
                  <a:moveTo>
                    <a:pt x="1193" y="1366"/>
                  </a:moveTo>
                  <a:cubicBezTo>
                    <a:pt x="1200" y="1366"/>
                    <a:pt x="1206" y="1360"/>
                    <a:pt x="1206" y="1353"/>
                  </a:cubicBezTo>
                  <a:cubicBezTo>
                    <a:pt x="1206" y="1346"/>
                    <a:pt x="1200" y="1340"/>
                    <a:pt x="1193" y="1340"/>
                  </a:cubicBezTo>
                  <a:cubicBezTo>
                    <a:pt x="1186" y="1340"/>
                    <a:pt x="1180" y="1346"/>
                    <a:pt x="1180" y="1353"/>
                  </a:cubicBezTo>
                  <a:cubicBezTo>
                    <a:pt x="1180" y="1360"/>
                    <a:pt x="1186" y="1366"/>
                    <a:pt x="1193" y="1366"/>
                  </a:cubicBezTo>
                  <a:close/>
                  <a:moveTo>
                    <a:pt x="1232" y="1340"/>
                  </a:moveTo>
                  <a:cubicBezTo>
                    <a:pt x="1225" y="1340"/>
                    <a:pt x="1220" y="1346"/>
                    <a:pt x="1220" y="1353"/>
                  </a:cubicBezTo>
                  <a:cubicBezTo>
                    <a:pt x="1220" y="1360"/>
                    <a:pt x="1225" y="1366"/>
                    <a:pt x="1232" y="1366"/>
                  </a:cubicBezTo>
                  <a:cubicBezTo>
                    <a:pt x="1239" y="1366"/>
                    <a:pt x="1245" y="1360"/>
                    <a:pt x="1245" y="1353"/>
                  </a:cubicBezTo>
                  <a:cubicBezTo>
                    <a:pt x="1245" y="1346"/>
                    <a:pt x="1239" y="1340"/>
                    <a:pt x="1232" y="1340"/>
                  </a:cubicBezTo>
                  <a:close/>
                  <a:moveTo>
                    <a:pt x="1272" y="1340"/>
                  </a:moveTo>
                  <a:cubicBezTo>
                    <a:pt x="1265" y="1340"/>
                    <a:pt x="1259" y="1346"/>
                    <a:pt x="1259" y="1353"/>
                  </a:cubicBezTo>
                  <a:cubicBezTo>
                    <a:pt x="1259" y="1360"/>
                    <a:pt x="1265" y="1366"/>
                    <a:pt x="1272" y="1366"/>
                  </a:cubicBezTo>
                  <a:cubicBezTo>
                    <a:pt x="1279" y="1366"/>
                    <a:pt x="1285" y="1360"/>
                    <a:pt x="1285" y="1353"/>
                  </a:cubicBezTo>
                  <a:cubicBezTo>
                    <a:pt x="1285" y="1346"/>
                    <a:pt x="1279" y="1340"/>
                    <a:pt x="1272" y="1340"/>
                  </a:cubicBezTo>
                  <a:close/>
                  <a:moveTo>
                    <a:pt x="1863" y="1366"/>
                  </a:moveTo>
                  <a:cubicBezTo>
                    <a:pt x="1870" y="1366"/>
                    <a:pt x="1876" y="1360"/>
                    <a:pt x="1876" y="1353"/>
                  </a:cubicBezTo>
                  <a:cubicBezTo>
                    <a:pt x="1876" y="1346"/>
                    <a:pt x="1870" y="1340"/>
                    <a:pt x="1863" y="1340"/>
                  </a:cubicBezTo>
                  <a:cubicBezTo>
                    <a:pt x="1856" y="1340"/>
                    <a:pt x="1850" y="1346"/>
                    <a:pt x="1850" y="1353"/>
                  </a:cubicBezTo>
                  <a:cubicBezTo>
                    <a:pt x="1850" y="1360"/>
                    <a:pt x="1856" y="1366"/>
                    <a:pt x="1863" y="1366"/>
                  </a:cubicBezTo>
                  <a:close/>
                  <a:moveTo>
                    <a:pt x="1903" y="1366"/>
                  </a:moveTo>
                  <a:cubicBezTo>
                    <a:pt x="1910" y="1366"/>
                    <a:pt x="1915" y="1360"/>
                    <a:pt x="1915" y="1353"/>
                  </a:cubicBezTo>
                  <a:cubicBezTo>
                    <a:pt x="1915" y="1346"/>
                    <a:pt x="1910" y="1340"/>
                    <a:pt x="1903" y="1340"/>
                  </a:cubicBezTo>
                  <a:cubicBezTo>
                    <a:pt x="1896" y="1340"/>
                    <a:pt x="1890" y="1346"/>
                    <a:pt x="1890" y="1353"/>
                  </a:cubicBezTo>
                  <a:cubicBezTo>
                    <a:pt x="1890" y="1360"/>
                    <a:pt x="1896" y="1366"/>
                    <a:pt x="1903" y="1366"/>
                  </a:cubicBezTo>
                  <a:close/>
                  <a:moveTo>
                    <a:pt x="1942" y="1366"/>
                  </a:moveTo>
                  <a:cubicBezTo>
                    <a:pt x="1949" y="1366"/>
                    <a:pt x="1955" y="1360"/>
                    <a:pt x="1955" y="1353"/>
                  </a:cubicBezTo>
                  <a:cubicBezTo>
                    <a:pt x="1955" y="1346"/>
                    <a:pt x="1949" y="1340"/>
                    <a:pt x="1942" y="1340"/>
                  </a:cubicBezTo>
                  <a:cubicBezTo>
                    <a:pt x="1935" y="1340"/>
                    <a:pt x="1929" y="1346"/>
                    <a:pt x="1929" y="1353"/>
                  </a:cubicBezTo>
                  <a:cubicBezTo>
                    <a:pt x="1929" y="1360"/>
                    <a:pt x="1935" y="1366"/>
                    <a:pt x="1942" y="1366"/>
                  </a:cubicBezTo>
                  <a:close/>
                  <a:moveTo>
                    <a:pt x="1981" y="1366"/>
                  </a:moveTo>
                  <a:cubicBezTo>
                    <a:pt x="1988" y="1366"/>
                    <a:pt x="1994" y="1360"/>
                    <a:pt x="1994" y="1353"/>
                  </a:cubicBezTo>
                  <a:cubicBezTo>
                    <a:pt x="1994" y="1346"/>
                    <a:pt x="1988" y="1340"/>
                    <a:pt x="1981" y="1340"/>
                  </a:cubicBezTo>
                  <a:cubicBezTo>
                    <a:pt x="1974" y="1340"/>
                    <a:pt x="1969" y="1346"/>
                    <a:pt x="1969" y="1353"/>
                  </a:cubicBezTo>
                  <a:cubicBezTo>
                    <a:pt x="1969" y="1360"/>
                    <a:pt x="1974" y="1366"/>
                    <a:pt x="1981" y="1366"/>
                  </a:cubicBezTo>
                  <a:close/>
                  <a:moveTo>
                    <a:pt x="2021" y="1366"/>
                  </a:moveTo>
                  <a:cubicBezTo>
                    <a:pt x="2028" y="1366"/>
                    <a:pt x="2034" y="1360"/>
                    <a:pt x="2034" y="1353"/>
                  </a:cubicBezTo>
                  <a:cubicBezTo>
                    <a:pt x="2034" y="1346"/>
                    <a:pt x="2028" y="1340"/>
                    <a:pt x="2021" y="1340"/>
                  </a:cubicBezTo>
                  <a:cubicBezTo>
                    <a:pt x="2014" y="1340"/>
                    <a:pt x="2008" y="1346"/>
                    <a:pt x="2008" y="1353"/>
                  </a:cubicBezTo>
                  <a:cubicBezTo>
                    <a:pt x="2008" y="1360"/>
                    <a:pt x="2014" y="1366"/>
                    <a:pt x="2021" y="1366"/>
                  </a:cubicBezTo>
                  <a:close/>
                  <a:moveTo>
                    <a:pt x="2139" y="1340"/>
                  </a:moveTo>
                  <a:cubicBezTo>
                    <a:pt x="2132" y="1340"/>
                    <a:pt x="2126" y="1346"/>
                    <a:pt x="2126" y="1353"/>
                  </a:cubicBezTo>
                  <a:cubicBezTo>
                    <a:pt x="2126" y="1360"/>
                    <a:pt x="2132" y="1366"/>
                    <a:pt x="2139" y="1366"/>
                  </a:cubicBezTo>
                  <a:cubicBezTo>
                    <a:pt x="2146" y="1366"/>
                    <a:pt x="2152" y="1360"/>
                    <a:pt x="2152" y="1353"/>
                  </a:cubicBezTo>
                  <a:cubicBezTo>
                    <a:pt x="2152" y="1346"/>
                    <a:pt x="2146" y="1340"/>
                    <a:pt x="2139" y="1340"/>
                  </a:cubicBezTo>
                  <a:close/>
                  <a:moveTo>
                    <a:pt x="2179" y="1340"/>
                  </a:moveTo>
                  <a:cubicBezTo>
                    <a:pt x="2172" y="1340"/>
                    <a:pt x="2166" y="1346"/>
                    <a:pt x="2166" y="1353"/>
                  </a:cubicBezTo>
                  <a:cubicBezTo>
                    <a:pt x="2166" y="1360"/>
                    <a:pt x="2172" y="1366"/>
                    <a:pt x="2179" y="1366"/>
                  </a:cubicBezTo>
                  <a:cubicBezTo>
                    <a:pt x="2186" y="1366"/>
                    <a:pt x="2191" y="1360"/>
                    <a:pt x="2191" y="1353"/>
                  </a:cubicBezTo>
                  <a:cubicBezTo>
                    <a:pt x="2191" y="1346"/>
                    <a:pt x="2186" y="1340"/>
                    <a:pt x="2179" y="1340"/>
                  </a:cubicBezTo>
                  <a:close/>
                  <a:moveTo>
                    <a:pt x="2888" y="1366"/>
                  </a:moveTo>
                  <a:cubicBezTo>
                    <a:pt x="2895" y="1366"/>
                    <a:pt x="2901" y="1360"/>
                    <a:pt x="2901" y="1353"/>
                  </a:cubicBezTo>
                  <a:cubicBezTo>
                    <a:pt x="2901" y="1346"/>
                    <a:pt x="2895" y="1340"/>
                    <a:pt x="2888" y="1340"/>
                  </a:cubicBezTo>
                  <a:cubicBezTo>
                    <a:pt x="2881" y="1340"/>
                    <a:pt x="2875" y="1346"/>
                    <a:pt x="2875" y="1353"/>
                  </a:cubicBezTo>
                  <a:cubicBezTo>
                    <a:pt x="2875" y="1360"/>
                    <a:pt x="2881" y="1366"/>
                    <a:pt x="2888" y="1366"/>
                  </a:cubicBezTo>
                  <a:close/>
                  <a:moveTo>
                    <a:pt x="2928" y="1366"/>
                  </a:moveTo>
                  <a:cubicBezTo>
                    <a:pt x="2935" y="1366"/>
                    <a:pt x="2940" y="1360"/>
                    <a:pt x="2940" y="1353"/>
                  </a:cubicBezTo>
                  <a:cubicBezTo>
                    <a:pt x="2940" y="1346"/>
                    <a:pt x="2935" y="1340"/>
                    <a:pt x="2928" y="1340"/>
                  </a:cubicBezTo>
                  <a:cubicBezTo>
                    <a:pt x="2921" y="1340"/>
                    <a:pt x="2915" y="1346"/>
                    <a:pt x="2915" y="1353"/>
                  </a:cubicBezTo>
                  <a:cubicBezTo>
                    <a:pt x="2915" y="1360"/>
                    <a:pt x="2921" y="1366"/>
                    <a:pt x="2928" y="1366"/>
                  </a:cubicBezTo>
                  <a:close/>
                  <a:moveTo>
                    <a:pt x="2967" y="1366"/>
                  </a:moveTo>
                  <a:cubicBezTo>
                    <a:pt x="2974" y="1366"/>
                    <a:pt x="2980" y="1360"/>
                    <a:pt x="2980" y="1353"/>
                  </a:cubicBezTo>
                  <a:cubicBezTo>
                    <a:pt x="2980" y="1346"/>
                    <a:pt x="2974" y="1340"/>
                    <a:pt x="2967" y="1340"/>
                  </a:cubicBezTo>
                  <a:cubicBezTo>
                    <a:pt x="2960" y="1340"/>
                    <a:pt x="2954" y="1346"/>
                    <a:pt x="2954" y="1353"/>
                  </a:cubicBezTo>
                  <a:cubicBezTo>
                    <a:pt x="2954" y="1360"/>
                    <a:pt x="2960" y="1366"/>
                    <a:pt x="2967" y="1366"/>
                  </a:cubicBezTo>
                  <a:close/>
                  <a:moveTo>
                    <a:pt x="3006" y="1366"/>
                  </a:moveTo>
                  <a:cubicBezTo>
                    <a:pt x="3014" y="1366"/>
                    <a:pt x="3019" y="1360"/>
                    <a:pt x="3019" y="1353"/>
                  </a:cubicBezTo>
                  <a:cubicBezTo>
                    <a:pt x="3019" y="1346"/>
                    <a:pt x="3014" y="1340"/>
                    <a:pt x="3006" y="1340"/>
                  </a:cubicBezTo>
                  <a:cubicBezTo>
                    <a:pt x="2999" y="1340"/>
                    <a:pt x="2994" y="1346"/>
                    <a:pt x="2994" y="1353"/>
                  </a:cubicBezTo>
                  <a:cubicBezTo>
                    <a:pt x="2994" y="1360"/>
                    <a:pt x="2999" y="1366"/>
                    <a:pt x="3006" y="1366"/>
                  </a:cubicBezTo>
                  <a:close/>
                  <a:moveTo>
                    <a:pt x="3046" y="1366"/>
                  </a:moveTo>
                  <a:cubicBezTo>
                    <a:pt x="3053" y="1366"/>
                    <a:pt x="3059" y="1360"/>
                    <a:pt x="3059" y="1353"/>
                  </a:cubicBezTo>
                  <a:cubicBezTo>
                    <a:pt x="3059" y="1346"/>
                    <a:pt x="3053" y="1340"/>
                    <a:pt x="3046" y="1340"/>
                  </a:cubicBezTo>
                  <a:cubicBezTo>
                    <a:pt x="3039" y="1340"/>
                    <a:pt x="3033" y="1346"/>
                    <a:pt x="3033" y="1353"/>
                  </a:cubicBezTo>
                  <a:cubicBezTo>
                    <a:pt x="3033" y="1360"/>
                    <a:pt x="3039" y="1366"/>
                    <a:pt x="3046" y="1366"/>
                  </a:cubicBezTo>
                  <a:close/>
                  <a:moveTo>
                    <a:pt x="3085" y="1366"/>
                  </a:moveTo>
                  <a:cubicBezTo>
                    <a:pt x="3092" y="1366"/>
                    <a:pt x="3098" y="1360"/>
                    <a:pt x="3098" y="1353"/>
                  </a:cubicBezTo>
                  <a:cubicBezTo>
                    <a:pt x="3098" y="1346"/>
                    <a:pt x="3092" y="1340"/>
                    <a:pt x="3085" y="1340"/>
                  </a:cubicBezTo>
                  <a:cubicBezTo>
                    <a:pt x="3078" y="1340"/>
                    <a:pt x="3073" y="1346"/>
                    <a:pt x="3073" y="1353"/>
                  </a:cubicBezTo>
                  <a:cubicBezTo>
                    <a:pt x="3073" y="1360"/>
                    <a:pt x="3078" y="1366"/>
                    <a:pt x="3085" y="1366"/>
                  </a:cubicBezTo>
                  <a:close/>
                  <a:moveTo>
                    <a:pt x="3125" y="1366"/>
                  </a:moveTo>
                  <a:cubicBezTo>
                    <a:pt x="3132" y="1366"/>
                    <a:pt x="3137" y="1360"/>
                    <a:pt x="3137" y="1353"/>
                  </a:cubicBezTo>
                  <a:cubicBezTo>
                    <a:pt x="3137" y="1346"/>
                    <a:pt x="3132" y="1340"/>
                    <a:pt x="3125" y="1340"/>
                  </a:cubicBezTo>
                  <a:cubicBezTo>
                    <a:pt x="3118" y="1340"/>
                    <a:pt x="3112" y="1346"/>
                    <a:pt x="3112" y="1353"/>
                  </a:cubicBezTo>
                  <a:cubicBezTo>
                    <a:pt x="3112" y="1360"/>
                    <a:pt x="3118" y="1366"/>
                    <a:pt x="3125" y="1366"/>
                  </a:cubicBezTo>
                  <a:close/>
                  <a:moveTo>
                    <a:pt x="3164" y="1366"/>
                  </a:moveTo>
                  <a:cubicBezTo>
                    <a:pt x="3171" y="1366"/>
                    <a:pt x="3177" y="1360"/>
                    <a:pt x="3177" y="1353"/>
                  </a:cubicBezTo>
                  <a:cubicBezTo>
                    <a:pt x="3177" y="1346"/>
                    <a:pt x="3171" y="1340"/>
                    <a:pt x="3164" y="1340"/>
                  </a:cubicBezTo>
                  <a:cubicBezTo>
                    <a:pt x="3157" y="1340"/>
                    <a:pt x="3151" y="1346"/>
                    <a:pt x="3151" y="1353"/>
                  </a:cubicBezTo>
                  <a:cubicBezTo>
                    <a:pt x="3151" y="1360"/>
                    <a:pt x="3157" y="1366"/>
                    <a:pt x="3164" y="1366"/>
                  </a:cubicBezTo>
                  <a:close/>
                  <a:moveTo>
                    <a:pt x="3204" y="1366"/>
                  </a:moveTo>
                  <a:cubicBezTo>
                    <a:pt x="3211" y="1366"/>
                    <a:pt x="3216" y="1360"/>
                    <a:pt x="3216" y="1353"/>
                  </a:cubicBezTo>
                  <a:cubicBezTo>
                    <a:pt x="3216" y="1346"/>
                    <a:pt x="3211" y="1340"/>
                    <a:pt x="3204" y="1340"/>
                  </a:cubicBezTo>
                  <a:cubicBezTo>
                    <a:pt x="3197" y="1340"/>
                    <a:pt x="3191" y="1346"/>
                    <a:pt x="3191" y="1353"/>
                  </a:cubicBezTo>
                  <a:cubicBezTo>
                    <a:pt x="3191" y="1360"/>
                    <a:pt x="3197" y="1366"/>
                    <a:pt x="3204" y="1366"/>
                  </a:cubicBezTo>
                  <a:close/>
                  <a:moveTo>
                    <a:pt x="996" y="1405"/>
                  </a:moveTo>
                  <a:cubicBezTo>
                    <a:pt x="1003" y="1405"/>
                    <a:pt x="1009" y="1400"/>
                    <a:pt x="1009" y="1393"/>
                  </a:cubicBezTo>
                  <a:cubicBezTo>
                    <a:pt x="1009" y="1385"/>
                    <a:pt x="1003" y="1380"/>
                    <a:pt x="996" y="1380"/>
                  </a:cubicBezTo>
                  <a:cubicBezTo>
                    <a:pt x="989" y="1380"/>
                    <a:pt x="983" y="1385"/>
                    <a:pt x="983" y="1393"/>
                  </a:cubicBezTo>
                  <a:cubicBezTo>
                    <a:pt x="983" y="1400"/>
                    <a:pt x="989" y="1405"/>
                    <a:pt x="996" y="1405"/>
                  </a:cubicBezTo>
                  <a:close/>
                  <a:moveTo>
                    <a:pt x="1035" y="1405"/>
                  </a:moveTo>
                  <a:cubicBezTo>
                    <a:pt x="1042" y="1405"/>
                    <a:pt x="1048" y="1400"/>
                    <a:pt x="1048" y="1393"/>
                  </a:cubicBezTo>
                  <a:cubicBezTo>
                    <a:pt x="1048" y="1385"/>
                    <a:pt x="1042" y="1380"/>
                    <a:pt x="1035" y="1380"/>
                  </a:cubicBezTo>
                  <a:cubicBezTo>
                    <a:pt x="1028" y="1380"/>
                    <a:pt x="1023" y="1385"/>
                    <a:pt x="1023" y="1393"/>
                  </a:cubicBezTo>
                  <a:cubicBezTo>
                    <a:pt x="1023" y="1400"/>
                    <a:pt x="1028" y="1405"/>
                    <a:pt x="1035" y="1405"/>
                  </a:cubicBezTo>
                  <a:close/>
                  <a:moveTo>
                    <a:pt x="1075" y="1405"/>
                  </a:moveTo>
                  <a:cubicBezTo>
                    <a:pt x="1082" y="1405"/>
                    <a:pt x="1087" y="1400"/>
                    <a:pt x="1087" y="1393"/>
                  </a:cubicBezTo>
                  <a:cubicBezTo>
                    <a:pt x="1087" y="1385"/>
                    <a:pt x="1082" y="1380"/>
                    <a:pt x="1075" y="1380"/>
                  </a:cubicBezTo>
                  <a:cubicBezTo>
                    <a:pt x="1068" y="1380"/>
                    <a:pt x="1062" y="1385"/>
                    <a:pt x="1062" y="1393"/>
                  </a:cubicBezTo>
                  <a:cubicBezTo>
                    <a:pt x="1062" y="1400"/>
                    <a:pt x="1068" y="1405"/>
                    <a:pt x="1075" y="1405"/>
                  </a:cubicBezTo>
                  <a:close/>
                  <a:moveTo>
                    <a:pt x="1114" y="1405"/>
                  </a:moveTo>
                  <a:cubicBezTo>
                    <a:pt x="1121" y="1405"/>
                    <a:pt x="1127" y="1400"/>
                    <a:pt x="1127" y="1393"/>
                  </a:cubicBezTo>
                  <a:cubicBezTo>
                    <a:pt x="1127" y="1385"/>
                    <a:pt x="1121" y="1380"/>
                    <a:pt x="1114" y="1380"/>
                  </a:cubicBezTo>
                  <a:cubicBezTo>
                    <a:pt x="1107" y="1380"/>
                    <a:pt x="1101" y="1385"/>
                    <a:pt x="1101" y="1393"/>
                  </a:cubicBezTo>
                  <a:cubicBezTo>
                    <a:pt x="1101" y="1400"/>
                    <a:pt x="1107" y="1405"/>
                    <a:pt x="1114" y="1405"/>
                  </a:cubicBezTo>
                  <a:close/>
                  <a:moveTo>
                    <a:pt x="1154" y="1405"/>
                  </a:moveTo>
                  <a:cubicBezTo>
                    <a:pt x="1161" y="1405"/>
                    <a:pt x="1166" y="1400"/>
                    <a:pt x="1166" y="1393"/>
                  </a:cubicBezTo>
                  <a:cubicBezTo>
                    <a:pt x="1166" y="1385"/>
                    <a:pt x="1161" y="1380"/>
                    <a:pt x="1154" y="1380"/>
                  </a:cubicBezTo>
                  <a:cubicBezTo>
                    <a:pt x="1146" y="1380"/>
                    <a:pt x="1141" y="1385"/>
                    <a:pt x="1141" y="1393"/>
                  </a:cubicBezTo>
                  <a:cubicBezTo>
                    <a:pt x="1141" y="1400"/>
                    <a:pt x="1146" y="1405"/>
                    <a:pt x="1154" y="1405"/>
                  </a:cubicBezTo>
                  <a:close/>
                  <a:moveTo>
                    <a:pt x="1193" y="1380"/>
                  </a:moveTo>
                  <a:cubicBezTo>
                    <a:pt x="1186" y="1380"/>
                    <a:pt x="1180" y="1385"/>
                    <a:pt x="1180" y="1393"/>
                  </a:cubicBezTo>
                  <a:cubicBezTo>
                    <a:pt x="1180" y="1400"/>
                    <a:pt x="1186" y="1405"/>
                    <a:pt x="1193" y="1405"/>
                  </a:cubicBezTo>
                  <a:cubicBezTo>
                    <a:pt x="1200" y="1405"/>
                    <a:pt x="1206" y="1400"/>
                    <a:pt x="1206" y="1393"/>
                  </a:cubicBezTo>
                  <a:cubicBezTo>
                    <a:pt x="1206" y="1385"/>
                    <a:pt x="1200" y="1380"/>
                    <a:pt x="1193" y="1380"/>
                  </a:cubicBezTo>
                  <a:close/>
                  <a:moveTo>
                    <a:pt x="1863" y="1380"/>
                  </a:moveTo>
                  <a:cubicBezTo>
                    <a:pt x="1856" y="1380"/>
                    <a:pt x="1850" y="1385"/>
                    <a:pt x="1850" y="1393"/>
                  </a:cubicBezTo>
                  <a:cubicBezTo>
                    <a:pt x="1850" y="1400"/>
                    <a:pt x="1856" y="1405"/>
                    <a:pt x="1863" y="1405"/>
                  </a:cubicBezTo>
                  <a:cubicBezTo>
                    <a:pt x="1870" y="1405"/>
                    <a:pt x="1876" y="1400"/>
                    <a:pt x="1876" y="1393"/>
                  </a:cubicBezTo>
                  <a:cubicBezTo>
                    <a:pt x="1876" y="1385"/>
                    <a:pt x="1870" y="1380"/>
                    <a:pt x="1863" y="1380"/>
                  </a:cubicBezTo>
                  <a:close/>
                  <a:moveTo>
                    <a:pt x="1903" y="1405"/>
                  </a:moveTo>
                  <a:cubicBezTo>
                    <a:pt x="1910" y="1405"/>
                    <a:pt x="1915" y="1400"/>
                    <a:pt x="1915" y="1393"/>
                  </a:cubicBezTo>
                  <a:cubicBezTo>
                    <a:pt x="1915" y="1385"/>
                    <a:pt x="1910" y="1380"/>
                    <a:pt x="1903" y="1380"/>
                  </a:cubicBezTo>
                  <a:cubicBezTo>
                    <a:pt x="1896" y="1380"/>
                    <a:pt x="1890" y="1385"/>
                    <a:pt x="1890" y="1393"/>
                  </a:cubicBezTo>
                  <a:cubicBezTo>
                    <a:pt x="1890" y="1400"/>
                    <a:pt x="1896" y="1405"/>
                    <a:pt x="1903" y="1405"/>
                  </a:cubicBezTo>
                  <a:close/>
                  <a:moveTo>
                    <a:pt x="1942" y="1405"/>
                  </a:moveTo>
                  <a:cubicBezTo>
                    <a:pt x="1949" y="1405"/>
                    <a:pt x="1955" y="1400"/>
                    <a:pt x="1955" y="1393"/>
                  </a:cubicBezTo>
                  <a:cubicBezTo>
                    <a:pt x="1955" y="1385"/>
                    <a:pt x="1949" y="1380"/>
                    <a:pt x="1942" y="1380"/>
                  </a:cubicBezTo>
                  <a:cubicBezTo>
                    <a:pt x="1935" y="1380"/>
                    <a:pt x="1929" y="1385"/>
                    <a:pt x="1929" y="1393"/>
                  </a:cubicBezTo>
                  <a:cubicBezTo>
                    <a:pt x="1929" y="1400"/>
                    <a:pt x="1935" y="1405"/>
                    <a:pt x="1942" y="1405"/>
                  </a:cubicBezTo>
                  <a:close/>
                  <a:moveTo>
                    <a:pt x="1981" y="1405"/>
                  </a:moveTo>
                  <a:cubicBezTo>
                    <a:pt x="1988" y="1405"/>
                    <a:pt x="1994" y="1400"/>
                    <a:pt x="1994" y="1393"/>
                  </a:cubicBezTo>
                  <a:cubicBezTo>
                    <a:pt x="1994" y="1385"/>
                    <a:pt x="1988" y="1380"/>
                    <a:pt x="1981" y="1380"/>
                  </a:cubicBezTo>
                  <a:cubicBezTo>
                    <a:pt x="1974" y="1380"/>
                    <a:pt x="1969" y="1385"/>
                    <a:pt x="1969" y="1393"/>
                  </a:cubicBezTo>
                  <a:cubicBezTo>
                    <a:pt x="1969" y="1400"/>
                    <a:pt x="1974" y="1405"/>
                    <a:pt x="1981" y="1405"/>
                  </a:cubicBezTo>
                  <a:close/>
                  <a:moveTo>
                    <a:pt x="2021" y="1380"/>
                  </a:moveTo>
                  <a:cubicBezTo>
                    <a:pt x="2014" y="1380"/>
                    <a:pt x="2008" y="1385"/>
                    <a:pt x="2008" y="1393"/>
                  </a:cubicBezTo>
                  <a:cubicBezTo>
                    <a:pt x="2008" y="1400"/>
                    <a:pt x="2014" y="1405"/>
                    <a:pt x="2021" y="1405"/>
                  </a:cubicBezTo>
                  <a:cubicBezTo>
                    <a:pt x="2028" y="1405"/>
                    <a:pt x="2034" y="1400"/>
                    <a:pt x="2034" y="1393"/>
                  </a:cubicBezTo>
                  <a:cubicBezTo>
                    <a:pt x="2034" y="1385"/>
                    <a:pt x="2028" y="1380"/>
                    <a:pt x="2021" y="1380"/>
                  </a:cubicBezTo>
                  <a:close/>
                  <a:moveTo>
                    <a:pt x="2888" y="1405"/>
                  </a:moveTo>
                  <a:cubicBezTo>
                    <a:pt x="2895" y="1405"/>
                    <a:pt x="2901" y="1400"/>
                    <a:pt x="2901" y="1393"/>
                  </a:cubicBezTo>
                  <a:cubicBezTo>
                    <a:pt x="2901" y="1385"/>
                    <a:pt x="2895" y="1380"/>
                    <a:pt x="2888" y="1380"/>
                  </a:cubicBezTo>
                  <a:cubicBezTo>
                    <a:pt x="2881" y="1380"/>
                    <a:pt x="2875" y="1385"/>
                    <a:pt x="2875" y="1393"/>
                  </a:cubicBezTo>
                  <a:cubicBezTo>
                    <a:pt x="2875" y="1400"/>
                    <a:pt x="2881" y="1405"/>
                    <a:pt x="2888" y="1405"/>
                  </a:cubicBezTo>
                  <a:close/>
                  <a:moveTo>
                    <a:pt x="2928" y="1405"/>
                  </a:moveTo>
                  <a:cubicBezTo>
                    <a:pt x="2935" y="1405"/>
                    <a:pt x="2940" y="1400"/>
                    <a:pt x="2940" y="1393"/>
                  </a:cubicBezTo>
                  <a:cubicBezTo>
                    <a:pt x="2940" y="1385"/>
                    <a:pt x="2935" y="1380"/>
                    <a:pt x="2928" y="1380"/>
                  </a:cubicBezTo>
                  <a:cubicBezTo>
                    <a:pt x="2921" y="1380"/>
                    <a:pt x="2915" y="1385"/>
                    <a:pt x="2915" y="1393"/>
                  </a:cubicBezTo>
                  <a:cubicBezTo>
                    <a:pt x="2915" y="1400"/>
                    <a:pt x="2921" y="1405"/>
                    <a:pt x="2928" y="1405"/>
                  </a:cubicBezTo>
                  <a:close/>
                  <a:moveTo>
                    <a:pt x="2967" y="1405"/>
                  </a:moveTo>
                  <a:cubicBezTo>
                    <a:pt x="2974" y="1405"/>
                    <a:pt x="2980" y="1400"/>
                    <a:pt x="2980" y="1393"/>
                  </a:cubicBezTo>
                  <a:cubicBezTo>
                    <a:pt x="2980" y="1385"/>
                    <a:pt x="2974" y="1380"/>
                    <a:pt x="2967" y="1380"/>
                  </a:cubicBezTo>
                  <a:cubicBezTo>
                    <a:pt x="2960" y="1380"/>
                    <a:pt x="2954" y="1385"/>
                    <a:pt x="2954" y="1393"/>
                  </a:cubicBezTo>
                  <a:cubicBezTo>
                    <a:pt x="2954" y="1400"/>
                    <a:pt x="2960" y="1405"/>
                    <a:pt x="2967" y="1405"/>
                  </a:cubicBezTo>
                  <a:close/>
                  <a:moveTo>
                    <a:pt x="3006" y="1380"/>
                  </a:moveTo>
                  <a:cubicBezTo>
                    <a:pt x="2999" y="1380"/>
                    <a:pt x="2994" y="1385"/>
                    <a:pt x="2994" y="1393"/>
                  </a:cubicBezTo>
                  <a:cubicBezTo>
                    <a:pt x="2994" y="1400"/>
                    <a:pt x="2999" y="1405"/>
                    <a:pt x="3006" y="1405"/>
                  </a:cubicBezTo>
                  <a:cubicBezTo>
                    <a:pt x="3014" y="1405"/>
                    <a:pt x="3019" y="1400"/>
                    <a:pt x="3019" y="1393"/>
                  </a:cubicBezTo>
                  <a:cubicBezTo>
                    <a:pt x="3019" y="1385"/>
                    <a:pt x="3014" y="1380"/>
                    <a:pt x="3006" y="1380"/>
                  </a:cubicBezTo>
                  <a:close/>
                  <a:moveTo>
                    <a:pt x="3046" y="1405"/>
                  </a:moveTo>
                  <a:cubicBezTo>
                    <a:pt x="3053" y="1405"/>
                    <a:pt x="3059" y="1400"/>
                    <a:pt x="3059" y="1393"/>
                  </a:cubicBezTo>
                  <a:cubicBezTo>
                    <a:pt x="3059" y="1385"/>
                    <a:pt x="3053" y="1380"/>
                    <a:pt x="3046" y="1380"/>
                  </a:cubicBezTo>
                  <a:cubicBezTo>
                    <a:pt x="3039" y="1380"/>
                    <a:pt x="3033" y="1385"/>
                    <a:pt x="3033" y="1393"/>
                  </a:cubicBezTo>
                  <a:cubicBezTo>
                    <a:pt x="3033" y="1400"/>
                    <a:pt x="3039" y="1405"/>
                    <a:pt x="3046" y="1405"/>
                  </a:cubicBezTo>
                  <a:close/>
                  <a:moveTo>
                    <a:pt x="3085" y="1380"/>
                  </a:moveTo>
                  <a:cubicBezTo>
                    <a:pt x="3078" y="1380"/>
                    <a:pt x="3073" y="1385"/>
                    <a:pt x="3073" y="1393"/>
                  </a:cubicBezTo>
                  <a:cubicBezTo>
                    <a:pt x="3073" y="1400"/>
                    <a:pt x="3078" y="1405"/>
                    <a:pt x="3085" y="1405"/>
                  </a:cubicBezTo>
                  <a:cubicBezTo>
                    <a:pt x="3092" y="1405"/>
                    <a:pt x="3098" y="1400"/>
                    <a:pt x="3098" y="1393"/>
                  </a:cubicBezTo>
                  <a:cubicBezTo>
                    <a:pt x="3098" y="1385"/>
                    <a:pt x="3092" y="1380"/>
                    <a:pt x="3085" y="1380"/>
                  </a:cubicBezTo>
                  <a:close/>
                  <a:moveTo>
                    <a:pt x="3125" y="1405"/>
                  </a:moveTo>
                  <a:cubicBezTo>
                    <a:pt x="3132" y="1405"/>
                    <a:pt x="3137" y="1400"/>
                    <a:pt x="3137" y="1393"/>
                  </a:cubicBezTo>
                  <a:cubicBezTo>
                    <a:pt x="3137" y="1385"/>
                    <a:pt x="3132" y="1380"/>
                    <a:pt x="3125" y="1380"/>
                  </a:cubicBezTo>
                  <a:cubicBezTo>
                    <a:pt x="3118" y="1380"/>
                    <a:pt x="3112" y="1385"/>
                    <a:pt x="3112" y="1393"/>
                  </a:cubicBezTo>
                  <a:cubicBezTo>
                    <a:pt x="3112" y="1400"/>
                    <a:pt x="3118" y="1405"/>
                    <a:pt x="3125" y="1405"/>
                  </a:cubicBezTo>
                  <a:close/>
                  <a:moveTo>
                    <a:pt x="3164" y="1405"/>
                  </a:moveTo>
                  <a:cubicBezTo>
                    <a:pt x="3171" y="1405"/>
                    <a:pt x="3177" y="1400"/>
                    <a:pt x="3177" y="1393"/>
                  </a:cubicBezTo>
                  <a:cubicBezTo>
                    <a:pt x="3177" y="1385"/>
                    <a:pt x="3171" y="1380"/>
                    <a:pt x="3164" y="1380"/>
                  </a:cubicBezTo>
                  <a:cubicBezTo>
                    <a:pt x="3157" y="1380"/>
                    <a:pt x="3151" y="1385"/>
                    <a:pt x="3151" y="1393"/>
                  </a:cubicBezTo>
                  <a:cubicBezTo>
                    <a:pt x="3151" y="1400"/>
                    <a:pt x="3157" y="1405"/>
                    <a:pt x="3164" y="1405"/>
                  </a:cubicBezTo>
                  <a:close/>
                  <a:moveTo>
                    <a:pt x="3204" y="1380"/>
                  </a:moveTo>
                  <a:cubicBezTo>
                    <a:pt x="3197" y="1380"/>
                    <a:pt x="3191" y="1385"/>
                    <a:pt x="3191" y="1393"/>
                  </a:cubicBezTo>
                  <a:cubicBezTo>
                    <a:pt x="3191" y="1400"/>
                    <a:pt x="3197" y="1405"/>
                    <a:pt x="3204" y="1405"/>
                  </a:cubicBezTo>
                  <a:cubicBezTo>
                    <a:pt x="3211" y="1405"/>
                    <a:pt x="3216" y="1400"/>
                    <a:pt x="3216" y="1393"/>
                  </a:cubicBezTo>
                  <a:cubicBezTo>
                    <a:pt x="3216" y="1385"/>
                    <a:pt x="3211" y="1380"/>
                    <a:pt x="3204" y="1380"/>
                  </a:cubicBezTo>
                  <a:close/>
                  <a:moveTo>
                    <a:pt x="3243" y="1405"/>
                  </a:moveTo>
                  <a:cubicBezTo>
                    <a:pt x="3250" y="1405"/>
                    <a:pt x="3256" y="1400"/>
                    <a:pt x="3256" y="1393"/>
                  </a:cubicBezTo>
                  <a:cubicBezTo>
                    <a:pt x="3256" y="1385"/>
                    <a:pt x="3250" y="1380"/>
                    <a:pt x="3243" y="1380"/>
                  </a:cubicBezTo>
                  <a:cubicBezTo>
                    <a:pt x="3236" y="1380"/>
                    <a:pt x="3230" y="1385"/>
                    <a:pt x="3230" y="1393"/>
                  </a:cubicBezTo>
                  <a:cubicBezTo>
                    <a:pt x="3230" y="1400"/>
                    <a:pt x="3236" y="1405"/>
                    <a:pt x="3243" y="1405"/>
                  </a:cubicBezTo>
                  <a:close/>
                  <a:moveTo>
                    <a:pt x="996" y="1445"/>
                  </a:moveTo>
                  <a:cubicBezTo>
                    <a:pt x="1003" y="1445"/>
                    <a:pt x="1009" y="1439"/>
                    <a:pt x="1009" y="1432"/>
                  </a:cubicBezTo>
                  <a:cubicBezTo>
                    <a:pt x="1009" y="1425"/>
                    <a:pt x="1003" y="1419"/>
                    <a:pt x="996" y="1419"/>
                  </a:cubicBezTo>
                  <a:cubicBezTo>
                    <a:pt x="989" y="1419"/>
                    <a:pt x="983" y="1425"/>
                    <a:pt x="983" y="1432"/>
                  </a:cubicBezTo>
                  <a:cubicBezTo>
                    <a:pt x="983" y="1439"/>
                    <a:pt x="989" y="1445"/>
                    <a:pt x="996" y="1445"/>
                  </a:cubicBezTo>
                  <a:close/>
                  <a:moveTo>
                    <a:pt x="1035" y="1445"/>
                  </a:moveTo>
                  <a:cubicBezTo>
                    <a:pt x="1042" y="1445"/>
                    <a:pt x="1048" y="1439"/>
                    <a:pt x="1048" y="1432"/>
                  </a:cubicBezTo>
                  <a:cubicBezTo>
                    <a:pt x="1048" y="1425"/>
                    <a:pt x="1042" y="1419"/>
                    <a:pt x="1035" y="1419"/>
                  </a:cubicBezTo>
                  <a:cubicBezTo>
                    <a:pt x="1028" y="1419"/>
                    <a:pt x="1023" y="1425"/>
                    <a:pt x="1023" y="1432"/>
                  </a:cubicBezTo>
                  <a:cubicBezTo>
                    <a:pt x="1023" y="1439"/>
                    <a:pt x="1028" y="1445"/>
                    <a:pt x="1035" y="1445"/>
                  </a:cubicBezTo>
                  <a:close/>
                  <a:moveTo>
                    <a:pt x="1075" y="1445"/>
                  </a:moveTo>
                  <a:cubicBezTo>
                    <a:pt x="1082" y="1445"/>
                    <a:pt x="1087" y="1439"/>
                    <a:pt x="1087" y="1432"/>
                  </a:cubicBezTo>
                  <a:cubicBezTo>
                    <a:pt x="1087" y="1425"/>
                    <a:pt x="1082" y="1419"/>
                    <a:pt x="1075" y="1419"/>
                  </a:cubicBezTo>
                  <a:cubicBezTo>
                    <a:pt x="1068" y="1419"/>
                    <a:pt x="1062" y="1425"/>
                    <a:pt x="1062" y="1432"/>
                  </a:cubicBezTo>
                  <a:cubicBezTo>
                    <a:pt x="1062" y="1439"/>
                    <a:pt x="1068" y="1445"/>
                    <a:pt x="1075" y="1445"/>
                  </a:cubicBezTo>
                  <a:close/>
                  <a:moveTo>
                    <a:pt x="1114" y="1445"/>
                  </a:moveTo>
                  <a:cubicBezTo>
                    <a:pt x="1121" y="1445"/>
                    <a:pt x="1127" y="1439"/>
                    <a:pt x="1127" y="1432"/>
                  </a:cubicBezTo>
                  <a:cubicBezTo>
                    <a:pt x="1127" y="1425"/>
                    <a:pt x="1121" y="1419"/>
                    <a:pt x="1114" y="1419"/>
                  </a:cubicBezTo>
                  <a:cubicBezTo>
                    <a:pt x="1107" y="1419"/>
                    <a:pt x="1101" y="1425"/>
                    <a:pt x="1101" y="1432"/>
                  </a:cubicBezTo>
                  <a:cubicBezTo>
                    <a:pt x="1101" y="1439"/>
                    <a:pt x="1107" y="1445"/>
                    <a:pt x="1114" y="1445"/>
                  </a:cubicBezTo>
                  <a:close/>
                  <a:moveTo>
                    <a:pt x="1154" y="1445"/>
                  </a:moveTo>
                  <a:cubicBezTo>
                    <a:pt x="1161" y="1445"/>
                    <a:pt x="1166" y="1439"/>
                    <a:pt x="1166" y="1432"/>
                  </a:cubicBezTo>
                  <a:cubicBezTo>
                    <a:pt x="1166" y="1425"/>
                    <a:pt x="1161" y="1419"/>
                    <a:pt x="1154" y="1419"/>
                  </a:cubicBezTo>
                  <a:cubicBezTo>
                    <a:pt x="1146" y="1419"/>
                    <a:pt x="1141" y="1425"/>
                    <a:pt x="1141" y="1432"/>
                  </a:cubicBezTo>
                  <a:cubicBezTo>
                    <a:pt x="1141" y="1439"/>
                    <a:pt x="1146" y="1445"/>
                    <a:pt x="1154" y="1445"/>
                  </a:cubicBezTo>
                  <a:close/>
                  <a:moveTo>
                    <a:pt x="1193" y="1419"/>
                  </a:moveTo>
                  <a:cubicBezTo>
                    <a:pt x="1186" y="1419"/>
                    <a:pt x="1180" y="1425"/>
                    <a:pt x="1180" y="1432"/>
                  </a:cubicBezTo>
                  <a:cubicBezTo>
                    <a:pt x="1180" y="1439"/>
                    <a:pt x="1186" y="1445"/>
                    <a:pt x="1193" y="1445"/>
                  </a:cubicBezTo>
                  <a:cubicBezTo>
                    <a:pt x="1200" y="1445"/>
                    <a:pt x="1206" y="1439"/>
                    <a:pt x="1206" y="1432"/>
                  </a:cubicBezTo>
                  <a:cubicBezTo>
                    <a:pt x="1206" y="1425"/>
                    <a:pt x="1200" y="1419"/>
                    <a:pt x="1193" y="1419"/>
                  </a:cubicBezTo>
                  <a:close/>
                  <a:moveTo>
                    <a:pt x="1903" y="1419"/>
                  </a:moveTo>
                  <a:cubicBezTo>
                    <a:pt x="1896" y="1419"/>
                    <a:pt x="1890" y="1425"/>
                    <a:pt x="1890" y="1432"/>
                  </a:cubicBezTo>
                  <a:cubicBezTo>
                    <a:pt x="1890" y="1439"/>
                    <a:pt x="1896" y="1445"/>
                    <a:pt x="1903" y="1445"/>
                  </a:cubicBezTo>
                  <a:cubicBezTo>
                    <a:pt x="1910" y="1445"/>
                    <a:pt x="1915" y="1439"/>
                    <a:pt x="1915" y="1432"/>
                  </a:cubicBezTo>
                  <a:cubicBezTo>
                    <a:pt x="1915" y="1425"/>
                    <a:pt x="1910" y="1419"/>
                    <a:pt x="1903" y="1419"/>
                  </a:cubicBezTo>
                  <a:close/>
                  <a:moveTo>
                    <a:pt x="1942" y="1445"/>
                  </a:moveTo>
                  <a:cubicBezTo>
                    <a:pt x="1949" y="1445"/>
                    <a:pt x="1955" y="1439"/>
                    <a:pt x="1955" y="1432"/>
                  </a:cubicBezTo>
                  <a:cubicBezTo>
                    <a:pt x="1955" y="1425"/>
                    <a:pt x="1949" y="1419"/>
                    <a:pt x="1942" y="1419"/>
                  </a:cubicBezTo>
                  <a:cubicBezTo>
                    <a:pt x="1935" y="1419"/>
                    <a:pt x="1929" y="1425"/>
                    <a:pt x="1929" y="1432"/>
                  </a:cubicBezTo>
                  <a:cubicBezTo>
                    <a:pt x="1929" y="1439"/>
                    <a:pt x="1935" y="1445"/>
                    <a:pt x="1942" y="1445"/>
                  </a:cubicBezTo>
                  <a:close/>
                  <a:moveTo>
                    <a:pt x="1981" y="1445"/>
                  </a:moveTo>
                  <a:cubicBezTo>
                    <a:pt x="1988" y="1445"/>
                    <a:pt x="1994" y="1439"/>
                    <a:pt x="1994" y="1432"/>
                  </a:cubicBezTo>
                  <a:cubicBezTo>
                    <a:pt x="1994" y="1425"/>
                    <a:pt x="1988" y="1419"/>
                    <a:pt x="1981" y="1419"/>
                  </a:cubicBezTo>
                  <a:cubicBezTo>
                    <a:pt x="1974" y="1419"/>
                    <a:pt x="1969" y="1425"/>
                    <a:pt x="1969" y="1432"/>
                  </a:cubicBezTo>
                  <a:cubicBezTo>
                    <a:pt x="1969" y="1439"/>
                    <a:pt x="1974" y="1445"/>
                    <a:pt x="1981" y="1445"/>
                  </a:cubicBezTo>
                  <a:close/>
                  <a:moveTo>
                    <a:pt x="2888" y="1419"/>
                  </a:moveTo>
                  <a:cubicBezTo>
                    <a:pt x="2881" y="1419"/>
                    <a:pt x="2875" y="1425"/>
                    <a:pt x="2875" y="1432"/>
                  </a:cubicBezTo>
                  <a:cubicBezTo>
                    <a:pt x="2875" y="1439"/>
                    <a:pt x="2881" y="1445"/>
                    <a:pt x="2888" y="1445"/>
                  </a:cubicBezTo>
                  <a:cubicBezTo>
                    <a:pt x="2895" y="1445"/>
                    <a:pt x="2901" y="1439"/>
                    <a:pt x="2901" y="1432"/>
                  </a:cubicBezTo>
                  <a:cubicBezTo>
                    <a:pt x="2901" y="1425"/>
                    <a:pt x="2895" y="1419"/>
                    <a:pt x="2888" y="1419"/>
                  </a:cubicBezTo>
                  <a:close/>
                  <a:moveTo>
                    <a:pt x="2928" y="1419"/>
                  </a:moveTo>
                  <a:cubicBezTo>
                    <a:pt x="2921" y="1419"/>
                    <a:pt x="2915" y="1425"/>
                    <a:pt x="2915" y="1432"/>
                  </a:cubicBezTo>
                  <a:cubicBezTo>
                    <a:pt x="2915" y="1439"/>
                    <a:pt x="2921" y="1445"/>
                    <a:pt x="2928" y="1445"/>
                  </a:cubicBezTo>
                  <a:cubicBezTo>
                    <a:pt x="2935" y="1445"/>
                    <a:pt x="2940" y="1439"/>
                    <a:pt x="2940" y="1432"/>
                  </a:cubicBezTo>
                  <a:cubicBezTo>
                    <a:pt x="2940" y="1425"/>
                    <a:pt x="2935" y="1419"/>
                    <a:pt x="2928" y="1419"/>
                  </a:cubicBezTo>
                  <a:close/>
                  <a:moveTo>
                    <a:pt x="2967" y="1445"/>
                  </a:moveTo>
                  <a:cubicBezTo>
                    <a:pt x="2974" y="1445"/>
                    <a:pt x="2980" y="1439"/>
                    <a:pt x="2980" y="1432"/>
                  </a:cubicBezTo>
                  <a:cubicBezTo>
                    <a:pt x="2980" y="1425"/>
                    <a:pt x="2974" y="1419"/>
                    <a:pt x="2967" y="1419"/>
                  </a:cubicBezTo>
                  <a:cubicBezTo>
                    <a:pt x="2960" y="1419"/>
                    <a:pt x="2954" y="1425"/>
                    <a:pt x="2954" y="1432"/>
                  </a:cubicBezTo>
                  <a:cubicBezTo>
                    <a:pt x="2954" y="1439"/>
                    <a:pt x="2960" y="1445"/>
                    <a:pt x="2967" y="1445"/>
                  </a:cubicBezTo>
                  <a:close/>
                  <a:moveTo>
                    <a:pt x="3006" y="1419"/>
                  </a:moveTo>
                  <a:cubicBezTo>
                    <a:pt x="2999" y="1419"/>
                    <a:pt x="2994" y="1425"/>
                    <a:pt x="2994" y="1432"/>
                  </a:cubicBezTo>
                  <a:cubicBezTo>
                    <a:pt x="2994" y="1439"/>
                    <a:pt x="2999" y="1445"/>
                    <a:pt x="3006" y="1445"/>
                  </a:cubicBezTo>
                  <a:cubicBezTo>
                    <a:pt x="3014" y="1445"/>
                    <a:pt x="3019" y="1439"/>
                    <a:pt x="3019" y="1432"/>
                  </a:cubicBezTo>
                  <a:cubicBezTo>
                    <a:pt x="3019" y="1425"/>
                    <a:pt x="3014" y="1419"/>
                    <a:pt x="3006" y="1419"/>
                  </a:cubicBezTo>
                  <a:close/>
                  <a:moveTo>
                    <a:pt x="3046" y="1419"/>
                  </a:moveTo>
                  <a:cubicBezTo>
                    <a:pt x="3039" y="1419"/>
                    <a:pt x="3033" y="1425"/>
                    <a:pt x="3033" y="1432"/>
                  </a:cubicBezTo>
                  <a:cubicBezTo>
                    <a:pt x="3033" y="1439"/>
                    <a:pt x="3039" y="1445"/>
                    <a:pt x="3046" y="1445"/>
                  </a:cubicBezTo>
                  <a:cubicBezTo>
                    <a:pt x="3053" y="1445"/>
                    <a:pt x="3059" y="1439"/>
                    <a:pt x="3059" y="1432"/>
                  </a:cubicBezTo>
                  <a:cubicBezTo>
                    <a:pt x="3059" y="1425"/>
                    <a:pt x="3053" y="1419"/>
                    <a:pt x="3046" y="1419"/>
                  </a:cubicBezTo>
                  <a:close/>
                  <a:moveTo>
                    <a:pt x="3085" y="1445"/>
                  </a:moveTo>
                  <a:cubicBezTo>
                    <a:pt x="3092" y="1445"/>
                    <a:pt x="3098" y="1439"/>
                    <a:pt x="3098" y="1432"/>
                  </a:cubicBezTo>
                  <a:cubicBezTo>
                    <a:pt x="3098" y="1425"/>
                    <a:pt x="3092" y="1419"/>
                    <a:pt x="3085" y="1419"/>
                  </a:cubicBezTo>
                  <a:cubicBezTo>
                    <a:pt x="3078" y="1419"/>
                    <a:pt x="3073" y="1425"/>
                    <a:pt x="3073" y="1432"/>
                  </a:cubicBezTo>
                  <a:cubicBezTo>
                    <a:pt x="3073" y="1439"/>
                    <a:pt x="3078" y="1445"/>
                    <a:pt x="3085" y="1445"/>
                  </a:cubicBezTo>
                  <a:close/>
                  <a:moveTo>
                    <a:pt x="3125" y="1419"/>
                  </a:moveTo>
                  <a:cubicBezTo>
                    <a:pt x="3118" y="1419"/>
                    <a:pt x="3112" y="1425"/>
                    <a:pt x="3112" y="1432"/>
                  </a:cubicBezTo>
                  <a:cubicBezTo>
                    <a:pt x="3112" y="1439"/>
                    <a:pt x="3118" y="1445"/>
                    <a:pt x="3125" y="1445"/>
                  </a:cubicBezTo>
                  <a:cubicBezTo>
                    <a:pt x="3132" y="1445"/>
                    <a:pt x="3137" y="1439"/>
                    <a:pt x="3137" y="1432"/>
                  </a:cubicBezTo>
                  <a:cubicBezTo>
                    <a:pt x="3137" y="1425"/>
                    <a:pt x="3132" y="1419"/>
                    <a:pt x="3125" y="1419"/>
                  </a:cubicBezTo>
                  <a:close/>
                  <a:moveTo>
                    <a:pt x="3164" y="1445"/>
                  </a:moveTo>
                  <a:cubicBezTo>
                    <a:pt x="3171" y="1445"/>
                    <a:pt x="3177" y="1439"/>
                    <a:pt x="3177" y="1432"/>
                  </a:cubicBezTo>
                  <a:cubicBezTo>
                    <a:pt x="3177" y="1425"/>
                    <a:pt x="3171" y="1419"/>
                    <a:pt x="3164" y="1419"/>
                  </a:cubicBezTo>
                  <a:cubicBezTo>
                    <a:pt x="3157" y="1419"/>
                    <a:pt x="3151" y="1425"/>
                    <a:pt x="3151" y="1432"/>
                  </a:cubicBezTo>
                  <a:cubicBezTo>
                    <a:pt x="3151" y="1439"/>
                    <a:pt x="3157" y="1445"/>
                    <a:pt x="3164" y="1445"/>
                  </a:cubicBezTo>
                  <a:close/>
                  <a:moveTo>
                    <a:pt x="3204" y="1445"/>
                  </a:moveTo>
                  <a:cubicBezTo>
                    <a:pt x="3211" y="1445"/>
                    <a:pt x="3216" y="1439"/>
                    <a:pt x="3216" y="1432"/>
                  </a:cubicBezTo>
                  <a:cubicBezTo>
                    <a:pt x="3216" y="1425"/>
                    <a:pt x="3211" y="1419"/>
                    <a:pt x="3204" y="1419"/>
                  </a:cubicBezTo>
                  <a:cubicBezTo>
                    <a:pt x="3197" y="1419"/>
                    <a:pt x="3191" y="1425"/>
                    <a:pt x="3191" y="1432"/>
                  </a:cubicBezTo>
                  <a:cubicBezTo>
                    <a:pt x="3191" y="1439"/>
                    <a:pt x="3197" y="1445"/>
                    <a:pt x="3204" y="1445"/>
                  </a:cubicBezTo>
                  <a:close/>
                  <a:moveTo>
                    <a:pt x="3243" y="1419"/>
                  </a:moveTo>
                  <a:cubicBezTo>
                    <a:pt x="3236" y="1419"/>
                    <a:pt x="3230" y="1425"/>
                    <a:pt x="3230" y="1432"/>
                  </a:cubicBezTo>
                  <a:cubicBezTo>
                    <a:pt x="3230" y="1439"/>
                    <a:pt x="3236" y="1445"/>
                    <a:pt x="3243" y="1445"/>
                  </a:cubicBezTo>
                  <a:cubicBezTo>
                    <a:pt x="3250" y="1445"/>
                    <a:pt x="3256" y="1439"/>
                    <a:pt x="3256" y="1432"/>
                  </a:cubicBezTo>
                  <a:cubicBezTo>
                    <a:pt x="3256" y="1425"/>
                    <a:pt x="3250" y="1419"/>
                    <a:pt x="3243" y="1419"/>
                  </a:cubicBezTo>
                  <a:close/>
                  <a:moveTo>
                    <a:pt x="996" y="1484"/>
                  </a:moveTo>
                  <a:cubicBezTo>
                    <a:pt x="1003" y="1484"/>
                    <a:pt x="1009" y="1478"/>
                    <a:pt x="1009" y="1471"/>
                  </a:cubicBezTo>
                  <a:cubicBezTo>
                    <a:pt x="1009" y="1464"/>
                    <a:pt x="1003" y="1459"/>
                    <a:pt x="996" y="1459"/>
                  </a:cubicBezTo>
                  <a:cubicBezTo>
                    <a:pt x="989" y="1459"/>
                    <a:pt x="983" y="1464"/>
                    <a:pt x="983" y="1471"/>
                  </a:cubicBezTo>
                  <a:cubicBezTo>
                    <a:pt x="983" y="1478"/>
                    <a:pt x="989" y="1484"/>
                    <a:pt x="996" y="1484"/>
                  </a:cubicBezTo>
                  <a:close/>
                  <a:moveTo>
                    <a:pt x="1035" y="1484"/>
                  </a:moveTo>
                  <a:cubicBezTo>
                    <a:pt x="1042" y="1484"/>
                    <a:pt x="1048" y="1478"/>
                    <a:pt x="1048" y="1471"/>
                  </a:cubicBezTo>
                  <a:cubicBezTo>
                    <a:pt x="1048" y="1464"/>
                    <a:pt x="1042" y="1459"/>
                    <a:pt x="1035" y="1459"/>
                  </a:cubicBezTo>
                  <a:cubicBezTo>
                    <a:pt x="1028" y="1459"/>
                    <a:pt x="1023" y="1464"/>
                    <a:pt x="1023" y="1471"/>
                  </a:cubicBezTo>
                  <a:cubicBezTo>
                    <a:pt x="1023" y="1478"/>
                    <a:pt x="1028" y="1484"/>
                    <a:pt x="1035" y="1484"/>
                  </a:cubicBezTo>
                  <a:close/>
                  <a:moveTo>
                    <a:pt x="1075" y="1484"/>
                  </a:moveTo>
                  <a:cubicBezTo>
                    <a:pt x="1082" y="1484"/>
                    <a:pt x="1087" y="1478"/>
                    <a:pt x="1087" y="1471"/>
                  </a:cubicBezTo>
                  <a:cubicBezTo>
                    <a:pt x="1087" y="1464"/>
                    <a:pt x="1082" y="1459"/>
                    <a:pt x="1075" y="1459"/>
                  </a:cubicBezTo>
                  <a:cubicBezTo>
                    <a:pt x="1068" y="1459"/>
                    <a:pt x="1062" y="1464"/>
                    <a:pt x="1062" y="1471"/>
                  </a:cubicBezTo>
                  <a:cubicBezTo>
                    <a:pt x="1062" y="1478"/>
                    <a:pt x="1068" y="1484"/>
                    <a:pt x="1075" y="1484"/>
                  </a:cubicBezTo>
                  <a:close/>
                  <a:moveTo>
                    <a:pt x="1114" y="1459"/>
                  </a:moveTo>
                  <a:cubicBezTo>
                    <a:pt x="1107" y="1459"/>
                    <a:pt x="1101" y="1464"/>
                    <a:pt x="1101" y="1471"/>
                  </a:cubicBezTo>
                  <a:cubicBezTo>
                    <a:pt x="1101" y="1478"/>
                    <a:pt x="1107" y="1484"/>
                    <a:pt x="1114" y="1484"/>
                  </a:cubicBezTo>
                  <a:cubicBezTo>
                    <a:pt x="1121" y="1484"/>
                    <a:pt x="1127" y="1478"/>
                    <a:pt x="1127" y="1471"/>
                  </a:cubicBezTo>
                  <a:cubicBezTo>
                    <a:pt x="1127" y="1464"/>
                    <a:pt x="1121" y="1459"/>
                    <a:pt x="1114" y="1459"/>
                  </a:cubicBezTo>
                  <a:close/>
                  <a:moveTo>
                    <a:pt x="1154" y="1459"/>
                  </a:moveTo>
                  <a:cubicBezTo>
                    <a:pt x="1146" y="1459"/>
                    <a:pt x="1141" y="1464"/>
                    <a:pt x="1141" y="1471"/>
                  </a:cubicBezTo>
                  <a:cubicBezTo>
                    <a:pt x="1141" y="1478"/>
                    <a:pt x="1146" y="1484"/>
                    <a:pt x="1154" y="1484"/>
                  </a:cubicBezTo>
                  <a:cubicBezTo>
                    <a:pt x="1161" y="1484"/>
                    <a:pt x="1166" y="1478"/>
                    <a:pt x="1166" y="1471"/>
                  </a:cubicBezTo>
                  <a:cubicBezTo>
                    <a:pt x="1166" y="1464"/>
                    <a:pt x="1161" y="1459"/>
                    <a:pt x="1154" y="1459"/>
                  </a:cubicBezTo>
                  <a:close/>
                  <a:moveTo>
                    <a:pt x="1903" y="1459"/>
                  </a:moveTo>
                  <a:cubicBezTo>
                    <a:pt x="1896" y="1459"/>
                    <a:pt x="1890" y="1464"/>
                    <a:pt x="1890" y="1471"/>
                  </a:cubicBezTo>
                  <a:cubicBezTo>
                    <a:pt x="1890" y="1478"/>
                    <a:pt x="1896" y="1484"/>
                    <a:pt x="1903" y="1484"/>
                  </a:cubicBezTo>
                  <a:cubicBezTo>
                    <a:pt x="1910" y="1484"/>
                    <a:pt x="1915" y="1478"/>
                    <a:pt x="1915" y="1471"/>
                  </a:cubicBezTo>
                  <a:cubicBezTo>
                    <a:pt x="1915" y="1464"/>
                    <a:pt x="1910" y="1459"/>
                    <a:pt x="1903" y="1459"/>
                  </a:cubicBezTo>
                  <a:close/>
                  <a:moveTo>
                    <a:pt x="1942" y="1459"/>
                  </a:moveTo>
                  <a:cubicBezTo>
                    <a:pt x="1935" y="1459"/>
                    <a:pt x="1929" y="1464"/>
                    <a:pt x="1929" y="1471"/>
                  </a:cubicBezTo>
                  <a:cubicBezTo>
                    <a:pt x="1929" y="1478"/>
                    <a:pt x="1935" y="1484"/>
                    <a:pt x="1942" y="1484"/>
                  </a:cubicBezTo>
                  <a:cubicBezTo>
                    <a:pt x="1949" y="1484"/>
                    <a:pt x="1955" y="1478"/>
                    <a:pt x="1955" y="1471"/>
                  </a:cubicBezTo>
                  <a:cubicBezTo>
                    <a:pt x="1955" y="1464"/>
                    <a:pt x="1949" y="1459"/>
                    <a:pt x="1942" y="1459"/>
                  </a:cubicBezTo>
                  <a:close/>
                  <a:moveTo>
                    <a:pt x="1981" y="1459"/>
                  </a:moveTo>
                  <a:cubicBezTo>
                    <a:pt x="1974" y="1459"/>
                    <a:pt x="1969" y="1464"/>
                    <a:pt x="1969" y="1471"/>
                  </a:cubicBezTo>
                  <a:cubicBezTo>
                    <a:pt x="1969" y="1478"/>
                    <a:pt x="1974" y="1484"/>
                    <a:pt x="1981" y="1484"/>
                  </a:cubicBezTo>
                  <a:cubicBezTo>
                    <a:pt x="1988" y="1484"/>
                    <a:pt x="1994" y="1478"/>
                    <a:pt x="1994" y="1471"/>
                  </a:cubicBezTo>
                  <a:cubicBezTo>
                    <a:pt x="1994" y="1464"/>
                    <a:pt x="1988" y="1459"/>
                    <a:pt x="1981" y="1459"/>
                  </a:cubicBezTo>
                  <a:close/>
                  <a:moveTo>
                    <a:pt x="2888" y="1459"/>
                  </a:moveTo>
                  <a:cubicBezTo>
                    <a:pt x="2881" y="1459"/>
                    <a:pt x="2875" y="1464"/>
                    <a:pt x="2875" y="1471"/>
                  </a:cubicBezTo>
                  <a:cubicBezTo>
                    <a:pt x="2875" y="1478"/>
                    <a:pt x="2881" y="1484"/>
                    <a:pt x="2888" y="1484"/>
                  </a:cubicBezTo>
                  <a:cubicBezTo>
                    <a:pt x="2895" y="1484"/>
                    <a:pt x="2901" y="1478"/>
                    <a:pt x="2901" y="1471"/>
                  </a:cubicBezTo>
                  <a:cubicBezTo>
                    <a:pt x="2901" y="1464"/>
                    <a:pt x="2895" y="1459"/>
                    <a:pt x="2888" y="1459"/>
                  </a:cubicBezTo>
                  <a:close/>
                  <a:moveTo>
                    <a:pt x="2928" y="1459"/>
                  </a:moveTo>
                  <a:cubicBezTo>
                    <a:pt x="2921" y="1459"/>
                    <a:pt x="2915" y="1464"/>
                    <a:pt x="2915" y="1471"/>
                  </a:cubicBezTo>
                  <a:cubicBezTo>
                    <a:pt x="2915" y="1478"/>
                    <a:pt x="2921" y="1484"/>
                    <a:pt x="2928" y="1484"/>
                  </a:cubicBezTo>
                  <a:cubicBezTo>
                    <a:pt x="2935" y="1484"/>
                    <a:pt x="2940" y="1478"/>
                    <a:pt x="2940" y="1471"/>
                  </a:cubicBezTo>
                  <a:cubicBezTo>
                    <a:pt x="2940" y="1464"/>
                    <a:pt x="2935" y="1459"/>
                    <a:pt x="2928" y="1459"/>
                  </a:cubicBezTo>
                  <a:close/>
                  <a:moveTo>
                    <a:pt x="2967" y="1459"/>
                  </a:moveTo>
                  <a:cubicBezTo>
                    <a:pt x="2960" y="1459"/>
                    <a:pt x="2954" y="1464"/>
                    <a:pt x="2954" y="1471"/>
                  </a:cubicBezTo>
                  <a:cubicBezTo>
                    <a:pt x="2954" y="1478"/>
                    <a:pt x="2960" y="1484"/>
                    <a:pt x="2967" y="1484"/>
                  </a:cubicBezTo>
                  <a:cubicBezTo>
                    <a:pt x="2974" y="1484"/>
                    <a:pt x="2980" y="1478"/>
                    <a:pt x="2980" y="1471"/>
                  </a:cubicBezTo>
                  <a:cubicBezTo>
                    <a:pt x="2980" y="1464"/>
                    <a:pt x="2974" y="1459"/>
                    <a:pt x="2967" y="1459"/>
                  </a:cubicBezTo>
                  <a:close/>
                  <a:moveTo>
                    <a:pt x="3085" y="1459"/>
                  </a:moveTo>
                  <a:cubicBezTo>
                    <a:pt x="3078" y="1459"/>
                    <a:pt x="3073" y="1464"/>
                    <a:pt x="3073" y="1471"/>
                  </a:cubicBezTo>
                  <a:cubicBezTo>
                    <a:pt x="3073" y="1478"/>
                    <a:pt x="3078" y="1484"/>
                    <a:pt x="3085" y="1484"/>
                  </a:cubicBezTo>
                  <a:cubicBezTo>
                    <a:pt x="3092" y="1484"/>
                    <a:pt x="3098" y="1478"/>
                    <a:pt x="3098" y="1471"/>
                  </a:cubicBezTo>
                  <a:cubicBezTo>
                    <a:pt x="3098" y="1464"/>
                    <a:pt x="3092" y="1459"/>
                    <a:pt x="3085" y="1459"/>
                  </a:cubicBezTo>
                  <a:close/>
                  <a:moveTo>
                    <a:pt x="3125" y="1459"/>
                  </a:moveTo>
                  <a:cubicBezTo>
                    <a:pt x="3118" y="1459"/>
                    <a:pt x="3112" y="1464"/>
                    <a:pt x="3112" y="1471"/>
                  </a:cubicBezTo>
                  <a:cubicBezTo>
                    <a:pt x="3112" y="1478"/>
                    <a:pt x="3118" y="1484"/>
                    <a:pt x="3125" y="1484"/>
                  </a:cubicBezTo>
                  <a:cubicBezTo>
                    <a:pt x="3132" y="1484"/>
                    <a:pt x="3137" y="1478"/>
                    <a:pt x="3137" y="1471"/>
                  </a:cubicBezTo>
                  <a:cubicBezTo>
                    <a:pt x="3137" y="1464"/>
                    <a:pt x="3132" y="1459"/>
                    <a:pt x="3125" y="1459"/>
                  </a:cubicBezTo>
                  <a:close/>
                  <a:moveTo>
                    <a:pt x="3164" y="1459"/>
                  </a:moveTo>
                  <a:cubicBezTo>
                    <a:pt x="3157" y="1459"/>
                    <a:pt x="3151" y="1464"/>
                    <a:pt x="3151" y="1471"/>
                  </a:cubicBezTo>
                  <a:cubicBezTo>
                    <a:pt x="3151" y="1478"/>
                    <a:pt x="3157" y="1484"/>
                    <a:pt x="3164" y="1484"/>
                  </a:cubicBezTo>
                  <a:cubicBezTo>
                    <a:pt x="3171" y="1484"/>
                    <a:pt x="3177" y="1478"/>
                    <a:pt x="3177" y="1471"/>
                  </a:cubicBezTo>
                  <a:cubicBezTo>
                    <a:pt x="3177" y="1464"/>
                    <a:pt x="3171" y="1459"/>
                    <a:pt x="3164" y="1459"/>
                  </a:cubicBezTo>
                  <a:close/>
                  <a:moveTo>
                    <a:pt x="3204" y="1459"/>
                  </a:moveTo>
                  <a:cubicBezTo>
                    <a:pt x="3197" y="1459"/>
                    <a:pt x="3191" y="1464"/>
                    <a:pt x="3191" y="1471"/>
                  </a:cubicBezTo>
                  <a:cubicBezTo>
                    <a:pt x="3191" y="1478"/>
                    <a:pt x="3197" y="1484"/>
                    <a:pt x="3204" y="1484"/>
                  </a:cubicBezTo>
                  <a:cubicBezTo>
                    <a:pt x="3211" y="1484"/>
                    <a:pt x="3216" y="1478"/>
                    <a:pt x="3216" y="1471"/>
                  </a:cubicBezTo>
                  <a:cubicBezTo>
                    <a:pt x="3216" y="1464"/>
                    <a:pt x="3211" y="1459"/>
                    <a:pt x="3204" y="1459"/>
                  </a:cubicBezTo>
                  <a:close/>
                  <a:moveTo>
                    <a:pt x="3243" y="1466"/>
                  </a:moveTo>
                  <a:cubicBezTo>
                    <a:pt x="3240" y="1466"/>
                    <a:pt x="3238" y="1469"/>
                    <a:pt x="3238" y="1471"/>
                  </a:cubicBezTo>
                  <a:cubicBezTo>
                    <a:pt x="3238" y="1474"/>
                    <a:pt x="3240" y="1476"/>
                    <a:pt x="3243" y="1476"/>
                  </a:cubicBezTo>
                  <a:cubicBezTo>
                    <a:pt x="3246" y="1476"/>
                    <a:pt x="3248" y="1474"/>
                    <a:pt x="3248" y="1471"/>
                  </a:cubicBezTo>
                  <a:cubicBezTo>
                    <a:pt x="3248" y="1469"/>
                    <a:pt x="3246" y="1466"/>
                    <a:pt x="3243" y="1466"/>
                  </a:cubicBezTo>
                  <a:close/>
                  <a:moveTo>
                    <a:pt x="996" y="1498"/>
                  </a:moveTo>
                  <a:cubicBezTo>
                    <a:pt x="989" y="1498"/>
                    <a:pt x="983" y="1504"/>
                    <a:pt x="983" y="1511"/>
                  </a:cubicBezTo>
                  <a:cubicBezTo>
                    <a:pt x="983" y="1518"/>
                    <a:pt x="989" y="1524"/>
                    <a:pt x="996" y="1524"/>
                  </a:cubicBezTo>
                  <a:cubicBezTo>
                    <a:pt x="1003" y="1524"/>
                    <a:pt x="1009" y="1518"/>
                    <a:pt x="1009" y="1511"/>
                  </a:cubicBezTo>
                  <a:cubicBezTo>
                    <a:pt x="1009" y="1504"/>
                    <a:pt x="1003" y="1498"/>
                    <a:pt x="996" y="1498"/>
                  </a:cubicBezTo>
                  <a:close/>
                  <a:moveTo>
                    <a:pt x="1035" y="1498"/>
                  </a:moveTo>
                  <a:cubicBezTo>
                    <a:pt x="1028" y="1498"/>
                    <a:pt x="1023" y="1504"/>
                    <a:pt x="1023" y="1511"/>
                  </a:cubicBezTo>
                  <a:cubicBezTo>
                    <a:pt x="1023" y="1518"/>
                    <a:pt x="1028" y="1524"/>
                    <a:pt x="1035" y="1524"/>
                  </a:cubicBezTo>
                  <a:cubicBezTo>
                    <a:pt x="1042" y="1524"/>
                    <a:pt x="1048" y="1518"/>
                    <a:pt x="1048" y="1511"/>
                  </a:cubicBezTo>
                  <a:cubicBezTo>
                    <a:pt x="1048" y="1504"/>
                    <a:pt x="1042" y="1498"/>
                    <a:pt x="1035" y="1498"/>
                  </a:cubicBezTo>
                  <a:close/>
                  <a:moveTo>
                    <a:pt x="1075" y="1498"/>
                  </a:moveTo>
                  <a:cubicBezTo>
                    <a:pt x="1068" y="1498"/>
                    <a:pt x="1062" y="1504"/>
                    <a:pt x="1062" y="1511"/>
                  </a:cubicBezTo>
                  <a:cubicBezTo>
                    <a:pt x="1062" y="1518"/>
                    <a:pt x="1068" y="1524"/>
                    <a:pt x="1075" y="1524"/>
                  </a:cubicBezTo>
                  <a:cubicBezTo>
                    <a:pt x="1082" y="1524"/>
                    <a:pt x="1087" y="1518"/>
                    <a:pt x="1087" y="1511"/>
                  </a:cubicBezTo>
                  <a:cubicBezTo>
                    <a:pt x="1087" y="1504"/>
                    <a:pt x="1082" y="1498"/>
                    <a:pt x="1075" y="1498"/>
                  </a:cubicBezTo>
                  <a:close/>
                  <a:moveTo>
                    <a:pt x="3085" y="1498"/>
                  </a:moveTo>
                  <a:cubicBezTo>
                    <a:pt x="3078" y="1498"/>
                    <a:pt x="3073" y="1504"/>
                    <a:pt x="3073" y="1511"/>
                  </a:cubicBezTo>
                  <a:cubicBezTo>
                    <a:pt x="3073" y="1518"/>
                    <a:pt x="3078" y="1524"/>
                    <a:pt x="3085" y="1524"/>
                  </a:cubicBezTo>
                  <a:cubicBezTo>
                    <a:pt x="3092" y="1524"/>
                    <a:pt x="3098" y="1518"/>
                    <a:pt x="3098" y="1511"/>
                  </a:cubicBezTo>
                  <a:cubicBezTo>
                    <a:pt x="3098" y="1504"/>
                    <a:pt x="3092" y="1498"/>
                    <a:pt x="3085" y="1498"/>
                  </a:cubicBezTo>
                  <a:close/>
                  <a:moveTo>
                    <a:pt x="3125" y="1498"/>
                  </a:moveTo>
                  <a:cubicBezTo>
                    <a:pt x="3118" y="1498"/>
                    <a:pt x="3112" y="1504"/>
                    <a:pt x="3112" y="1511"/>
                  </a:cubicBezTo>
                  <a:cubicBezTo>
                    <a:pt x="3112" y="1518"/>
                    <a:pt x="3118" y="1524"/>
                    <a:pt x="3125" y="1524"/>
                  </a:cubicBezTo>
                  <a:cubicBezTo>
                    <a:pt x="3132" y="1524"/>
                    <a:pt x="3137" y="1518"/>
                    <a:pt x="3137" y="1511"/>
                  </a:cubicBezTo>
                  <a:cubicBezTo>
                    <a:pt x="3137" y="1504"/>
                    <a:pt x="3132" y="1498"/>
                    <a:pt x="3125" y="1498"/>
                  </a:cubicBezTo>
                  <a:close/>
                  <a:moveTo>
                    <a:pt x="3164" y="1498"/>
                  </a:moveTo>
                  <a:cubicBezTo>
                    <a:pt x="3157" y="1498"/>
                    <a:pt x="3151" y="1504"/>
                    <a:pt x="3151" y="1511"/>
                  </a:cubicBezTo>
                  <a:cubicBezTo>
                    <a:pt x="3151" y="1518"/>
                    <a:pt x="3157" y="1524"/>
                    <a:pt x="3164" y="1524"/>
                  </a:cubicBezTo>
                  <a:cubicBezTo>
                    <a:pt x="3171" y="1524"/>
                    <a:pt x="3177" y="1518"/>
                    <a:pt x="3177" y="1511"/>
                  </a:cubicBezTo>
                  <a:cubicBezTo>
                    <a:pt x="3177" y="1504"/>
                    <a:pt x="3171" y="1498"/>
                    <a:pt x="3164" y="1498"/>
                  </a:cubicBezTo>
                  <a:close/>
                  <a:moveTo>
                    <a:pt x="3204" y="1498"/>
                  </a:moveTo>
                  <a:cubicBezTo>
                    <a:pt x="3197" y="1498"/>
                    <a:pt x="3191" y="1504"/>
                    <a:pt x="3191" y="1511"/>
                  </a:cubicBezTo>
                  <a:cubicBezTo>
                    <a:pt x="3191" y="1518"/>
                    <a:pt x="3197" y="1524"/>
                    <a:pt x="3204" y="1524"/>
                  </a:cubicBezTo>
                  <a:cubicBezTo>
                    <a:pt x="3211" y="1524"/>
                    <a:pt x="3216" y="1518"/>
                    <a:pt x="3216" y="1511"/>
                  </a:cubicBezTo>
                  <a:cubicBezTo>
                    <a:pt x="3216" y="1504"/>
                    <a:pt x="3211" y="1498"/>
                    <a:pt x="3204" y="1498"/>
                  </a:cubicBezTo>
                  <a:close/>
                  <a:moveTo>
                    <a:pt x="956" y="1537"/>
                  </a:moveTo>
                  <a:cubicBezTo>
                    <a:pt x="949" y="1537"/>
                    <a:pt x="944" y="1543"/>
                    <a:pt x="944" y="1550"/>
                  </a:cubicBezTo>
                  <a:cubicBezTo>
                    <a:pt x="944" y="1557"/>
                    <a:pt x="949" y="1563"/>
                    <a:pt x="956" y="1563"/>
                  </a:cubicBezTo>
                  <a:cubicBezTo>
                    <a:pt x="963" y="1563"/>
                    <a:pt x="969" y="1557"/>
                    <a:pt x="969" y="1550"/>
                  </a:cubicBezTo>
                  <a:cubicBezTo>
                    <a:pt x="969" y="1543"/>
                    <a:pt x="963" y="1537"/>
                    <a:pt x="956" y="1537"/>
                  </a:cubicBezTo>
                  <a:close/>
                  <a:moveTo>
                    <a:pt x="996" y="1537"/>
                  </a:moveTo>
                  <a:cubicBezTo>
                    <a:pt x="989" y="1537"/>
                    <a:pt x="983" y="1543"/>
                    <a:pt x="983" y="1550"/>
                  </a:cubicBezTo>
                  <a:cubicBezTo>
                    <a:pt x="983" y="1557"/>
                    <a:pt x="989" y="1563"/>
                    <a:pt x="996" y="1563"/>
                  </a:cubicBezTo>
                  <a:cubicBezTo>
                    <a:pt x="1003" y="1563"/>
                    <a:pt x="1009" y="1557"/>
                    <a:pt x="1009" y="1550"/>
                  </a:cubicBezTo>
                  <a:cubicBezTo>
                    <a:pt x="1009" y="1543"/>
                    <a:pt x="1003" y="1537"/>
                    <a:pt x="996" y="1537"/>
                  </a:cubicBezTo>
                  <a:close/>
                  <a:moveTo>
                    <a:pt x="1035" y="1537"/>
                  </a:moveTo>
                  <a:cubicBezTo>
                    <a:pt x="1028" y="1537"/>
                    <a:pt x="1023" y="1543"/>
                    <a:pt x="1023" y="1550"/>
                  </a:cubicBezTo>
                  <a:cubicBezTo>
                    <a:pt x="1023" y="1557"/>
                    <a:pt x="1028" y="1563"/>
                    <a:pt x="1035" y="1563"/>
                  </a:cubicBezTo>
                  <a:cubicBezTo>
                    <a:pt x="1042" y="1563"/>
                    <a:pt x="1048" y="1557"/>
                    <a:pt x="1048" y="1550"/>
                  </a:cubicBezTo>
                  <a:cubicBezTo>
                    <a:pt x="1048" y="1543"/>
                    <a:pt x="1042" y="1537"/>
                    <a:pt x="1035" y="1537"/>
                  </a:cubicBezTo>
                  <a:close/>
                  <a:moveTo>
                    <a:pt x="3480" y="1537"/>
                  </a:moveTo>
                  <a:cubicBezTo>
                    <a:pt x="3473" y="1537"/>
                    <a:pt x="3467" y="1543"/>
                    <a:pt x="3467" y="1550"/>
                  </a:cubicBezTo>
                  <a:cubicBezTo>
                    <a:pt x="3467" y="1557"/>
                    <a:pt x="3473" y="1563"/>
                    <a:pt x="3480" y="1563"/>
                  </a:cubicBezTo>
                  <a:cubicBezTo>
                    <a:pt x="3487" y="1563"/>
                    <a:pt x="3492" y="1557"/>
                    <a:pt x="3492" y="1550"/>
                  </a:cubicBezTo>
                  <a:cubicBezTo>
                    <a:pt x="3492" y="1543"/>
                    <a:pt x="3487" y="1537"/>
                    <a:pt x="3480" y="1537"/>
                  </a:cubicBezTo>
                  <a:close/>
                  <a:moveTo>
                    <a:pt x="965" y="1590"/>
                  </a:moveTo>
                  <a:cubicBezTo>
                    <a:pt x="965" y="1585"/>
                    <a:pt x="961" y="1581"/>
                    <a:pt x="956" y="1581"/>
                  </a:cubicBezTo>
                  <a:cubicBezTo>
                    <a:pt x="952" y="1581"/>
                    <a:pt x="948" y="1585"/>
                    <a:pt x="948" y="1590"/>
                  </a:cubicBezTo>
                  <a:cubicBezTo>
                    <a:pt x="948" y="1594"/>
                    <a:pt x="952" y="1598"/>
                    <a:pt x="956" y="1598"/>
                  </a:cubicBezTo>
                  <a:cubicBezTo>
                    <a:pt x="961" y="1598"/>
                    <a:pt x="965" y="1594"/>
                    <a:pt x="965" y="1590"/>
                  </a:cubicBezTo>
                  <a:close/>
                  <a:moveTo>
                    <a:pt x="996" y="1577"/>
                  </a:moveTo>
                  <a:cubicBezTo>
                    <a:pt x="989" y="1577"/>
                    <a:pt x="983" y="1583"/>
                    <a:pt x="983" y="1590"/>
                  </a:cubicBezTo>
                  <a:cubicBezTo>
                    <a:pt x="983" y="1597"/>
                    <a:pt x="989" y="1602"/>
                    <a:pt x="996" y="1602"/>
                  </a:cubicBezTo>
                  <a:cubicBezTo>
                    <a:pt x="1003" y="1602"/>
                    <a:pt x="1009" y="1597"/>
                    <a:pt x="1009" y="1590"/>
                  </a:cubicBezTo>
                  <a:cubicBezTo>
                    <a:pt x="1009" y="1583"/>
                    <a:pt x="1003" y="1577"/>
                    <a:pt x="996" y="1577"/>
                  </a:cubicBezTo>
                  <a:close/>
                  <a:moveTo>
                    <a:pt x="1035" y="1577"/>
                  </a:moveTo>
                  <a:cubicBezTo>
                    <a:pt x="1028" y="1577"/>
                    <a:pt x="1023" y="1583"/>
                    <a:pt x="1023" y="1590"/>
                  </a:cubicBezTo>
                  <a:cubicBezTo>
                    <a:pt x="1023" y="1597"/>
                    <a:pt x="1028" y="1602"/>
                    <a:pt x="1035" y="1602"/>
                  </a:cubicBezTo>
                  <a:cubicBezTo>
                    <a:pt x="1042" y="1602"/>
                    <a:pt x="1048" y="1597"/>
                    <a:pt x="1048" y="1590"/>
                  </a:cubicBezTo>
                  <a:cubicBezTo>
                    <a:pt x="1048" y="1583"/>
                    <a:pt x="1042" y="1577"/>
                    <a:pt x="1035" y="1577"/>
                  </a:cubicBezTo>
                  <a:close/>
                  <a:moveTo>
                    <a:pt x="3440" y="1577"/>
                  </a:moveTo>
                  <a:cubicBezTo>
                    <a:pt x="3433" y="1577"/>
                    <a:pt x="3427" y="1583"/>
                    <a:pt x="3427" y="1590"/>
                  </a:cubicBezTo>
                  <a:cubicBezTo>
                    <a:pt x="3427" y="1597"/>
                    <a:pt x="3433" y="1602"/>
                    <a:pt x="3440" y="1602"/>
                  </a:cubicBezTo>
                  <a:cubicBezTo>
                    <a:pt x="3447" y="1602"/>
                    <a:pt x="3453" y="1597"/>
                    <a:pt x="3453" y="1590"/>
                  </a:cubicBezTo>
                  <a:cubicBezTo>
                    <a:pt x="3453" y="1583"/>
                    <a:pt x="3447" y="1577"/>
                    <a:pt x="3440" y="1577"/>
                  </a:cubicBezTo>
                  <a:close/>
                  <a:moveTo>
                    <a:pt x="944" y="1629"/>
                  </a:moveTo>
                  <a:cubicBezTo>
                    <a:pt x="944" y="1636"/>
                    <a:pt x="949" y="1642"/>
                    <a:pt x="956" y="1642"/>
                  </a:cubicBezTo>
                  <a:cubicBezTo>
                    <a:pt x="963" y="1642"/>
                    <a:pt x="969" y="1636"/>
                    <a:pt x="969" y="1629"/>
                  </a:cubicBezTo>
                  <a:cubicBezTo>
                    <a:pt x="969" y="1622"/>
                    <a:pt x="963" y="1616"/>
                    <a:pt x="956" y="1616"/>
                  </a:cubicBezTo>
                  <a:cubicBezTo>
                    <a:pt x="949" y="1616"/>
                    <a:pt x="944" y="1622"/>
                    <a:pt x="944" y="1629"/>
                  </a:cubicBezTo>
                  <a:close/>
                  <a:moveTo>
                    <a:pt x="996" y="1616"/>
                  </a:moveTo>
                  <a:cubicBezTo>
                    <a:pt x="989" y="1616"/>
                    <a:pt x="983" y="1622"/>
                    <a:pt x="983" y="1629"/>
                  </a:cubicBezTo>
                  <a:cubicBezTo>
                    <a:pt x="983" y="1636"/>
                    <a:pt x="989" y="1642"/>
                    <a:pt x="996" y="1642"/>
                  </a:cubicBezTo>
                  <a:cubicBezTo>
                    <a:pt x="1003" y="1642"/>
                    <a:pt x="1009" y="1636"/>
                    <a:pt x="1009" y="1629"/>
                  </a:cubicBezTo>
                  <a:cubicBezTo>
                    <a:pt x="1009" y="1622"/>
                    <a:pt x="1003" y="1616"/>
                    <a:pt x="996" y="1616"/>
                  </a:cubicBezTo>
                  <a:close/>
                  <a:moveTo>
                    <a:pt x="3401" y="1616"/>
                  </a:moveTo>
                  <a:cubicBezTo>
                    <a:pt x="3394" y="1616"/>
                    <a:pt x="3388" y="1622"/>
                    <a:pt x="3388" y="1629"/>
                  </a:cubicBezTo>
                  <a:cubicBezTo>
                    <a:pt x="3388" y="1636"/>
                    <a:pt x="3394" y="1642"/>
                    <a:pt x="3401" y="1642"/>
                  </a:cubicBezTo>
                  <a:cubicBezTo>
                    <a:pt x="3408" y="1642"/>
                    <a:pt x="3413" y="1636"/>
                    <a:pt x="3413" y="1629"/>
                  </a:cubicBezTo>
                  <a:cubicBezTo>
                    <a:pt x="3413" y="1622"/>
                    <a:pt x="3408" y="1616"/>
                    <a:pt x="3401" y="1616"/>
                  </a:cubicBezTo>
                  <a:close/>
                  <a:moveTo>
                    <a:pt x="956" y="1656"/>
                  </a:moveTo>
                  <a:cubicBezTo>
                    <a:pt x="949" y="1656"/>
                    <a:pt x="944" y="1661"/>
                    <a:pt x="944" y="1668"/>
                  </a:cubicBezTo>
                  <a:cubicBezTo>
                    <a:pt x="944" y="1676"/>
                    <a:pt x="949" y="1681"/>
                    <a:pt x="956" y="1681"/>
                  </a:cubicBezTo>
                  <a:cubicBezTo>
                    <a:pt x="963" y="1681"/>
                    <a:pt x="969" y="1676"/>
                    <a:pt x="969" y="1668"/>
                  </a:cubicBezTo>
                  <a:cubicBezTo>
                    <a:pt x="969" y="1661"/>
                    <a:pt x="963" y="1656"/>
                    <a:pt x="956" y="1656"/>
                  </a:cubicBezTo>
                  <a:close/>
                  <a:moveTo>
                    <a:pt x="996" y="1656"/>
                  </a:moveTo>
                  <a:cubicBezTo>
                    <a:pt x="989" y="1656"/>
                    <a:pt x="983" y="1661"/>
                    <a:pt x="983" y="1668"/>
                  </a:cubicBezTo>
                  <a:cubicBezTo>
                    <a:pt x="983" y="1676"/>
                    <a:pt x="989" y="1681"/>
                    <a:pt x="996" y="1681"/>
                  </a:cubicBezTo>
                  <a:cubicBezTo>
                    <a:pt x="1003" y="1681"/>
                    <a:pt x="1009" y="1676"/>
                    <a:pt x="1009" y="1668"/>
                  </a:cubicBezTo>
                  <a:cubicBezTo>
                    <a:pt x="1009" y="1661"/>
                    <a:pt x="1003" y="1656"/>
                    <a:pt x="996" y="1656"/>
                  </a:cubicBezTo>
                  <a:close/>
                  <a:moveTo>
                    <a:pt x="956" y="1696"/>
                  </a:moveTo>
                  <a:cubicBezTo>
                    <a:pt x="950" y="1696"/>
                    <a:pt x="945" y="1702"/>
                    <a:pt x="945" y="1708"/>
                  </a:cubicBezTo>
                  <a:cubicBezTo>
                    <a:pt x="945" y="1714"/>
                    <a:pt x="950" y="1719"/>
                    <a:pt x="956" y="1719"/>
                  </a:cubicBezTo>
                  <a:cubicBezTo>
                    <a:pt x="963" y="1719"/>
                    <a:pt x="968" y="1714"/>
                    <a:pt x="968" y="1708"/>
                  </a:cubicBezTo>
                  <a:cubicBezTo>
                    <a:pt x="968" y="1702"/>
                    <a:pt x="963" y="1696"/>
                    <a:pt x="956" y="1696"/>
                  </a:cubicBezTo>
                  <a:close/>
                  <a:moveTo>
                    <a:pt x="996" y="1719"/>
                  </a:moveTo>
                  <a:cubicBezTo>
                    <a:pt x="1002" y="1719"/>
                    <a:pt x="1007" y="1714"/>
                    <a:pt x="1007" y="1708"/>
                  </a:cubicBezTo>
                  <a:cubicBezTo>
                    <a:pt x="1007" y="1702"/>
                    <a:pt x="1002" y="1697"/>
                    <a:pt x="996" y="1697"/>
                  </a:cubicBezTo>
                  <a:cubicBezTo>
                    <a:pt x="990" y="1697"/>
                    <a:pt x="985" y="1702"/>
                    <a:pt x="985" y="1708"/>
                  </a:cubicBezTo>
                  <a:cubicBezTo>
                    <a:pt x="985" y="1714"/>
                    <a:pt x="990" y="1719"/>
                    <a:pt x="996" y="1719"/>
                  </a:cubicBezTo>
                  <a:close/>
                  <a:moveTo>
                    <a:pt x="996" y="1735"/>
                  </a:moveTo>
                  <a:cubicBezTo>
                    <a:pt x="989" y="1735"/>
                    <a:pt x="983" y="1740"/>
                    <a:pt x="983" y="1747"/>
                  </a:cubicBezTo>
                  <a:cubicBezTo>
                    <a:pt x="983" y="1754"/>
                    <a:pt x="989" y="1760"/>
                    <a:pt x="996" y="1760"/>
                  </a:cubicBezTo>
                  <a:cubicBezTo>
                    <a:pt x="1003" y="1760"/>
                    <a:pt x="1009" y="1754"/>
                    <a:pt x="1009" y="1747"/>
                  </a:cubicBezTo>
                  <a:cubicBezTo>
                    <a:pt x="1009" y="1740"/>
                    <a:pt x="1003" y="1735"/>
                    <a:pt x="996" y="1735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  <a:alpha val="2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11D8DD3-85D8-46FD-9ED8-49543F6A1558}"/>
                </a:ext>
              </a:extLst>
            </p:cNvPr>
            <p:cNvSpPr/>
            <p:nvPr/>
          </p:nvSpPr>
          <p:spPr>
            <a:xfrm>
              <a:off x="1356350" y="1130300"/>
              <a:ext cx="3185487" cy="838716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 lnSpcReduction="10000"/>
            </a:bodyPr>
            <a:lstStyle/>
            <a:p>
              <a:pPr algn="ctr"/>
              <a:r>
                <a:rPr lang="zh-CN" altLang="en-US" sz="5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主要工作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F3E1D54-5F45-484E-BD57-8F7C916D59F8}"/>
                </a:ext>
              </a:extLst>
            </p:cNvPr>
            <p:cNvCxnSpPr/>
            <p:nvPr/>
          </p:nvCxnSpPr>
          <p:spPr>
            <a:xfrm>
              <a:off x="1638300" y="1969016"/>
              <a:ext cx="32956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D64B5C4-9050-4334-8ADC-F7B41BF46A2A}"/>
                </a:ext>
              </a:extLst>
            </p:cNvPr>
            <p:cNvCxnSpPr/>
            <p:nvPr/>
          </p:nvCxnSpPr>
          <p:spPr>
            <a:xfrm>
              <a:off x="4541837" y="1130300"/>
              <a:ext cx="0" cy="50038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0B65337-C9F4-474F-B70A-ECFBD4CC29F2}"/>
                </a:ext>
              </a:extLst>
            </p:cNvPr>
            <p:cNvGrpSpPr/>
            <p:nvPr/>
          </p:nvGrpSpPr>
          <p:grpSpPr>
            <a:xfrm>
              <a:off x="3871848" y="2846004"/>
              <a:ext cx="4900814" cy="2411109"/>
              <a:chOff x="3871848" y="2534552"/>
              <a:chExt cx="4900814" cy="2411109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B4AC377B-DD16-4345-BF0C-A4A82FE94419}"/>
                  </a:ext>
                </a:extLst>
              </p:cNvPr>
              <p:cNvGrpSpPr/>
              <p:nvPr/>
            </p:nvGrpSpPr>
            <p:grpSpPr>
              <a:xfrm>
                <a:off x="3871848" y="2534552"/>
                <a:ext cx="4900814" cy="542400"/>
                <a:chOff x="3871848" y="2711156"/>
                <a:chExt cx="4900814" cy="542400"/>
              </a:xfrm>
            </p:grpSpPr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4E3EAFC-D4D9-4B62-A60F-220C199D46C7}"/>
                    </a:ext>
                  </a:extLst>
                </p:cNvPr>
                <p:cNvSpPr txBox="1"/>
                <p:nvPr/>
              </p:nvSpPr>
              <p:spPr bwMode="auto">
                <a:xfrm>
                  <a:off x="3871848" y="2711156"/>
                  <a:ext cx="555754" cy="54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dirty="0">
                      <a:solidFill>
                        <a:schemeClr val="accent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01</a:t>
                  </a: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8E07573-A8E5-42F7-B445-E2E8E3B47ABD}"/>
                    </a:ext>
                  </a:extLst>
                </p:cNvPr>
                <p:cNvSpPr/>
                <p:nvPr/>
              </p:nvSpPr>
              <p:spPr bwMode="auto">
                <a:xfrm>
                  <a:off x="4656073" y="2754558"/>
                  <a:ext cx="4116589" cy="45559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 anchor="ctr" anchorCtr="0">
                  <a:normAutofit/>
                </a:bodyPr>
                <a:lstStyle/>
                <a:p>
                  <a:pPr algn="ctr"/>
                  <a:r>
                    <a:rPr lang="zh-CN" altLang="en-US" sz="1400" dirty="0">
                      <a:solidFill>
                        <a:schemeClr val="bg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文献阅读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.</a:t>
                  </a: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291B2C95-8DD6-47FC-AE33-186D5D506AA3}"/>
                  </a:ext>
                </a:extLst>
              </p:cNvPr>
              <p:cNvGrpSpPr/>
              <p:nvPr/>
            </p:nvGrpSpPr>
            <p:grpSpPr>
              <a:xfrm>
                <a:off x="3871848" y="3157455"/>
                <a:ext cx="4900814" cy="542400"/>
                <a:chOff x="3871848" y="2711156"/>
                <a:chExt cx="4900814" cy="542400"/>
              </a:xfrm>
            </p:grpSpPr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4E3EAFC-D4D9-4B62-A60F-220C199D46C7}"/>
                    </a:ext>
                  </a:extLst>
                </p:cNvPr>
                <p:cNvSpPr txBox="1"/>
                <p:nvPr/>
              </p:nvSpPr>
              <p:spPr bwMode="auto">
                <a:xfrm>
                  <a:off x="3871848" y="2711156"/>
                  <a:ext cx="555754" cy="54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dirty="0">
                      <a:solidFill>
                        <a:schemeClr val="bg1">
                          <a:lumMod val="75000"/>
                        </a:schemeClr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02</a:t>
                  </a: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8E07573-A8E5-42F7-B445-E2E8E3B47ABD}"/>
                    </a:ext>
                  </a:extLst>
                </p:cNvPr>
                <p:cNvSpPr/>
                <p:nvPr/>
              </p:nvSpPr>
              <p:spPr bwMode="auto">
                <a:xfrm>
                  <a:off x="4656073" y="2754558"/>
                  <a:ext cx="4116589" cy="45559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400" dirty="0">
                      <a:solidFill>
                        <a:schemeClr val="bg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图像仿真</a:t>
                  </a:r>
                  <a:endParaRPr lang="en-US" altLang="zh-CN" sz="1400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4E3EAFC-D4D9-4B62-A60F-220C199D46C7}"/>
                  </a:ext>
                </a:extLst>
              </p:cNvPr>
              <p:cNvSpPr txBox="1"/>
              <p:nvPr/>
            </p:nvSpPr>
            <p:spPr bwMode="auto">
              <a:xfrm>
                <a:off x="3871848" y="3780358"/>
                <a:ext cx="555754" cy="54240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2000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4E3EAFC-D4D9-4B62-A60F-220C199D46C7}"/>
                  </a:ext>
                </a:extLst>
              </p:cNvPr>
              <p:cNvSpPr txBox="1"/>
              <p:nvPr/>
            </p:nvSpPr>
            <p:spPr bwMode="auto">
              <a:xfrm>
                <a:off x="3871848" y="4403261"/>
                <a:ext cx="555754" cy="54240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2000" dirty="0">
                  <a:solidFill>
                    <a:schemeClr val="bg1">
                      <a:lumMod val="7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976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文献阅读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[1]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多智能体聚集问题研究综述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_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李杨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[1]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基于切换拓扑的多智能体协作控制研究综述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_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谢光强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fr-FR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[5]On Krause’s Multi-Agent Consensus Model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484433" y="314834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854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图像仿真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代码实现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2.Fig1~Fig6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的仿真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484433" y="314834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6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F64FCC-5933-6E59-5552-E329458E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41" y="191192"/>
            <a:ext cx="2402023" cy="578153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交互聚集算法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6A9821-1319-56D4-E67C-25330DC8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980" y="1344579"/>
            <a:ext cx="1140452" cy="444314"/>
          </a:xfrm>
        </p:spPr>
        <p:txBody>
          <a:bodyPr>
            <a:normAutofit/>
          </a:bodyPr>
          <a:lstStyle/>
          <a:p>
            <a:pPr lvl="0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公式一：</a:t>
            </a:r>
            <a:endParaRPr 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ECDBAC-C034-103C-4738-5EEDF8A99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22" y="687873"/>
            <a:ext cx="4330923" cy="15240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F26B703-CC58-21DE-717E-A3C4531DB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9" y="2211951"/>
            <a:ext cx="5556536" cy="40959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B4FA51-0FC2-231D-2B82-5008B2DD9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1951"/>
            <a:ext cx="4375375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62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F64FCC-5933-6E59-5552-E329458E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42" y="191192"/>
            <a:ext cx="2061202" cy="578153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Figure one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6A9821-1319-56D4-E67C-25330DC8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33" y="687873"/>
            <a:ext cx="1140452" cy="444314"/>
          </a:xfrm>
        </p:spPr>
        <p:txBody>
          <a:bodyPr>
            <a:normAutofit/>
          </a:bodyPr>
          <a:lstStyle/>
          <a:p>
            <a:pPr lvl="0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原图</a:t>
            </a:r>
            <a:r>
              <a:rPr lang="zh-CN" altLang="en-US" sz="24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sz="2400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C41523-0549-4890-EE7A-837D70E26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6" y="1050714"/>
            <a:ext cx="5905804" cy="27369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3502D8-2B89-5877-DEA2-57BD9DF1F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6" y="4299906"/>
            <a:ext cx="3234648" cy="265802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B5E3F33-E690-4941-3CEE-961743FE5128}"/>
              </a:ext>
            </a:extLst>
          </p:cNvPr>
          <p:cNvSpPr txBox="1"/>
          <p:nvPr/>
        </p:nvSpPr>
        <p:spPr>
          <a:xfrm>
            <a:off x="282633" y="3846759"/>
            <a:ext cx="119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仿真图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488DCA5-41A5-3DB2-DB6C-5CEB0C1B9F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237" y="4262756"/>
            <a:ext cx="2784763" cy="27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70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F64FCC-5933-6E59-5552-E329458E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41" y="191192"/>
            <a:ext cx="2468525" cy="578153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图二代码实现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6A9821-1319-56D4-E67C-25330DC8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971" y="1081884"/>
            <a:ext cx="1140452" cy="444314"/>
          </a:xfrm>
        </p:spPr>
        <p:txBody>
          <a:bodyPr>
            <a:normAutofit/>
          </a:bodyPr>
          <a:lstStyle/>
          <a:p>
            <a:pPr lvl="0"/>
            <a:r>
              <a:rPr lang="zh-CN" altLang="en-US" sz="24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代码：</a:t>
            </a:r>
            <a:endParaRPr lang="en-US" sz="2400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13A22F-3E5E-222B-C929-F229F8467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476" y="1651462"/>
            <a:ext cx="6299524" cy="52580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951B23-AB60-940F-1F6D-834E27F62D2C}"/>
              </a:ext>
            </a:extLst>
          </p:cNvPr>
          <p:cNvSpPr txBox="1"/>
          <p:nvPr/>
        </p:nvSpPr>
        <p:spPr>
          <a:xfrm>
            <a:off x="274318" y="989719"/>
            <a:ext cx="1305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流程图：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4388D6-B614-7531-E99A-C3C71A648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6648"/>
            <a:ext cx="5892476" cy="201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64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F64FCC-5933-6E59-5552-E329458E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42" y="191192"/>
            <a:ext cx="2061202" cy="578153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Figure two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6A9821-1319-56D4-E67C-25330DC8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656" y="769345"/>
            <a:ext cx="1140452" cy="444314"/>
          </a:xfrm>
        </p:spPr>
        <p:txBody>
          <a:bodyPr>
            <a:normAutofit/>
          </a:bodyPr>
          <a:lstStyle/>
          <a:p>
            <a:pPr lvl="0"/>
            <a:r>
              <a:rPr lang="zh-CN" altLang="en-US" sz="24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原图：</a:t>
            </a:r>
            <a:endParaRPr lang="en-US" sz="2400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47579D-A8F9-BC9F-A265-A5EF3990D545}"/>
              </a:ext>
            </a:extLst>
          </p:cNvPr>
          <p:cNvSpPr txBox="1"/>
          <p:nvPr/>
        </p:nvSpPr>
        <p:spPr>
          <a:xfrm>
            <a:off x="3916307" y="751993"/>
            <a:ext cx="123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仿真图</a:t>
            </a:r>
            <a:r>
              <a:rPr lang="zh-CN" altLang="en-US" dirty="0"/>
              <a:t>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08350E-0472-2AF9-F887-D16300FAD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0" y="1147155"/>
            <a:ext cx="3454578" cy="33419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429FAF-CF9F-A93D-EB01-5F469C494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234" y="1147155"/>
            <a:ext cx="3740727" cy="33419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B040ED-0525-1486-3869-272CCB366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908" y="1147154"/>
            <a:ext cx="3805847" cy="33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80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F64FCC-5933-6E59-5552-E329458E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41" y="191192"/>
            <a:ext cx="2194205" cy="57815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Figure three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6A9821-1319-56D4-E67C-25330DC8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656" y="769345"/>
            <a:ext cx="1140452" cy="444314"/>
          </a:xfrm>
        </p:spPr>
        <p:txBody>
          <a:bodyPr>
            <a:normAutofit/>
          </a:bodyPr>
          <a:lstStyle/>
          <a:p>
            <a:pPr lvl="0"/>
            <a:r>
              <a:rPr lang="zh-CN" altLang="en-US" sz="24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原图：</a:t>
            </a:r>
            <a:endParaRPr lang="en-US" sz="2400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47579D-A8F9-BC9F-A265-A5EF3990D545}"/>
              </a:ext>
            </a:extLst>
          </p:cNvPr>
          <p:cNvSpPr txBox="1"/>
          <p:nvPr/>
        </p:nvSpPr>
        <p:spPr>
          <a:xfrm>
            <a:off x="6143105" y="847898"/>
            <a:ext cx="123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仿真图</a:t>
            </a:r>
            <a:r>
              <a:rPr lang="zh-CN" altLang="en-US" dirty="0"/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C016BD-AE79-C2D2-4F08-254679A6C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" y="1152341"/>
            <a:ext cx="4904509" cy="35027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5E8E17-17BF-101C-4C73-B3F568229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2" y="769345"/>
            <a:ext cx="6522896" cy="39439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F9F4737-8D40-F95C-0072-A2AE3498A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90" y="1260046"/>
            <a:ext cx="5644343" cy="388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24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176</Words>
  <Application>Microsoft Office PowerPoint</Application>
  <PresentationFormat>宽屏</PresentationFormat>
  <Paragraphs>54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华文新魏</vt:lpstr>
      <vt:lpstr>Arial</vt:lpstr>
      <vt:lpstr>Office 主题​​</vt:lpstr>
      <vt:lpstr>中期考核</vt:lpstr>
      <vt:lpstr>PowerPoint 演示文稿</vt:lpstr>
      <vt:lpstr>文献阅读</vt:lpstr>
      <vt:lpstr>图像仿真</vt:lpstr>
      <vt:lpstr>交互聚集算法</vt:lpstr>
      <vt:lpstr>Figure one</vt:lpstr>
      <vt:lpstr>图二代码实现</vt:lpstr>
      <vt:lpstr>Figure two</vt:lpstr>
      <vt:lpstr>Figure three</vt:lpstr>
      <vt:lpstr>代码实现</vt:lpstr>
      <vt:lpstr>Figure four</vt:lpstr>
      <vt:lpstr>Figure five</vt:lpstr>
      <vt:lpstr>Figure six</vt:lpstr>
      <vt:lpstr>Special figure</vt:lpstr>
      <vt:lpstr>Thank you _ ___ __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学辉 余</dc:creator>
  <cp:lastModifiedBy>学辉 余</cp:lastModifiedBy>
  <cp:revision>11</cp:revision>
  <dcterms:created xsi:type="dcterms:W3CDTF">2024-04-02T14:31:42Z</dcterms:created>
  <dcterms:modified xsi:type="dcterms:W3CDTF">2024-04-03T14:36:05Z</dcterms:modified>
</cp:coreProperties>
</file>