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0" r:id="rId3"/>
    <p:sldId id="337" r:id="rId4"/>
    <p:sldId id="341" r:id="rId5"/>
    <p:sldId id="338" r:id="rId6"/>
    <p:sldId id="342" r:id="rId7"/>
    <p:sldId id="339" r:id="rId8"/>
    <p:sldId id="328" r:id="rId9"/>
    <p:sldId id="358" r:id="rId10"/>
    <p:sldId id="357" r:id="rId11"/>
    <p:sldId id="355" r:id="rId12"/>
    <p:sldId id="293" r:id="rId13"/>
    <p:sldId id="344" r:id="rId14"/>
    <p:sldId id="343" r:id="rId15"/>
    <p:sldId id="356" r:id="rId16"/>
    <p:sldId id="321" r:id="rId17"/>
    <p:sldId id="359" r:id="rId18"/>
    <p:sldId id="327" r:id="rId19"/>
    <p:sldId id="292" r:id="rId20"/>
    <p:sldId id="332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D50A9-EEA8-4AB8-8BDE-169901A5F02B}" v="12" dt="2020-11-24T22:58:0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o" userId="1cf66dae-8fc4-4db1-bf51-7e0e4ca83b45" providerId="ADAL" clId="{5ACF0DAF-6C48-4B9B-B647-F6CA3B9A15BE}"/>
    <pc:docChg chg="undo custSel addSld delSld modSld">
      <pc:chgData name="Andrew Jo" userId="1cf66dae-8fc4-4db1-bf51-7e0e4ca83b45" providerId="ADAL" clId="{5ACF0DAF-6C48-4B9B-B647-F6CA3B9A15BE}" dt="2018-09-07T21:50:58.071" v="1087"/>
      <pc:docMkLst>
        <pc:docMk/>
      </pc:docMkLst>
      <pc:sldChg chg="addSp delSp modSp add">
        <pc:chgData name="Andrew Jo" userId="1cf66dae-8fc4-4db1-bf51-7e0e4ca83b45" providerId="ADAL" clId="{5ACF0DAF-6C48-4B9B-B647-F6CA3B9A15BE}" dt="2018-09-03T19:59:44.414" v="176" actId="478"/>
        <pc:sldMkLst>
          <pc:docMk/>
          <pc:sldMk cId="1069592612" sldId="256"/>
        </pc:sldMkLst>
        <pc:spChg chg="del">
          <ac:chgData name="Andrew Jo" userId="1cf66dae-8fc4-4db1-bf51-7e0e4ca83b45" providerId="ADAL" clId="{5ACF0DAF-6C48-4B9B-B647-F6CA3B9A15BE}" dt="2018-09-03T19:45:51.634" v="1" actId="478"/>
          <ac:spMkLst>
            <pc:docMk/>
            <pc:sldMk cId="1069592612" sldId="256"/>
            <ac:spMk id="2" creationId="{56100AA3-AC49-44FC-9E19-D16D1CECAB76}"/>
          </ac:spMkLst>
        </pc:spChg>
        <pc:spChg chg="del">
          <ac:chgData name="Andrew Jo" userId="1cf66dae-8fc4-4db1-bf51-7e0e4ca83b45" providerId="ADAL" clId="{5ACF0DAF-6C48-4B9B-B647-F6CA3B9A15BE}" dt="2018-09-03T19:45:51.634" v="1" actId="478"/>
          <ac:spMkLst>
            <pc:docMk/>
            <pc:sldMk cId="1069592612" sldId="256"/>
            <ac:spMk id="3" creationId="{57F0EDD9-9720-44CB-BB79-0E8CE80467C9}"/>
          </ac:spMkLst>
        </pc:spChg>
        <pc:spChg chg="add del mod">
          <ac:chgData name="Andrew Jo" userId="1cf66dae-8fc4-4db1-bf51-7e0e4ca83b45" providerId="ADAL" clId="{5ACF0DAF-6C48-4B9B-B647-F6CA3B9A15BE}" dt="2018-09-03T19:59:05.969" v="174" actId="478"/>
          <ac:spMkLst>
            <pc:docMk/>
            <pc:sldMk cId="1069592612" sldId="256"/>
            <ac:spMk id="4" creationId="{6FC30324-8750-4F1E-8C0F-BB056589B4C2}"/>
          </ac:spMkLst>
        </pc:spChg>
        <pc:spChg chg="add del mod">
          <ac:chgData name="Andrew Jo" userId="1cf66dae-8fc4-4db1-bf51-7e0e4ca83b45" providerId="ADAL" clId="{5ACF0DAF-6C48-4B9B-B647-F6CA3B9A15BE}" dt="2018-09-03T19:59:05.969" v="174" actId="478"/>
          <ac:spMkLst>
            <pc:docMk/>
            <pc:sldMk cId="1069592612" sldId="256"/>
            <ac:spMk id="5" creationId="{7920FC43-7C16-4FE9-9F52-4619A4B92368}"/>
          </ac:spMkLst>
        </pc:spChg>
        <pc:spChg chg="add del mod">
          <ac:chgData name="Andrew Jo" userId="1cf66dae-8fc4-4db1-bf51-7e0e4ca83b45" providerId="ADAL" clId="{5ACF0DAF-6C48-4B9B-B647-F6CA3B9A15BE}" dt="2018-09-03T19:59:05.969" v="174" actId="478"/>
          <ac:spMkLst>
            <pc:docMk/>
            <pc:sldMk cId="1069592612" sldId="256"/>
            <ac:spMk id="6" creationId="{84C7D96E-60F5-453C-A78C-521A01B7120E}"/>
          </ac:spMkLst>
        </pc:spChg>
        <pc:spChg chg="add del mod">
          <ac:chgData name="Andrew Jo" userId="1cf66dae-8fc4-4db1-bf51-7e0e4ca83b45" providerId="ADAL" clId="{5ACF0DAF-6C48-4B9B-B647-F6CA3B9A15BE}" dt="2018-09-03T19:59:05.969" v="174" actId="478"/>
          <ac:spMkLst>
            <pc:docMk/>
            <pc:sldMk cId="1069592612" sldId="256"/>
            <ac:spMk id="7" creationId="{5FC8E050-C08E-465B-8605-B608D720003C}"/>
          </ac:spMkLst>
        </pc:spChg>
        <pc:spChg chg="add del mod">
          <ac:chgData name="Andrew Jo" userId="1cf66dae-8fc4-4db1-bf51-7e0e4ca83b45" providerId="ADAL" clId="{5ACF0DAF-6C48-4B9B-B647-F6CA3B9A15BE}" dt="2018-09-03T19:53:01.224" v="98" actId="478"/>
          <ac:spMkLst>
            <pc:docMk/>
            <pc:sldMk cId="1069592612" sldId="256"/>
            <ac:spMk id="8" creationId="{BCD464C7-A2FE-4A55-BC24-69CDFFA4C50D}"/>
          </ac:spMkLst>
        </pc:spChg>
        <pc:spChg chg="add del">
          <ac:chgData name="Andrew Jo" userId="1cf66dae-8fc4-4db1-bf51-7e0e4ca83b45" providerId="ADAL" clId="{5ACF0DAF-6C48-4B9B-B647-F6CA3B9A15BE}" dt="2018-09-03T19:55:40.932" v="144" actId="478"/>
          <ac:spMkLst>
            <pc:docMk/>
            <pc:sldMk cId="1069592612" sldId="256"/>
            <ac:spMk id="16" creationId="{CA4FCFBD-6360-449C-830A-E63555D16812}"/>
          </ac:spMkLst>
        </pc:spChg>
        <pc:spChg chg="add del mod">
          <ac:chgData name="Andrew Jo" userId="1cf66dae-8fc4-4db1-bf51-7e0e4ca83b45" providerId="ADAL" clId="{5ACF0DAF-6C48-4B9B-B647-F6CA3B9A15BE}" dt="2018-09-03T19:59:05.969" v="174" actId="478"/>
          <ac:spMkLst>
            <pc:docMk/>
            <pc:sldMk cId="1069592612" sldId="256"/>
            <ac:spMk id="17" creationId="{98831F4B-B713-4B2F-A673-C87EEA43A379}"/>
          </ac:spMkLst>
        </pc:spChg>
        <pc:spChg chg="add del mod">
          <ac:chgData name="Andrew Jo" userId="1cf66dae-8fc4-4db1-bf51-7e0e4ca83b45" providerId="ADAL" clId="{5ACF0DAF-6C48-4B9B-B647-F6CA3B9A15BE}" dt="2018-09-03T19:59:44.414" v="176" actId="478"/>
          <ac:spMkLst>
            <pc:docMk/>
            <pc:sldMk cId="1069592612" sldId="256"/>
            <ac:spMk id="22" creationId="{B89D455A-2B73-4619-BF1B-746AF72D2F8E}"/>
          </ac:spMkLst>
        </pc:spChg>
        <pc:cxnChg chg="add del mod">
          <ac:chgData name="Andrew Jo" userId="1cf66dae-8fc4-4db1-bf51-7e0e4ca83b45" providerId="ADAL" clId="{5ACF0DAF-6C48-4B9B-B647-F6CA3B9A15BE}" dt="2018-09-03T19:59:05.969" v="174" actId="478"/>
          <ac:cxnSpMkLst>
            <pc:docMk/>
            <pc:sldMk cId="1069592612" sldId="256"/>
            <ac:cxnSpMk id="10" creationId="{CA2A8C5B-2060-4058-B087-9CF98ABFB4C7}"/>
          </ac:cxnSpMkLst>
        </pc:cxnChg>
        <pc:cxnChg chg="add del mod">
          <ac:chgData name="Andrew Jo" userId="1cf66dae-8fc4-4db1-bf51-7e0e4ca83b45" providerId="ADAL" clId="{5ACF0DAF-6C48-4B9B-B647-F6CA3B9A15BE}" dt="2018-09-03T19:59:05.969" v="174" actId="478"/>
          <ac:cxnSpMkLst>
            <pc:docMk/>
            <pc:sldMk cId="1069592612" sldId="256"/>
            <ac:cxnSpMk id="11" creationId="{8187173C-56C5-4F42-A5A0-8FD934355162}"/>
          </ac:cxnSpMkLst>
        </pc:cxnChg>
        <pc:cxnChg chg="add del mod">
          <ac:chgData name="Andrew Jo" userId="1cf66dae-8fc4-4db1-bf51-7e0e4ca83b45" providerId="ADAL" clId="{5ACF0DAF-6C48-4B9B-B647-F6CA3B9A15BE}" dt="2018-09-03T19:59:05.969" v="174" actId="478"/>
          <ac:cxnSpMkLst>
            <pc:docMk/>
            <pc:sldMk cId="1069592612" sldId="256"/>
            <ac:cxnSpMk id="12" creationId="{45DB7C02-972F-4019-A4BB-1DE709781C85}"/>
          </ac:cxnSpMkLst>
        </pc:cxnChg>
        <pc:cxnChg chg="add del mod">
          <ac:chgData name="Andrew Jo" userId="1cf66dae-8fc4-4db1-bf51-7e0e4ca83b45" providerId="ADAL" clId="{5ACF0DAF-6C48-4B9B-B647-F6CA3B9A15BE}" dt="2018-09-03T19:59:05.969" v="174" actId="478"/>
          <ac:cxnSpMkLst>
            <pc:docMk/>
            <pc:sldMk cId="1069592612" sldId="256"/>
            <ac:cxnSpMk id="15" creationId="{7C1984E3-6BAD-4DDB-A7BE-BCA21D785597}"/>
          </ac:cxnSpMkLst>
        </pc:cxnChg>
      </pc:sldChg>
    </pc:docChg>
  </pc:docChgLst>
  <pc:docChgLst>
    <pc:chgData name="Andrew Jo" userId="1cf66dae-8fc4-4db1-bf51-7e0e4ca83b45" providerId="ADAL" clId="{A5FA6CBE-1216-40B7-B286-BD1E1822CC9F}"/>
    <pc:docChg chg="custSel addSld delSld modSld">
      <pc:chgData name="Andrew Jo" userId="1cf66dae-8fc4-4db1-bf51-7e0e4ca83b45" providerId="ADAL" clId="{A5FA6CBE-1216-40B7-B286-BD1E1822CC9F}" dt="2018-09-19T01:22:01.304" v="258" actId="14100"/>
      <pc:docMkLst>
        <pc:docMk/>
      </pc:docMkLst>
    </pc:docChg>
  </pc:docChgLst>
  <pc:docChgLst>
    <pc:chgData name="Andrew Jo" userId="1cf66dae-8fc4-4db1-bf51-7e0e4ca83b45" providerId="ADAL" clId="{624D55D2-0307-41BF-9E06-77E23C9E43B9}"/>
    <pc:docChg chg="undo custSel addSld delSld modSld sldOrd">
      <pc:chgData name="Andrew Jo" userId="1cf66dae-8fc4-4db1-bf51-7e0e4ca83b45" providerId="ADAL" clId="{624D55D2-0307-41BF-9E06-77E23C9E43B9}" dt="2018-09-11T01:45:19.291" v="1994" actId="20577"/>
      <pc:docMkLst>
        <pc:docMk/>
      </pc:docMkLst>
      <pc:sldChg chg="delSp add">
        <pc:chgData name="Andrew Jo" userId="1cf66dae-8fc4-4db1-bf51-7e0e4ca83b45" providerId="ADAL" clId="{624D55D2-0307-41BF-9E06-77E23C9E43B9}" dt="2018-09-11T00:45:20.884" v="11" actId="478"/>
        <pc:sldMkLst>
          <pc:docMk/>
          <pc:sldMk cId="435858101" sldId="258"/>
        </pc:sldMkLst>
        <pc:spChg chg="del">
          <ac:chgData name="Andrew Jo" userId="1cf66dae-8fc4-4db1-bf51-7e0e4ca83b45" providerId="ADAL" clId="{624D55D2-0307-41BF-9E06-77E23C9E43B9}" dt="2018-09-11T00:45:20.884" v="11" actId="478"/>
          <ac:spMkLst>
            <pc:docMk/>
            <pc:sldMk cId="435858101" sldId="258"/>
            <ac:spMk id="2" creationId="{B249F5AF-7EC3-45C3-B3CB-70793D67BE71}"/>
          </ac:spMkLst>
        </pc:spChg>
        <pc:spChg chg="del">
          <ac:chgData name="Andrew Jo" userId="1cf66dae-8fc4-4db1-bf51-7e0e4ca83b45" providerId="ADAL" clId="{624D55D2-0307-41BF-9E06-77E23C9E43B9}" dt="2018-09-11T00:45:20.884" v="11" actId="478"/>
          <ac:spMkLst>
            <pc:docMk/>
            <pc:sldMk cId="435858101" sldId="258"/>
            <ac:spMk id="3" creationId="{C4F914BC-EB71-44F5-8957-FCEB16D5DEF3}"/>
          </ac:spMkLst>
        </pc:spChg>
      </pc:sldChg>
    </pc:docChg>
  </pc:docChgLst>
  <pc:docChgLst>
    <pc:chgData name="Andrew Jo" userId="1cf66dae-8fc4-4db1-bf51-7e0e4ca83b45" providerId="ADAL" clId="{18F4023D-811C-4D85-8E4C-0E35EE442A10}"/>
    <pc:docChg chg="undo custSel addSld delSld modSld sldOrd">
      <pc:chgData name="Andrew Jo" userId="1cf66dae-8fc4-4db1-bf51-7e0e4ca83b45" providerId="ADAL" clId="{18F4023D-811C-4D85-8E4C-0E35EE442A10}" dt="2018-11-27T07:35:20.958" v="1560" actId="207"/>
      <pc:docMkLst>
        <pc:docMk/>
      </pc:docMkLst>
      <pc:sldChg chg="del">
        <pc:chgData name="Andrew Jo" userId="1cf66dae-8fc4-4db1-bf51-7e0e4ca83b45" providerId="ADAL" clId="{18F4023D-811C-4D85-8E4C-0E35EE442A10}" dt="2018-11-27T06:55:32.350" v="365" actId="2696"/>
        <pc:sldMkLst>
          <pc:docMk/>
          <pc:sldMk cId="3476099350" sldId="259"/>
        </pc:sldMkLst>
      </pc:sldChg>
      <pc:sldChg chg="addSp modSp ord">
        <pc:chgData name="Andrew Jo" userId="1cf66dae-8fc4-4db1-bf51-7e0e4ca83b45" providerId="ADAL" clId="{18F4023D-811C-4D85-8E4C-0E35EE442A10}" dt="2018-11-27T07:35:17.287" v="1559" actId="20577"/>
        <pc:sldMkLst>
          <pc:docMk/>
          <pc:sldMk cId="3960783000" sldId="293"/>
        </pc:sldMkLst>
        <pc:spChg chg="mod">
          <ac:chgData name="Andrew Jo" userId="1cf66dae-8fc4-4db1-bf51-7e0e4ca83b45" providerId="ADAL" clId="{18F4023D-811C-4D85-8E4C-0E35EE442A10}" dt="2018-11-27T06:55:05.382" v="350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18F4023D-811C-4D85-8E4C-0E35EE442A10}" dt="2018-11-27T07:35:17.287" v="1559" actId="20577"/>
          <ac:spMkLst>
            <pc:docMk/>
            <pc:sldMk cId="3960783000" sldId="293"/>
            <ac:spMk id="3" creationId="{BA9702CB-C03A-4987-B841-81FD59681E2C}"/>
          </ac:spMkLst>
        </pc:spChg>
        <pc:picChg chg="add mod">
          <ac:chgData name="Andrew Jo" userId="1cf66dae-8fc4-4db1-bf51-7e0e4ca83b45" providerId="ADAL" clId="{18F4023D-811C-4D85-8E4C-0E35EE442A10}" dt="2018-11-27T07:32:19.005" v="1223" actId="1076"/>
          <ac:picMkLst>
            <pc:docMk/>
            <pc:sldMk cId="3960783000" sldId="293"/>
            <ac:picMk id="4" creationId="{2C7349D1-D89F-4FE4-925B-E4F7F807CD47}"/>
          </ac:picMkLst>
        </pc:picChg>
      </pc:sldChg>
      <pc:sldChg chg="modSp">
        <pc:chgData name="Andrew Jo" userId="1cf66dae-8fc4-4db1-bf51-7e0e4ca83b45" providerId="ADAL" clId="{18F4023D-811C-4D85-8E4C-0E35EE442A10}" dt="2018-11-27T06:55:51.648" v="451" actId="20577"/>
        <pc:sldMkLst>
          <pc:docMk/>
          <pc:sldMk cId="31830770" sldId="321"/>
        </pc:sldMkLst>
        <pc:spChg chg="mod">
          <ac:chgData name="Andrew Jo" userId="1cf66dae-8fc4-4db1-bf51-7e0e4ca83b45" providerId="ADAL" clId="{18F4023D-811C-4D85-8E4C-0E35EE442A10}" dt="2018-11-27T06:51:46.213" v="79" actId="20577"/>
          <ac:spMkLst>
            <pc:docMk/>
            <pc:sldMk cId="31830770" sldId="321"/>
            <ac:spMk id="2" creationId="{135935A4-9B51-4268-9BCE-0847932A2FD1}"/>
          </ac:spMkLst>
        </pc:spChg>
        <pc:spChg chg="mod">
          <ac:chgData name="Andrew Jo" userId="1cf66dae-8fc4-4db1-bf51-7e0e4ca83b45" providerId="ADAL" clId="{18F4023D-811C-4D85-8E4C-0E35EE442A10}" dt="2018-11-27T06:55:51.648" v="451" actId="20577"/>
          <ac:spMkLst>
            <pc:docMk/>
            <pc:sldMk cId="31830770" sldId="321"/>
            <ac:spMk id="3" creationId="{BA9702CB-C03A-4987-B841-81FD59681E2C}"/>
          </ac:spMkLst>
        </pc:spChg>
      </pc:sldChg>
      <pc:sldChg chg="del">
        <pc:chgData name="Andrew Jo" userId="1cf66dae-8fc4-4db1-bf51-7e0e4ca83b45" providerId="ADAL" clId="{18F4023D-811C-4D85-8E4C-0E35EE442A10}" dt="2018-11-27T06:51:42.486" v="74" actId="2696"/>
        <pc:sldMkLst>
          <pc:docMk/>
          <pc:sldMk cId="3989706423" sldId="328"/>
        </pc:sldMkLst>
      </pc:sldChg>
      <pc:sldChg chg="del">
        <pc:chgData name="Andrew Jo" userId="1cf66dae-8fc4-4db1-bf51-7e0e4ca83b45" providerId="ADAL" clId="{18F4023D-811C-4D85-8E4C-0E35EE442A10}" dt="2018-11-27T06:51:42.486" v="70" actId="2696"/>
        <pc:sldMkLst>
          <pc:docMk/>
          <pc:sldMk cId="3560247773" sldId="329"/>
        </pc:sldMkLst>
      </pc:sldChg>
      <pc:sldChg chg="del">
        <pc:chgData name="Andrew Jo" userId="1cf66dae-8fc4-4db1-bf51-7e0e4ca83b45" providerId="ADAL" clId="{18F4023D-811C-4D85-8E4C-0E35EE442A10}" dt="2018-11-27T06:51:42.486" v="71" actId="2696"/>
        <pc:sldMkLst>
          <pc:docMk/>
          <pc:sldMk cId="2349488788" sldId="330"/>
        </pc:sldMkLst>
      </pc:sldChg>
      <pc:sldChg chg="del">
        <pc:chgData name="Andrew Jo" userId="1cf66dae-8fc4-4db1-bf51-7e0e4ca83b45" providerId="ADAL" clId="{18F4023D-811C-4D85-8E4C-0E35EE442A10}" dt="2018-11-27T06:51:42.486" v="72" actId="2696"/>
        <pc:sldMkLst>
          <pc:docMk/>
          <pc:sldMk cId="3054105429" sldId="331"/>
        </pc:sldMkLst>
      </pc:sldChg>
      <pc:sldChg chg="addSp modSp">
        <pc:chgData name="Andrew Jo" userId="1cf66dae-8fc4-4db1-bf51-7e0e4ca83b45" providerId="ADAL" clId="{18F4023D-811C-4D85-8E4C-0E35EE442A10}" dt="2018-11-27T07:18:40.871" v="616" actId="207"/>
        <pc:sldMkLst>
          <pc:docMk/>
          <pc:sldMk cId="225211430" sldId="332"/>
        </pc:sldMkLst>
        <pc:spChg chg="mod">
          <ac:chgData name="Andrew Jo" userId="1cf66dae-8fc4-4db1-bf51-7e0e4ca83b45" providerId="ADAL" clId="{18F4023D-811C-4D85-8E4C-0E35EE442A10}" dt="2018-11-27T07:18:20.414" v="556" actId="20577"/>
          <ac:spMkLst>
            <pc:docMk/>
            <pc:sldMk cId="225211430" sldId="332"/>
            <ac:spMk id="2" creationId="{C9DC78A6-BA65-4685-AC2F-85FF90EA8BE3}"/>
          </ac:spMkLst>
        </pc:spChg>
        <pc:spChg chg="mod">
          <ac:chgData name="Andrew Jo" userId="1cf66dae-8fc4-4db1-bf51-7e0e4ca83b45" providerId="ADAL" clId="{18F4023D-811C-4D85-8E4C-0E35EE442A10}" dt="2018-11-27T07:17:54.873" v="513" actId="403"/>
          <ac:spMkLst>
            <pc:docMk/>
            <pc:sldMk cId="225211430" sldId="332"/>
            <ac:spMk id="3" creationId="{F202A592-CEB8-4EA0-BF11-7B932CA6CB41}"/>
          </ac:spMkLst>
        </pc:spChg>
        <pc:spChg chg="add mod">
          <ac:chgData name="Andrew Jo" userId="1cf66dae-8fc4-4db1-bf51-7e0e4ca83b45" providerId="ADAL" clId="{18F4023D-811C-4D85-8E4C-0E35EE442A10}" dt="2018-11-27T07:18:40.871" v="616" actId="207"/>
          <ac:spMkLst>
            <pc:docMk/>
            <pc:sldMk cId="225211430" sldId="332"/>
            <ac:spMk id="4" creationId="{C131D88E-D4AC-49CA-A893-6C8CFDBBBBA5}"/>
          </ac:spMkLst>
        </pc:spChg>
      </pc:sldChg>
      <pc:sldChg chg="del">
        <pc:chgData name="Andrew Jo" userId="1cf66dae-8fc4-4db1-bf51-7e0e4ca83b45" providerId="ADAL" clId="{18F4023D-811C-4D85-8E4C-0E35EE442A10}" dt="2018-11-27T06:51:42.486" v="73" actId="2696"/>
        <pc:sldMkLst>
          <pc:docMk/>
          <pc:sldMk cId="4251102693" sldId="333"/>
        </pc:sldMkLst>
      </pc:sldChg>
      <pc:sldChg chg="del">
        <pc:chgData name="Andrew Jo" userId="1cf66dae-8fc4-4db1-bf51-7e0e4ca83b45" providerId="ADAL" clId="{18F4023D-811C-4D85-8E4C-0E35EE442A10}" dt="2018-11-27T06:51:42.502" v="77" actId="2696"/>
        <pc:sldMkLst>
          <pc:docMk/>
          <pc:sldMk cId="660182883" sldId="334"/>
        </pc:sldMkLst>
      </pc:sldChg>
      <pc:sldChg chg="del">
        <pc:chgData name="Andrew Jo" userId="1cf66dae-8fc4-4db1-bf51-7e0e4ca83b45" providerId="ADAL" clId="{18F4023D-811C-4D85-8E4C-0E35EE442A10}" dt="2018-11-27T06:51:42.502" v="75" actId="2696"/>
        <pc:sldMkLst>
          <pc:docMk/>
          <pc:sldMk cId="1219123926" sldId="335"/>
        </pc:sldMkLst>
      </pc:sldChg>
      <pc:sldChg chg="del">
        <pc:chgData name="Andrew Jo" userId="1cf66dae-8fc4-4db1-bf51-7e0e4ca83b45" providerId="ADAL" clId="{18F4023D-811C-4D85-8E4C-0E35EE442A10}" dt="2018-11-27T06:51:42.502" v="76" actId="2696"/>
        <pc:sldMkLst>
          <pc:docMk/>
          <pc:sldMk cId="740667965" sldId="336"/>
        </pc:sldMkLst>
      </pc:sldChg>
      <pc:sldChg chg="modSp ord">
        <pc:chgData name="Andrew Jo" userId="1cf66dae-8fc4-4db1-bf51-7e0e4ca83b45" providerId="ADAL" clId="{18F4023D-811C-4D85-8E4C-0E35EE442A10}" dt="2018-11-27T06:54:57.473" v="321" actId="20577"/>
        <pc:sldMkLst>
          <pc:docMk/>
          <pc:sldMk cId="2104563130" sldId="337"/>
        </pc:sldMkLst>
        <pc:spChg chg="mod">
          <ac:chgData name="Andrew Jo" userId="1cf66dae-8fc4-4db1-bf51-7e0e4ca83b45" providerId="ADAL" clId="{18F4023D-811C-4D85-8E4C-0E35EE442A10}" dt="2018-11-27T06:54:57.473" v="321" actId="20577"/>
          <ac:spMkLst>
            <pc:docMk/>
            <pc:sldMk cId="2104563130" sldId="337"/>
            <ac:spMk id="3" creationId="{BA9702CB-C03A-4987-B841-81FD59681E2C}"/>
          </ac:spMkLst>
        </pc:spChg>
      </pc:sldChg>
      <pc:sldChg chg="addSp modSp add">
        <pc:chgData name="Andrew Jo" userId="1cf66dae-8fc4-4db1-bf51-7e0e4ca83b45" providerId="ADAL" clId="{18F4023D-811C-4D85-8E4C-0E35EE442A10}" dt="2018-11-27T07:21:02.035" v="856" actId="20577"/>
        <pc:sldMkLst>
          <pc:docMk/>
          <pc:sldMk cId="651691749" sldId="338"/>
        </pc:sldMkLst>
        <pc:spChg chg="mod">
          <ac:chgData name="Andrew Jo" userId="1cf66dae-8fc4-4db1-bf51-7e0e4ca83b45" providerId="ADAL" clId="{18F4023D-811C-4D85-8E4C-0E35EE442A10}" dt="2018-11-27T06:55:15.648" v="364" actId="20577"/>
          <ac:spMkLst>
            <pc:docMk/>
            <pc:sldMk cId="651691749" sldId="338"/>
            <ac:spMk id="2" creationId="{135935A4-9B51-4268-9BCE-0847932A2FD1}"/>
          </ac:spMkLst>
        </pc:spChg>
        <pc:spChg chg="mod">
          <ac:chgData name="Andrew Jo" userId="1cf66dae-8fc4-4db1-bf51-7e0e4ca83b45" providerId="ADAL" clId="{18F4023D-811C-4D85-8E4C-0E35EE442A10}" dt="2018-11-27T07:21:02.035" v="856" actId="20577"/>
          <ac:spMkLst>
            <pc:docMk/>
            <pc:sldMk cId="651691749" sldId="338"/>
            <ac:spMk id="3" creationId="{BA9702CB-C03A-4987-B841-81FD59681E2C}"/>
          </ac:spMkLst>
        </pc:spChg>
        <pc:picChg chg="add mod">
          <ac:chgData name="Andrew Jo" userId="1cf66dae-8fc4-4db1-bf51-7e0e4ca83b45" providerId="ADAL" clId="{18F4023D-811C-4D85-8E4C-0E35EE442A10}" dt="2018-11-27T07:20:38.924" v="772" actId="1036"/>
          <ac:picMkLst>
            <pc:docMk/>
            <pc:sldMk cId="651691749" sldId="338"/>
            <ac:picMk id="4" creationId="{A9002981-8376-40C6-B3C2-51463BC075A9}"/>
          </ac:picMkLst>
        </pc:picChg>
        <pc:picChg chg="add mod">
          <ac:chgData name="Andrew Jo" userId="1cf66dae-8fc4-4db1-bf51-7e0e4ca83b45" providerId="ADAL" clId="{18F4023D-811C-4D85-8E4C-0E35EE442A10}" dt="2018-11-27T07:20:38.924" v="772" actId="1036"/>
          <ac:picMkLst>
            <pc:docMk/>
            <pc:sldMk cId="651691749" sldId="338"/>
            <ac:picMk id="5" creationId="{4604EF17-D256-4454-8B32-FC7D855B869D}"/>
          </ac:picMkLst>
        </pc:picChg>
      </pc:sldChg>
      <pc:sldChg chg="modSp add">
        <pc:chgData name="Andrew Jo" userId="1cf66dae-8fc4-4db1-bf51-7e0e4ca83b45" providerId="ADAL" clId="{18F4023D-811C-4D85-8E4C-0E35EE442A10}" dt="2018-11-27T06:57:59.257" v="495" actId="15"/>
        <pc:sldMkLst>
          <pc:docMk/>
          <pc:sldMk cId="906612929" sldId="339"/>
        </pc:sldMkLst>
        <pc:spChg chg="mod">
          <ac:chgData name="Andrew Jo" userId="1cf66dae-8fc4-4db1-bf51-7e0e4ca83b45" providerId="ADAL" clId="{18F4023D-811C-4D85-8E4C-0E35EE442A10}" dt="2018-11-27T06:57:59.257" v="495" actId="15"/>
          <ac:spMkLst>
            <pc:docMk/>
            <pc:sldMk cId="906612929" sldId="339"/>
            <ac:spMk id="3" creationId="{BA9702CB-C03A-4987-B841-81FD59681E2C}"/>
          </ac:spMkLst>
        </pc:spChg>
      </pc:sldChg>
      <pc:sldChg chg="addSp modSp add">
        <pc:chgData name="Andrew Jo" userId="1cf66dae-8fc4-4db1-bf51-7e0e4ca83b45" providerId="ADAL" clId="{18F4023D-811C-4D85-8E4C-0E35EE442A10}" dt="2018-11-27T07:18:42.267" v="617"/>
        <pc:sldMkLst>
          <pc:docMk/>
          <pc:sldMk cId="2125981973" sldId="340"/>
        </pc:sldMkLst>
        <pc:spChg chg="mod">
          <ac:chgData name="Andrew Jo" userId="1cf66dae-8fc4-4db1-bf51-7e0e4ca83b45" providerId="ADAL" clId="{18F4023D-811C-4D85-8E4C-0E35EE442A10}" dt="2018-11-27T07:18:12.819" v="554" actId="20577"/>
          <ac:spMkLst>
            <pc:docMk/>
            <pc:sldMk cId="2125981973" sldId="340"/>
            <ac:spMk id="2" creationId="{C9DC78A6-BA65-4685-AC2F-85FF90EA8BE3}"/>
          </ac:spMkLst>
        </pc:spChg>
        <pc:spChg chg="mod">
          <ac:chgData name="Andrew Jo" userId="1cf66dae-8fc4-4db1-bf51-7e0e4ca83b45" providerId="ADAL" clId="{18F4023D-811C-4D85-8E4C-0E35EE442A10}" dt="2018-11-27T07:17:58.780" v="516" actId="27636"/>
          <ac:spMkLst>
            <pc:docMk/>
            <pc:sldMk cId="2125981973" sldId="340"/>
            <ac:spMk id="3" creationId="{F202A592-CEB8-4EA0-BF11-7B932CA6CB41}"/>
          </ac:spMkLst>
        </pc:spChg>
        <pc:spChg chg="add">
          <ac:chgData name="Andrew Jo" userId="1cf66dae-8fc4-4db1-bf51-7e0e4ca83b45" providerId="ADAL" clId="{18F4023D-811C-4D85-8E4C-0E35EE442A10}" dt="2018-11-27T07:18:42.267" v="617"/>
          <ac:spMkLst>
            <pc:docMk/>
            <pc:sldMk cId="2125981973" sldId="340"/>
            <ac:spMk id="4" creationId="{27E09706-C865-4864-8CA6-66918E08383B}"/>
          </ac:spMkLst>
        </pc:spChg>
      </pc:sldChg>
      <pc:sldChg chg="addSp modSp add ord">
        <pc:chgData name="Andrew Jo" userId="1cf66dae-8fc4-4db1-bf51-7e0e4ca83b45" providerId="ADAL" clId="{18F4023D-811C-4D85-8E4C-0E35EE442A10}" dt="2018-11-27T07:20:00.804" v="758"/>
        <pc:sldMkLst>
          <pc:docMk/>
          <pc:sldMk cId="4056818097" sldId="341"/>
        </pc:sldMkLst>
        <pc:spChg chg="mod">
          <ac:chgData name="Andrew Jo" userId="1cf66dae-8fc4-4db1-bf51-7e0e4ca83b45" providerId="ADAL" clId="{18F4023D-811C-4D85-8E4C-0E35EE442A10}" dt="2018-11-27T07:19:56.917" v="757" actId="20577"/>
          <ac:spMkLst>
            <pc:docMk/>
            <pc:sldMk cId="4056818097" sldId="341"/>
            <ac:spMk id="3" creationId="{BA9702CB-C03A-4987-B841-81FD59681E2C}"/>
          </ac:spMkLst>
        </pc:spChg>
        <pc:picChg chg="add mod">
          <ac:chgData name="Andrew Jo" userId="1cf66dae-8fc4-4db1-bf51-7e0e4ca83b45" providerId="ADAL" clId="{18F4023D-811C-4D85-8E4C-0E35EE442A10}" dt="2018-11-27T07:19:28.775" v="640" actId="1036"/>
          <ac:picMkLst>
            <pc:docMk/>
            <pc:sldMk cId="4056818097" sldId="341"/>
            <ac:picMk id="4" creationId="{80B76F3B-C361-4757-A963-1156C09510D0}"/>
          </ac:picMkLst>
        </pc:picChg>
        <pc:picChg chg="add mod">
          <ac:chgData name="Andrew Jo" userId="1cf66dae-8fc4-4db1-bf51-7e0e4ca83b45" providerId="ADAL" clId="{18F4023D-811C-4D85-8E4C-0E35EE442A10}" dt="2018-11-27T07:19:28.775" v="640" actId="1036"/>
          <ac:picMkLst>
            <pc:docMk/>
            <pc:sldMk cId="4056818097" sldId="341"/>
            <ac:picMk id="5" creationId="{26B000CC-8DF5-46B4-B952-7E9846F38D66}"/>
          </ac:picMkLst>
        </pc:picChg>
      </pc:sldChg>
      <pc:sldChg chg="addSp delSp modSp add">
        <pc:chgData name="Andrew Jo" userId="1cf66dae-8fc4-4db1-bf51-7e0e4ca83b45" providerId="ADAL" clId="{18F4023D-811C-4D85-8E4C-0E35EE442A10}" dt="2018-11-27T07:22:05.363" v="938" actId="20577"/>
        <pc:sldMkLst>
          <pc:docMk/>
          <pc:sldMk cId="464687019" sldId="342"/>
        </pc:sldMkLst>
        <pc:spChg chg="mod">
          <ac:chgData name="Andrew Jo" userId="1cf66dae-8fc4-4db1-bf51-7e0e4ca83b45" providerId="ADAL" clId="{18F4023D-811C-4D85-8E4C-0E35EE442A10}" dt="2018-11-27T07:22:05.363" v="938" actId="20577"/>
          <ac:spMkLst>
            <pc:docMk/>
            <pc:sldMk cId="464687019" sldId="342"/>
            <ac:spMk id="3" creationId="{BA9702CB-C03A-4987-B841-81FD59681E2C}"/>
          </ac:spMkLst>
        </pc:spChg>
        <pc:picChg chg="del">
          <ac:chgData name="Andrew Jo" userId="1cf66dae-8fc4-4db1-bf51-7e0e4ca83b45" providerId="ADAL" clId="{18F4023D-811C-4D85-8E4C-0E35EE442A10}" dt="2018-11-27T07:21:06.087" v="858" actId="478"/>
          <ac:picMkLst>
            <pc:docMk/>
            <pc:sldMk cId="464687019" sldId="342"/>
            <ac:picMk id="4" creationId="{A9002981-8376-40C6-B3C2-51463BC075A9}"/>
          </ac:picMkLst>
        </pc:picChg>
        <pc:picChg chg="del">
          <ac:chgData name="Andrew Jo" userId="1cf66dae-8fc4-4db1-bf51-7e0e4ca83b45" providerId="ADAL" clId="{18F4023D-811C-4D85-8E4C-0E35EE442A10}" dt="2018-11-27T07:21:06.087" v="858" actId="478"/>
          <ac:picMkLst>
            <pc:docMk/>
            <pc:sldMk cId="464687019" sldId="342"/>
            <ac:picMk id="5" creationId="{4604EF17-D256-4454-8B32-FC7D855B869D}"/>
          </ac:picMkLst>
        </pc:picChg>
        <pc:picChg chg="add mod">
          <ac:chgData name="Andrew Jo" userId="1cf66dae-8fc4-4db1-bf51-7e0e4ca83b45" providerId="ADAL" clId="{18F4023D-811C-4D85-8E4C-0E35EE442A10}" dt="2018-11-27T07:21:38.207" v="869" actId="1036"/>
          <ac:picMkLst>
            <pc:docMk/>
            <pc:sldMk cId="464687019" sldId="342"/>
            <ac:picMk id="6" creationId="{F4325A15-B2A7-4335-9EBB-F9D16885DEED}"/>
          </ac:picMkLst>
        </pc:picChg>
        <pc:picChg chg="add mod">
          <ac:chgData name="Andrew Jo" userId="1cf66dae-8fc4-4db1-bf51-7e0e4ca83b45" providerId="ADAL" clId="{18F4023D-811C-4D85-8E4C-0E35EE442A10}" dt="2018-11-27T07:21:38.207" v="869" actId="1036"/>
          <ac:picMkLst>
            <pc:docMk/>
            <pc:sldMk cId="464687019" sldId="342"/>
            <ac:picMk id="7" creationId="{B5D6B5A0-95DB-44F2-B09B-693A6E4726F3}"/>
          </ac:picMkLst>
        </pc:picChg>
      </pc:sldChg>
      <pc:sldChg chg="addSp delSp modSp add ord">
        <pc:chgData name="Andrew Jo" userId="1cf66dae-8fc4-4db1-bf51-7e0e4ca83b45" providerId="ADAL" clId="{18F4023D-811C-4D85-8E4C-0E35EE442A10}" dt="2018-11-27T07:31:33.853" v="1219"/>
        <pc:sldMkLst>
          <pc:docMk/>
          <pc:sldMk cId="581769556" sldId="343"/>
        </pc:sldMkLst>
        <pc:spChg chg="add mod">
          <ac:chgData name="Andrew Jo" userId="1cf66dae-8fc4-4db1-bf51-7e0e4ca83b45" providerId="ADAL" clId="{18F4023D-811C-4D85-8E4C-0E35EE442A10}" dt="2018-11-27T07:29:03.608" v="1204" actId="20577"/>
          <ac:spMkLst>
            <pc:docMk/>
            <pc:sldMk cId="581769556" sldId="343"/>
            <ac:spMk id="2" creationId="{80250282-444F-4743-96B1-E1B26A72F5F2}"/>
          </ac:spMkLst>
        </pc:spChg>
        <pc:spChg chg="mod">
          <ac:chgData name="Andrew Jo" userId="1cf66dae-8fc4-4db1-bf51-7e0e4ca83b45" providerId="ADAL" clId="{18F4023D-811C-4D85-8E4C-0E35EE442A10}" dt="2018-11-27T07:22:54.232" v="942"/>
          <ac:spMkLst>
            <pc:docMk/>
            <pc:sldMk cId="581769556" sldId="343"/>
            <ac:spMk id="16" creationId="{651F0EDE-DA0B-43B0-BED5-5F9E9BBA8764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17" creationId="{5AD02B40-517F-4687-A7C5-72B07492190A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18" creationId="{40247425-1273-4686-9C9C-F7F331387191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19" creationId="{D3219466-2177-4978-A441-2EA6799683C9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20" creationId="{06840437-868A-4814-B7EA-179D2CB3378B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21" creationId="{1BFE5508-C08B-46D2-94D3-A521994E3C07}"/>
          </ac:spMkLst>
        </pc:spChg>
        <pc:spChg chg="add 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22" creationId="{4C08E565-671E-43EC-AC8F-69E24F5EC344}"/>
          </ac:spMkLst>
        </pc:spChg>
        <pc:spChg chg="add 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23" creationId="{289DD26E-F3C8-4DB0-880D-4FC06BA61CE9}"/>
          </ac:spMkLst>
        </pc:spChg>
        <pc:spChg chg="add mod ord">
          <ac:chgData name="Andrew Jo" userId="1cf66dae-8fc4-4db1-bf51-7e0e4ca83b45" providerId="ADAL" clId="{18F4023D-811C-4D85-8E4C-0E35EE442A10}" dt="2018-11-27T07:27:11.128" v="1089" actId="14100"/>
          <ac:spMkLst>
            <pc:docMk/>
            <pc:sldMk cId="581769556" sldId="343"/>
            <ac:spMk id="24" creationId="{1B8D48FE-2092-4E7B-922D-BC49F40EBD5D}"/>
          </ac:spMkLst>
        </pc:spChg>
        <pc:spChg chg="add mod">
          <ac:chgData name="Andrew Jo" userId="1cf66dae-8fc4-4db1-bf51-7e0e4ca83b45" providerId="ADAL" clId="{18F4023D-811C-4D85-8E4C-0E35EE442A10}" dt="2018-11-27T07:27:06.241" v="1088" actId="207"/>
          <ac:spMkLst>
            <pc:docMk/>
            <pc:sldMk cId="581769556" sldId="343"/>
            <ac:spMk id="25" creationId="{1C70C6DD-0624-4449-AEE9-0676C99F9F1A}"/>
          </ac:spMkLst>
        </pc:spChg>
        <pc:spChg chg="add mod ord">
          <ac:chgData name="Andrew Jo" userId="1cf66dae-8fc4-4db1-bf51-7e0e4ca83b45" providerId="ADAL" clId="{18F4023D-811C-4D85-8E4C-0E35EE442A10}" dt="2018-11-27T07:27:06.241" v="1088" actId="207"/>
          <ac:spMkLst>
            <pc:docMk/>
            <pc:sldMk cId="581769556" sldId="343"/>
            <ac:spMk id="26" creationId="{D83BD686-14FF-4B2F-BFA8-52254F341FB4}"/>
          </ac:spMkLst>
        </pc:spChg>
        <pc:spChg chg="add mod">
          <ac:chgData name="Andrew Jo" userId="1cf66dae-8fc4-4db1-bf51-7e0e4ca83b45" providerId="ADAL" clId="{18F4023D-811C-4D85-8E4C-0E35EE442A10}" dt="2018-11-27T07:27:19.272" v="1103" actId="20577"/>
          <ac:spMkLst>
            <pc:docMk/>
            <pc:sldMk cId="581769556" sldId="343"/>
            <ac:spMk id="28" creationId="{0CDD6351-2A88-4DF6-8DAB-B39F4DFDF4C2}"/>
          </ac:spMkLst>
        </pc:spChg>
        <pc:spChg chg="add del mod">
          <ac:chgData name="Andrew Jo" userId="1cf66dae-8fc4-4db1-bf51-7e0e4ca83b45" providerId="ADAL" clId="{18F4023D-811C-4D85-8E4C-0E35EE442A10}" dt="2018-11-27T07:27:38.729" v="1106" actId="478"/>
          <ac:spMkLst>
            <pc:docMk/>
            <pc:sldMk cId="581769556" sldId="343"/>
            <ac:spMk id="29" creationId="{B306B7F8-E5CC-4006-9FF7-8F4752BBA83F}"/>
          </ac:spMkLst>
        </pc:spChg>
        <pc:spChg chg="add mod">
          <ac:chgData name="Andrew Jo" userId="1cf66dae-8fc4-4db1-bf51-7e0e4ca83b45" providerId="ADAL" clId="{18F4023D-811C-4D85-8E4C-0E35EE442A10}" dt="2018-11-27T07:27:34.218" v="1105" actId="1076"/>
          <ac:spMkLst>
            <pc:docMk/>
            <pc:sldMk cId="581769556" sldId="343"/>
            <ac:spMk id="30" creationId="{E31C0C89-F1BE-41D3-AADB-8636FEF9A124}"/>
          </ac:spMkLst>
        </pc:spChg>
        <pc:spChg chg="add mod">
          <ac:chgData name="Andrew Jo" userId="1cf66dae-8fc4-4db1-bf51-7e0e4ca83b45" providerId="ADAL" clId="{18F4023D-811C-4D85-8E4C-0E35EE442A10}" dt="2018-11-27T07:28:52.528" v="1198" actId="1076"/>
          <ac:spMkLst>
            <pc:docMk/>
            <pc:sldMk cId="581769556" sldId="343"/>
            <ac:spMk id="31" creationId="{C182A849-0027-4B32-8C4C-FB37943DD7F2}"/>
          </ac:spMkLst>
        </pc:spChg>
        <pc:spChg chg="add mod">
          <ac:chgData name="Andrew Jo" userId="1cf66dae-8fc4-4db1-bf51-7e0e4ca83b45" providerId="ADAL" clId="{18F4023D-811C-4D85-8E4C-0E35EE442A10}" dt="2018-11-27T07:29:23.206" v="1210" actId="14100"/>
          <ac:spMkLst>
            <pc:docMk/>
            <pc:sldMk cId="581769556" sldId="343"/>
            <ac:spMk id="32" creationId="{709B8F1A-BC51-4353-8AF6-A15188751E44}"/>
          </ac:spMkLst>
        </pc:spChg>
        <pc:spChg chg="add mod">
          <ac:chgData name="Andrew Jo" userId="1cf66dae-8fc4-4db1-bf51-7e0e4ca83b45" providerId="ADAL" clId="{18F4023D-811C-4D85-8E4C-0E35EE442A10}" dt="2018-11-27T07:29:27.823" v="1213" actId="14100"/>
          <ac:spMkLst>
            <pc:docMk/>
            <pc:sldMk cId="581769556" sldId="343"/>
            <ac:spMk id="33" creationId="{06A4536F-CCF7-4F55-9A7D-515FE38AD6DF}"/>
          </ac:spMkLst>
        </pc:spChg>
        <pc:spChg chg="add mod">
          <ac:chgData name="Andrew Jo" userId="1cf66dae-8fc4-4db1-bf51-7e0e4ca83b45" providerId="ADAL" clId="{18F4023D-811C-4D85-8E4C-0E35EE442A10}" dt="2018-11-27T07:29:44.494" v="1218" actId="14100"/>
          <ac:spMkLst>
            <pc:docMk/>
            <pc:sldMk cId="581769556" sldId="343"/>
            <ac:spMk id="34" creationId="{1B4F26C0-CD0D-4FD0-9D87-2D6F21720AD7}"/>
          </ac:spMkLst>
        </pc:spChg>
        <pc:spChg chg="add del mod">
          <ac:chgData name="Andrew Jo" userId="1cf66dae-8fc4-4db1-bf51-7e0e4ca83b45" providerId="ADAL" clId="{18F4023D-811C-4D85-8E4C-0E35EE442A10}" dt="2018-11-27T07:29:42.688" v="1217" actId="478"/>
          <ac:spMkLst>
            <pc:docMk/>
            <pc:sldMk cId="581769556" sldId="343"/>
            <ac:spMk id="35" creationId="{A53B3B66-E83E-4E0C-BF4A-08F7D8E8F154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66" creationId="{4F9BAECA-D656-410A-9F09-8AD53E925027}"/>
          </ac:spMkLst>
        </pc:spChg>
        <pc:spChg chg="mod">
          <ac:chgData name="Andrew Jo" userId="1cf66dae-8fc4-4db1-bf51-7e0e4ca83b45" providerId="ADAL" clId="{18F4023D-811C-4D85-8E4C-0E35EE442A10}" dt="2018-11-27T07:23:44.537" v="973" actId="14100"/>
          <ac:spMkLst>
            <pc:docMk/>
            <pc:sldMk cId="581769556" sldId="343"/>
            <ac:spMk id="67" creationId="{35D9941A-91A8-460E-AC62-76B6B0F7FA6D}"/>
          </ac:spMkLst>
        </pc:spChg>
        <pc:spChg chg="mod ord">
          <ac:chgData name="Andrew Jo" userId="1cf66dae-8fc4-4db1-bf51-7e0e4ca83b45" providerId="ADAL" clId="{18F4023D-811C-4D85-8E4C-0E35EE442A10}" dt="2018-11-27T07:24:57.485" v="1015" actId="167"/>
          <ac:spMkLst>
            <pc:docMk/>
            <pc:sldMk cId="581769556" sldId="343"/>
            <ac:spMk id="68" creationId="{2E27070D-8CF2-4E45-BA9B-0BA94EDBE80D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69" creationId="{7D234F27-A4D4-426F-BFF6-1CC6C817AE65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0" creationId="{850F5A38-064C-4D82-A401-E02F5DEDA0BF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1" creationId="{D471EFE4-ACE8-4B86-8218-558969A4421A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2" creationId="{1877D432-81BD-40F0-8B8E-17302184A122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73" creationId="{96051919-EC4F-4E70-8DF2-7AB0E8F4B4CB}"/>
          </ac:spMkLst>
        </pc:spChg>
        <pc:spChg chg="mod">
          <ac:chgData name="Andrew Jo" userId="1cf66dae-8fc4-4db1-bf51-7e0e4ca83b45" providerId="ADAL" clId="{18F4023D-811C-4D85-8E4C-0E35EE442A10}" dt="2018-11-27T07:24:27.713" v="1007" actId="14100"/>
          <ac:spMkLst>
            <pc:docMk/>
            <pc:sldMk cId="581769556" sldId="343"/>
            <ac:spMk id="74" creationId="{91932698-8FF2-4AFA-B414-BB13837AEFAC}"/>
          </ac:spMkLst>
        </pc:spChg>
        <pc:spChg chg="mod">
          <ac:chgData name="Andrew Jo" userId="1cf66dae-8fc4-4db1-bf51-7e0e4ca83b45" providerId="ADAL" clId="{18F4023D-811C-4D85-8E4C-0E35EE442A10}" dt="2018-11-27T07:29:19.803" v="1209" actId="14100"/>
          <ac:spMkLst>
            <pc:docMk/>
            <pc:sldMk cId="581769556" sldId="343"/>
            <ac:spMk id="75" creationId="{84009B72-6782-4726-9CCF-36F571AB2E9E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6" creationId="{CD738B94-5D0A-4A10-8F9B-485DB10FAAD3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7" creationId="{ED20FED7-8CD0-49DE-8B26-C10F55698F04}"/>
          </ac:spMkLst>
        </pc:spChg>
        <pc:spChg chg="mod">
          <ac:chgData name="Andrew Jo" userId="1cf66dae-8fc4-4db1-bf51-7e0e4ca83b45" providerId="ADAL" clId="{18F4023D-811C-4D85-8E4C-0E35EE442A10}" dt="2018-11-27T07:24:01.036" v="998" actId="1036"/>
          <ac:spMkLst>
            <pc:docMk/>
            <pc:sldMk cId="581769556" sldId="343"/>
            <ac:spMk id="78" creationId="{16F6C6F2-1022-473C-AD09-42CA6CB9D40F}"/>
          </ac:spMkLst>
        </pc:spChg>
        <pc:spChg chg="mod">
          <ac:chgData name="Andrew Jo" userId="1cf66dae-8fc4-4db1-bf51-7e0e4ca83b45" providerId="ADAL" clId="{18F4023D-811C-4D85-8E4C-0E35EE442A10}" dt="2018-11-27T07:23:41.496" v="972" actId="1035"/>
          <ac:spMkLst>
            <pc:docMk/>
            <pc:sldMk cId="581769556" sldId="343"/>
            <ac:spMk id="79" creationId="{B2F038F1-67AD-4674-B9E3-4BCAA159C2A6}"/>
          </ac:spMkLst>
        </pc:spChg>
      </pc:sldChg>
      <pc:sldChg chg="modSp add">
        <pc:chgData name="Andrew Jo" userId="1cf66dae-8fc4-4db1-bf51-7e0e4ca83b45" providerId="ADAL" clId="{18F4023D-811C-4D85-8E4C-0E35EE442A10}" dt="2018-11-27T07:35:20.958" v="1560" actId="207"/>
        <pc:sldMkLst>
          <pc:docMk/>
          <pc:sldMk cId="3039995023" sldId="344"/>
        </pc:sldMkLst>
        <pc:spChg chg="mod">
          <ac:chgData name="Andrew Jo" userId="1cf66dae-8fc4-4db1-bf51-7e0e4ca83b45" providerId="ADAL" clId="{18F4023D-811C-4D85-8E4C-0E35EE442A10}" dt="2018-11-27T07:35:20.958" v="1560" actId="207"/>
          <ac:spMkLst>
            <pc:docMk/>
            <pc:sldMk cId="3039995023" sldId="344"/>
            <ac:spMk id="3" creationId="{BA9702CB-C03A-4987-B841-81FD59681E2C}"/>
          </ac:spMkLst>
        </pc:spChg>
      </pc:sldChg>
    </pc:docChg>
  </pc:docChgLst>
  <pc:docChgLst>
    <pc:chgData name="Andrew" userId="1cf66dae-8fc4-4db1-bf51-7e0e4ca83b45" providerId="ADAL" clId="{F4DD50A9-EEA8-4AB8-8BDE-169901A5F02B}"/>
    <pc:docChg chg="undo custSel addSld delSld modSld sldOrd">
      <pc:chgData name="Andrew" userId="1cf66dae-8fc4-4db1-bf51-7e0e4ca83b45" providerId="ADAL" clId="{F4DD50A9-EEA8-4AB8-8BDE-169901A5F02B}" dt="2020-11-24T23:00:16.267" v="161" actId="1076"/>
      <pc:docMkLst>
        <pc:docMk/>
      </pc:docMkLst>
      <pc:sldChg chg="modSp mod">
        <pc:chgData name="Andrew" userId="1cf66dae-8fc4-4db1-bf51-7e0e4ca83b45" providerId="ADAL" clId="{F4DD50A9-EEA8-4AB8-8BDE-169901A5F02B}" dt="2020-11-24T22:47:53.652" v="3" actId="20577"/>
        <pc:sldMkLst>
          <pc:docMk/>
          <pc:sldMk cId="1069592612" sldId="256"/>
        </pc:sldMkLst>
        <pc:spChg chg="mod">
          <ac:chgData name="Andrew" userId="1cf66dae-8fc4-4db1-bf51-7e0e4ca83b45" providerId="ADAL" clId="{F4DD50A9-EEA8-4AB8-8BDE-169901A5F02B}" dt="2020-11-24T22:47:53.652" v="3" actId="20577"/>
          <ac:spMkLst>
            <pc:docMk/>
            <pc:sldMk cId="1069592612" sldId="256"/>
            <ac:spMk id="2" creationId="{21CE53EC-1250-4FA1-86DA-33411F35E07A}"/>
          </ac:spMkLst>
        </pc:spChg>
      </pc:sldChg>
      <pc:sldChg chg="del">
        <pc:chgData name="Andrew" userId="1cf66dae-8fc4-4db1-bf51-7e0e4ca83b45" providerId="ADAL" clId="{F4DD50A9-EEA8-4AB8-8BDE-169901A5F02B}" dt="2020-11-24T22:48:20.804" v="7" actId="47"/>
        <pc:sldMkLst>
          <pc:docMk/>
          <pc:sldMk cId="435858101" sldId="258"/>
        </pc:sldMkLst>
      </pc:sldChg>
      <pc:sldChg chg="ord">
        <pc:chgData name="Andrew" userId="1cf66dae-8fc4-4db1-bf51-7e0e4ca83b45" providerId="ADAL" clId="{F4DD50A9-EEA8-4AB8-8BDE-169901A5F02B}" dt="2020-11-24T22:59:01.975" v="159"/>
        <pc:sldMkLst>
          <pc:docMk/>
          <pc:sldMk cId="3960783000" sldId="293"/>
        </pc:sldMkLst>
      </pc:sldChg>
      <pc:sldChg chg="modSp mod">
        <pc:chgData name="Andrew" userId="1cf66dae-8fc4-4db1-bf51-7e0e4ca83b45" providerId="ADAL" clId="{F4DD50A9-EEA8-4AB8-8BDE-169901A5F02B}" dt="2020-11-24T22:49:29.103" v="8" actId="6549"/>
        <pc:sldMkLst>
          <pc:docMk/>
          <pc:sldMk cId="31830770" sldId="321"/>
        </pc:sldMkLst>
        <pc:spChg chg="mod">
          <ac:chgData name="Andrew" userId="1cf66dae-8fc4-4db1-bf51-7e0e4ca83b45" providerId="ADAL" clId="{F4DD50A9-EEA8-4AB8-8BDE-169901A5F02B}" dt="2020-11-24T22:49:29.103" v="8" actId="6549"/>
          <ac:spMkLst>
            <pc:docMk/>
            <pc:sldMk cId="31830770" sldId="321"/>
            <ac:spMk id="3" creationId="{BA9702CB-C03A-4987-B841-81FD59681E2C}"/>
          </ac:spMkLst>
        </pc:spChg>
      </pc:sldChg>
      <pc:sldChg chg="addSp delSp modSp add mod">
        <pc:chgData name="Andrew" userId="1cf66dae-8fc4-4db1-bf51-7e0e4ca83b45" providerId="ADAL" clId="{F4DD50A9-EEA8-4AB8-8BDE-169901A5F02B}" dt="2020-11-24T22:55:56.324" v="137" actId="404"/>
        <pc:sldMkLst>
          <pc:docMk/>
          <pc:sldMk cId="3989706423" sldId="328"/>
        </pc:sldMkLst>
        <pc:spChg chg="mod">
          <ac:chgData name="Andrew" userId="1cf66dae-8fc4-4db1-bf51-7e0e4ca83b45" providerId="ADAL" clId="{F4DD50A9-EEA8-4AB8-8BDE-169901A5F02B}" dt="2020-11-24T22:50:01.705" v="19" actId="20577"/>
          <ac:spMkLst>
            <pc:docMk/>
            <pc:sldMk cId="3989706423" sldId="328"/>
            <ac:spMk id="2" creationId="{135935A4-9B51-4268-9BCE-0847932A2FD1}"/>
          </ac:spMkLst>
        </pc:spChg>
        <pc:spChg chg="mod">
          <ac:chgData name="Andrew" userId="1cf66dae-8fc4-4db1-bf51-7e0e4ca83b45" providerId="ADAL" clId="{F4DD50A9-EEA8-4AB8-8BDE-169901A5F02B}" dt="2020-11-24T22:55:56.324" v="137" actId="404"/>
          <ac:spMkLst>
            <pc:docMk/>
            <pc:sldMk cId="3989706423" sldId="328"/>
            <ac:spMk id="3" creationId="{BA9702CB-C03A-4987-B841-81FD59681E2C}"/>
          </ac:spMkLst>
        </pc:spChg>
        <pc:picChg chg="del">
          <ac:chgData name="Andrew" userId="1cf66dae-8fc4-4db1-bf51-7e0e4ca83b45" providerId="ADAL" clId="{F4DD50A9-EEA8-4AB8-8BDE-169901A5F02B}" dt="2020-11-24T22:54:11.704" v="80" actId="478"/>
          <ac:picMkLst>
            <pc:docMk/>
            <pc:sldMk cId="3989706423" sldId="328"/>
            <ac:picMk id="5" creationId="{C355D0CA-3AFF-421B-97D0-FC6AA218619B}"/>
          </ac:picMkLst>
        </pc:picChg>
        <pc:picChg chg="add mod">
          <ac:chgData name="Andrew" userId="1cf66dae-8fc4-4db1-bf51-7e0e4ca83b45" providerId="ADAL" clId="{F4DD50A9-EEA8-4AB8-8BDE-169901A5F02B}" dt="2020-11-24T22:54:33.455" v="87" actId="1076"/>
          <ac:picMkLst>
            <pc:docMk/>
            <pc:sldMk cId="3989706423" sldId="328"/>
            <ac:picMk id="6" creationId="{6FBEE483-A6E7-4A06-B15F-3F9AEE710E1D}"/>
          </ac:picMkLst>
        </pc:picChg>
        <pc:picChg chg="add mod">
          <ac:chgData name="Andrew" userId="1cf66dae-8fc4-4db1-bf51-7e0e4ca83b45" providerId="ADAL" clId="{F4DD50A9-EEA8-4AB8-8BDE-169901A5F02B}" dt="2020-11-24T22:54:33.455" v="87" actId="1076"/>
          <ac:picMkLst>
            <pc:docMk/>
            <pc:sldMk cId="3989706423" sldId="328"/>
            <ac:picMk id="8" creationId="{2465DA77-9774-4D8A-BADE-15FA5056796A}"/>
          </ac:picMkLst>
        </pc:picChg>
      </pc:sldChg>
      <pc:sldChg chg="ord">
        <pc:chgData name="Andrew" userId="1cf66dae-8fc4-4db1-bf51-7e0e4ca83b45" providerId="ADAL" clId="{F4DD50A9-EEA8-4AB8-8BDE-169901A5F02B}" dt="2020-11-24T22:59:01.975" v="159"/>
        <pc:sldMkLst>
          <pc:docMk/>
          <pc:sldMk cId="581769556" sldId="343"/>
        </pc:sldMkLst>
      </pc:sldChg>
      <pc:sldChg chg="ord">
        <pc:chgData name="Andrew" userId="1cf66dae-8fc4-4db1-bf51-7e0e4ca83b45" providerId="ADAL" clId="{F4DD50A9-EEA8-4AB8-8BDE-169901A5F02B}" dt="2020-11-24T22:59:01.975" v="159"/>
        <pc:sldMkLst>
          <pc:docMk/>
          <pc:sldMk cId="3039995023" sldId="344"/>
        </pc:sldMkLst>
      </pc:sldChg>
      <pc:sldChg chg="add">
        <pc:chgData name="Andrew" userId="1cf66dae-8fc4-4db1-bf51-7e0e4ca83b45" providerId="ADAL" clId="{F4DD50A9-EEA8-4AB8-8BDE-169901A5F02B}" dt="2020-11-24T22:48:06.261" v="4"/>
        <pc:sldMkLst>
          <pc:docMk/>
          <pc:sldMk cId="312888265" sldId="349"/>
        </pc:sldMkLst>
      </pc:sldChg>
      <pc:sldChg chg="add">
        <pc:chgData name="Andrew" userId="1cf66dae-8fc4-4db1-bf51-7e0e4ca83b45" providerId="ADAL" clId="{F4DD50A9-EEA8-4AB8-8BDE-169901A5F02B}" dt="2020-11-24T22:48:19.114" v="6"/>
        <pc:sldMkLst>
          <pc:docMk/>
          <pc:sldMk cId="1238873780" sldId="350"/>
        </pc:sldMkLst>
      </pc:sldChg>
      <pc:sldChg chg="add">
        <pc:chgData name="Andrew" userId="1cf66dae-8fc4-4db1-bf51-7e0e4ca83b45" providerId="ADAL" clId="{F4DD50A9-EEA8-4AB8-8BDE-169901A5F02B}" dt="2020-11-24T22:48:15.916" v="5"/>
        <pc:sldMkLst>
          <pc:docMk/>
          <pc:sldMk cId="3355637551" sldId="351"/>
        </pc:sldMkLst>
      </pc:sldChg>
      <pc:sldChg chg="addSp delSp modSp add del mod">
        <pc:chgData name="Andrew" userId="1cf66dae-8fc4-4db1-bf51-7e0e4ca83b45" providerId="ADAL" clId="{F4DD50A9-EEA8-4AB8-8BDE-169901A5F02B}" dt="2020-11-24T22:56:02.272" v="138" actId="47"/>
        <pc:sldMkLst>
          <pc:docMk/>
          <pc:sldMk cId="2914784845" sldId="354"/>
        </pc:sldMkLst>
        <pc:spChg chg="mod">
          <ac:chgData name="Andrew" userId="1cf66dae-8fc4-4db1-bf51-7e0e4ca83b45" providerId="ADAL" clId="{F4DD50A9-EEA8-4AB8-8BDE-169901A5F02B}" dt="2020-11-24T22:50:06.998" v="20"/>
          <ac:spMkLst>
            <pc:docMk/>
            <pc:sldMk cId="2914784845" sldId="354"/>
            <ac:spMk id="2" creationId="{135935A4-9B51-4268-9BCE-0847932A2FD1}"/>
          </ac:spMkLst>
        </pc:spChg>
        <pc:spChg chg="del">
          <ac:chgData name="Andrew" userId="1cf66dae-8fc4-4db1-bf51-7e0e4ca83b45" providerId="ADAL" clId="{F4DD50A9-EEA8-4AB8-8BDE-169901A5F02B}" dt="2020-11-24T22:51:11.420" v="67" actId="478"/>
          <ac:spMkLst>
            <pc:docMk/>
            <pc:sldMk cId="2914784845" sldId="354"/>
            <ac:spMk id="3" creationId="{BA9702CB-C03A-4987-B841-81FD59681E2C}"/>
          </ac:spMkLst>
        </pc:spChg>
        <pc:spChg chg="add del mod">
          <ac:chgData name="Andrew" userId="1cf66dae-8fc4-4db1-bf51-7e0e4ca83b45" providerId="ADAL" clId="{F4DD50A9-EEA8-4AB8-8BDE-169901A5F02B}" dt="2020-11-24T22:51:14.354" v="69" actId="478"/>
          <ac:spMkLst>
            <pc:docMk/>
            <pc:sldMk cId="2914784845" sldId="354"/>
            <ac:spMk id="6" creationId="{7710B7D6-8A08-484C-A068-FB2559562E4F}"/>
          </ac:spMkLst>
        </pc:spChg>
        <pc:spChg chg="add mod">
          <ac:chgData name="Andrew" userId="1cf66dae-8fc4-4db1-bf51-7e0e4ca83b45" providerId="ADAL" clId="{F4DD50A9-EEA8-4AB8-8BDE-169901A5F02B}" dt="2020-11-24T22:51:11.662" v="68"/>
          <ac:spMkLst>
            <pc:docMk/>
            <pc:sldMk cId="2914784845" sldId="354"/>
            <ac:spMk id="7" creationId="{302BB723-F72B-470C-B84B-CAD37D24C2D3}"/>
          </ac:spMkLst>
        </pc:spChg>
      </pc:sldChg>
      <pc:sldChg chg="addSp delSp modSp add mod">
        <pc:chgData name="Andrew" userId="1cf66dae-8fc4-4db1-bf51-7e0e4ca83b45" providerId="ADAL" clId="{F4DD50A9-EEA8-4AB8-8BDE-169901A5F02B}" dt="2020-11-24T23:00:16.267" v="161" actId="1076"/>
        <pc:sldMkLst>
          <pc:docMk/>
          <pc:sldMk cId="1673361513" sldId="355"/>
        </pc:sldMkLst>
        <pc:spChg chg="mod">
          <ac:chgData name="Andrew" userId="1cf66dae-8fc4-4db1-bf51-7e0e4ca83b45" providerId="ADAL" clId="{F4DD50A9-EEA8-4AB8-8BDE-169901A5F02B}" dt="2020-11-24T22:50:08.454" v="21"/>
          <ac:spMkLst>
            <pc:docMk/>
            <pc:sldMk cId="1673361513" sldId="355"/>
            <ac:spMk id="2" creationId="{135935A4-9B51-4268-9BCE-0847932A2FD1}"/>
          </ac:spMkLst>
        </pc:spChg>
        <pc:spChg chg="del">
          <ac:chgData name="Andrew" userId="1cf66dae-8fc4-4db1-bf51-7e0e4ca83b45" providerId="ADAL" clId="{F4DD50A9-EEA8-4AB8-8BDE-169901A5F02B}" dt="2020-11-24T22:51:18.250" v="70" actId="478"/>
          <ac:spMkLst>
            <pc:docMk/>
            <pc:sldMk cId="1673361513" sldId="355"/>
            <ac:spMk id="3" creationId="{BA9702CB-C03A-4987-B841-81FD59681E2C}"/>
          </ac:spMkLst>
        </pc:spChg>
        <pc:spChg chg="add del mod">
          <ac:chgData name="Andrew" userId="1cf66dae-8fc4-4db1-bf51-7e0e4ca83b45" providerId="ADAL" clId="{F4DD50A9-EEA8-4AB8-8BDE-169901A5F02B}" dt="2020-11-24T22:51:21.017" v="71" actId="478"/>
          <ac:spMkLst>
            <pc:docMk/>
            <pc:sldMk cId="1673361513" sldId="355"/>
            <ac:spMk id="5" creationId="{E464E037-E386-44D3-9372-980ACC011C09}"/>
          </ac:spMkLst>
        </pc:spChg>
        <pc:spChg chg="add mod">
          <ac:chgData name="Andrew" userId="1cf66dae-8fc4-4db1-bf51-7e0e4ca83b45" providerId="ADAL" clId="{F4DD50A9-EEA8-4AB8-8BDE-169901A5F02B}" dt="2020-11-24T22:56:05.168" v="139"/>
          <ac:spMkLst>
            <pc:docMk/>
            <pc:sldMk cId="1673361513" sldId="355"/>
            <ac:spMk id="7" creationId="{CC92CA21-1034-444D-A161-C4C2D077CB66}"/>
          </ac:spMkLst>
        </pc:spChg>
        <pc:picChg chg="del">
          <ac:chgData name="Andrew" userId="1cf66dae-8fc4-4db1-bf51-7e0e4ca83b45" providerId="ADAL" clId="{F4DD50A9-EEA8-4AB8-8BDE-169901A5F02B}" dt="2020-11-24T22:56:06.496" v="140" actId="478"/>
          <ac:picMkLst>
            <pc:docMk/>
            <pc:sldMk cId="1673361513" sldId="355"/>
            <ac:picMk id="6" creationId="{1A075FC6-4D65-4250-B12F-53EB5F816423}"/>
          </ac:picMkLst>
        </pc:picChg>
        <pc:picChg chg="add mod">
          <ac:chgData name="Andrew" userId="1cf66dae-8fc4-4db1-bf51-7e0e4ca83b45" providerId="ADAL" clId="{F4DD50A9-EEA8-4AB8-8BDE-169901A5F02B}" dt="2020-11-24T23:00:16.267" v="161" actId="1076"/>
          <ac:picMkLst>
            <pc:docMk/>
            <pc:sldMk cId="1673361513" sldId="355"/>
            <ac:picMk id="9" creationId="{27A917B5-7F3B-4456-85D9-8A5DB7982634}"/>
          </ac:picMkLst>
        </pc:picChg>
      </pc:sldChg>
      <pc:sldChg chg="modSp add mod">
        <pc:chgData name="Andrew" userId="1cf66dae-8fc4-4db1-bf51-7e0e4ca83b45" providerId="ADAL" clId="{F4DD50A9-EEA8-4AB8-8BDE-169901A5F02B}" dt="2020-11-24T22:50:50.266" v="28" actId="20577"/>
        <pc:sldMkLst>
          <pc:docMk/>
          <pc:sldMk cId="1651099393" sldId="356"/>
        </pc:sldMkLst>
        <pc:spChg chg="mod">
          <ac:chgData name="Andrew" userId="1cf66dae-8fc4-4db1-bf51-7e0e4ca83b45" providerId="ADAL" clId="{F4DD50A9-EEA8-4AB8-8BDE-169901A5F02B}" dt="2020-11-24T22:50:10.453" v="22"/>
          <ac:spMkLst>
            <pc:docMk/>
            <pc:sldMk cId="1651099393" sldId="356"/>
            <ac:spMk id="2" creationId="{FBB15CB1-BC60-4655-8774-FBF16E624893}"/>
          </ac:spMkLst>
        </pc:spChg>
        <pc:spChg chg="mod">
          <ac:chgData name="Andrew" userId="1cf66dae-8fc4-4db1-bf51-7e0e4ca83b45" providerId="ADAL" clId="{F4DD50A9-EEA8-4AB8-8BDE-169901A5F02B}" dt="2020-11-24T22:50:50.266" v="28" actId="20577"/>
          <ac:spMkLst>
            <pc:docMk/>
            <pc:sldMk cId="1651099393" sldId="356"/>
            <ac:spMk id="3" creationId="{71AD71E6-1897-4E1B-8EE0-6E45533429D9}"/>
          </ac:spMkLst>
        </pc:spChg>
      </pc:sldChg>
      <pc:sldChg chg="addSp delSp modSp add mod">
        <pc:chgData name="Andrew" userId="1cf66dae-8fc4-4db1-bf51-7e0e4ca83b45" providerId="ADAL" clId="{F4DD50A9-EEA8-4AB8-8BDE-169901A5F02B}" dt="2020-11-24T22:57:46.001" v="147" actId="1076"/>
        <pc:sldMkLst>
          <pc:docMk/>
          <pc:sldMk cId="745120949" sldId="357"/>
        </pc:sldMkLst>
        <pc:picChg chg="add mod">
          <ac:chgData name="Andrew" userId="1cf66dae-8fc4-4db1-bf51-7e0e4ca83b45" providerId="ADAL" clId="{F4DD50A9-EEA8-4AB8-8BDE-169901A5F02B}" dt="2020-11-24T22:56:33.014" v="144" actId="1076"/>
          <ac:picMkLst>
            <pc:docMk/>
            <pc:sldMk cId="745120949" sldId="357"/>
            <ac:picMk id="5" creationId="{7865E762-A782-4EBE-9A5A-79FB785710D4}"/>
          </ac:picMkLst>
        </pc:picChg>
        <pc:picChg chg="del">
          <ac:chgData name="Andrew" userId="1cf66dae-8fc4-4db1-bf51-7e0e4ca83b45" providerId="ADAL" clId="{F4DD50A9-EEA8-4AB8-8BDE-169901A5F02B}" dt="2020-11-24T22:56:29.144" v="142" actId="478"/>
          <ac:picMkLst>
            <pc:docMk/>
            <pc:sldMk cId="745120949" sldId="357"/>
            <ac:picMk id="6" creationId="{6FBEE483-A6E7-4A06-B15F-3F9AEE710E1D}"/>
          </ac:picMkLst>
        </pc:picChg>
        <pc:picChg chg="del">
          <ac:chgData name="Andrew" userId="1cf66dae-8fc4-4db1-bf51-7e0e4ca83b45" providerId="ADAL" clId="{F4DD50A9-EEA8-4AB8-8BDE-169901A5F02B}" dt="2020-11-24T22:56:29.144" v="142" actId="478"/>
          <ac:picMkLst>
            <pc:docMk/>
            <pc:sldMk cId="745120949" sldId="357"/>
            <ac:picMk id="8" creationId="{2465DA77-9774-4D8A-BADE-15FA5056796A}"/>
          </ac:picMkLst>
        </pc:picChg>
        <pc:picChg chg="add mod">
          <ac:chgData name="Andrew" userId="1cf66dae-8fc4-4db1-bf51-7e0e4ca83b45" providerId="ADAL" clId="{F4DD50A9-EEA8-4AB8-8BDE-169901A5F02B}" dt="2020-11-24T22:57:46.001" v="147" actId="1076"/>
          <ac:picMkLst>
            <pc:docMk/>
            <pc:sldMk cId="745120949" sldId="357"/>
            <ac:picMk id="9" creationId="{37F39899-EF66-457C-9D37-ADDC92C86D19}"/>
          </ac:picMkLst>
        </pc:picChg>
      </pc:sldChg>
      <pc:sldChg chg="addSp delSp modSp add mod">
        <pc:chgData name="Andrew" userId="1cf66dae-8fc4-4db1-bf51-7e0e4ca83b45" providerId="ADAL" clId="{F4DD50A9-EEA8-4AB8-8BDE-169901A5F02B}" dt="2020-11-24T22:58:39.347" v="157" actId="167"/>
        <pc:sldMkLst>
          <pc:docMk/>
          <pc:sldMk cId="368056110" sldId="358"/>
        </pc:sldMkLst>
        <pc:picChg chg="add mod ord">
          <ac:chgData name="Andrew" userId="1cf66dae-8fc4-4db1-bf51-7e0e4ca83b45" providerId="ADAL" clId="{F4DD50A9-EEA8-4AB8-8BDE-169901A5F02B}" dt="2020-11-24T22:58:39.347" v="157" actId="167"/>
          <ac:picMkLst>
            <pc:docMk/>
            <pc:sldMk cId="368056110" sldId="358"/>
            <ac:picMk id="5" creationId="{57325533-6D68-40FE-AF34-86212CC352C9}"/>
          </ac:picMkLst>
        </pc:picChg>
        <pc:picChg chg="del">
          <ac:chgData name="Andrew" userId="1cf66dae-8fc4-4db1-bf51-7e0e4ca83b45" providerId="ADAL" clId="{F4DD50A9-EEA8-4AB8-8BDE-169901A5F02B}" dt="2020-11-24T22:58:22.200" v="149" actId="478"/>
          <ac:picMkLst>
            <pc:docMk/>
            <pc:sldMk cId="368056110" sldId="358"/>
            <ac:picMk id="6" creationId="{6FBEE483-A6E7-4A06-B15F-3F9AEE710E1D}"/>
          </ac:picMkLst>
        </pc:picChg>
        <pc:picChg chg="del">
          <ac:chgData name="Andrew" userId="1cf66dae-8fc4-4db1-bf51-7e0e4ca83b45" providerId="ADAL" clId="{F4DD50A9-EEA8-4AB8-8BDE-169901A5F02B}" dt="2020-11-24T22:58:22.200" v="149" actId="478"/>
          <ac:picMkLst>
            <pc:docMk/>
            <pc:sldMk cId="368056110" sldId="358"/>
            <ac:picMk id="8" creationId="{2465DA77-9774-4D8A-BADE-15FA5056796A}"/>
          </ac:picMkLst>
        </pc:picChg>
      </pc:sldChg>
    </pc:docChg>
  </pc:docChgLst>
  <pc:docChgLst>
    <pc:chgData name="Andrew Jo" userId="1cf66dae-8fc4-4db1-bf51-7e0e4ca83b45" providerId="ADAL" clId="{261A4CCC-DB3F-44AD-8775-8A9D4D3D739F}"/>
    <pc:docChg chg="undo modSld">
      <pc:chgData name="Andrew Jo" userId="1cf66dae-8fc4-4db1-bf51-7e0e4ca83b45" providerId="ADAL" clId="{261A4CCC-DB3F-44AD-8775-8A9D4D3D739F}" dt="2018-09-28T22:13:00.579" v="80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77A8-8E21-4BD7-8674-BDEFE6F47A6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9558-9042-4E9E-A36A-E98385E5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9558-9042-4E9E-A36A-E98385E58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4917-C73A-4CF1-93F3-A93A52A6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9CB0-B9A8-4F04-B378-6CEA48DC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CA96-CEFA-41B0-B200-CA550B73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BFAE-991E-419C-8958-28FC682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3C4-C167-481A-8F32-ABF23AB7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C0F1-E71B-4CFF-835B-E36FEF48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53CED-B3CA-44E5-9028-F3CC9117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2241-81FD-420B-B932-B2AE5D93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1C51-1312-4FAB-B7E6-C8D1A4B0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37E0-AEEB-461B-88E1-813C1EE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24B55-2DE3-4904-921B-FBC6464BB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B2B3-F8A9-4A4B-A4C7-E91CA83B2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B2B8-31BC-4576-BE69-D2EEC014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F047-35CC-485C-B53B-8A0BF4A8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6B0D-82D1-4EB5-9B01-872D8254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672-145A-427A-BF5A-CB6C19F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270A-D4E5-4179-A1F4-6C11B9B5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C813-3290-4236-92CD-92D6ACA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8A3B-D438-49EA-BB57-E8E7F1EA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B986-DDB0-4C45-A86C-F51BDD37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D694-8FAE-4CB3-A73E-3687177E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8772-67E0-4531-960E-51BC482D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CC7A-65F1-4568-9CCB-3769076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F303-FB38-4870-A711-6B0872B4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65FF-E9CC-465B-BF17-FFA56282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FC3-47F6-47B0-9FA1-A19676B1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E769-E8FD-4BE1-9A24-7F3423E7B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A725-EC76-4714-AAD3-D904C059F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5BAC-5340-4027-9D62-A4F7342F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BCED-0819-4654-8ED2-7EDCB83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20C10-7DED-4E7F-B59E-C7E0AAF9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841-23BA-482A-93EA-CB7DEA6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E4FE-0375-4FAE-982A-5CB06DD9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F94D4-D5FC-473A-9919-A7AF06B2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3E465-0B86-4029-B63B-9EF160A62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6088D-E53E-46E2-AD68-23F1F36FA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1AA98-9AC7-4465-9E47-D9F2090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D440A-858E-4D00-8F8A-EB7C6CAF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F0FFE-D623-4919-914A-85EFD8E0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75D3-F0C3-4440-8F1F-A80C6236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C3538-6348-4173-BFDF-587F28AB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FA034-6888-458E-A7D1-39368AE4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85451-2927-4BBE-A573-B43A7156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73534-BACD-4F93-9187-CDA6FD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E8C62-C0AE-455E-B1DA-0564C48A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EF3C1-1F93-471A-BC0A-FA39BA9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C8CA-4EE4-440C-94B2-11E807B1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3576-FC09-477D-AAC3-19D5BD1F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B371-BF66-4C2A-8074-7FDF290D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CB14-CBB6-4E17-9834-EEF533F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59F2-8432-4B0F-A20B-01D8A67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5003-0508-430F-8D25-D3B548F3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1C1-EA42-440A-9D5A-360C510D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DCBA-915A-4A51-B088-F1BA93CBE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89C6A-C4CF-46FC-A5F3-5670E93C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FEDC5-2C8F-42EB-A3D7-8CF23135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8DA3-D158-4C0E-A9C6-AC38DBE0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CC37-9B51-40BE-B7D7-07B0845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D5270-B5EA-42A4-84FE-E2A8DB3B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5C126-090D-412A-98E9-0A9B37FF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DC41-5922-42E9-BD14-1521B056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310E-566D-4132-8E54-30D7B995A5D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EF8D-11EF-4F31-96C2-7E7B417B1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D466-D081-4AFD-AA7A-668A0B80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99F4-2CFE-4393-8A5E-1043770A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-23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RS-23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vincollege-my.sharepoint.com/:v:/g/personal/ajj6_calvin_edu/EYrKXugFCtRGg6XEoi1rj6gBdhFvdQHWlWG2H98QmUrXsQ?e=j6iMpO" TargetMode="External"/><Relationship Id="rId2" Type="http://schemas.openxmlformats.org/officeDocument/2006/relationships/hyperlink" Target="https://calvincollege-my.sharepoint.com/:v:/g/personal/ajj6_calvin_edu/Ec8zCBIvzV9JhnlDqSoTUOYB6hY3tL6xGzq6SKRyXgZdPg?e=mAnhy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ointers-in-c-and-c-set-1-introduction-arithmetic-and-array/" TargetMode="External"/><Relationship Id="rId2" Type="http://schemas.openxmlformats.org/officeDocument/2006/relationships/hyperlink" Target="https://www.tutorialspoint.com/cprogramming/c_pointer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programming.com/tutorial/c/lesson6.html" TargetMode="External"/><Relationship Id="rId4" Type="http://schemas.openxmlformats.org/officeDocument/2006/relationships/hyperlink" Target="https://www.programiz.com/c-programming/c-point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en.wikipedia.org/wiki/RS-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-23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E53EC-1250-4FA1-86DA-33411F35E07A}"/>
              </a:ext>
            </a:extLst>
          </p:cNvPr>
          <p:cNvSpPr txBox="1"/>
          <p:nvPr/>
        </p:nvSpPr>
        <p:spPr>
          <a:xfrm>
            <a:off x="2370339" y="2325950"/>
            <a:ext cx="6825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/>
              <a:t>Engr 220 Lab</a:t>
            </a:r>
          </a:p>
          <a:p>
            <a:pPr algn="ctr"/>
            <a:r>
              <a:rPr lang="en-US" sz="3200" b="1" dirty="0"/>
              <a:t>Calvin College Engineering Department</a:t>
            </a:r>
          </a:p>
          <a:p>
            <a:pPr algn="ctr"/>
            <a:r>
              <a:rPr lang="en-US" sz="3200" b="1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06959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DE2 UART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228294" cy="4923177"/>
          </a:xfrm>
        </p:spPr>
        <p:txBody>
          <a:bodyPr>
            <a:normAutofit/>
          </a:bodyPr>
          <a:lstStyle/>
          <a:p>
            <a:r>
              <a:rPr lang="en-US" dirty="0"/>
              <a:t>Another I/O device which is capable of sending and receiving bytes of data</a:t>
            </a:r>
          </a:p>
          <a:p>
            <a:r>
              <a:rPr lang="en-US" dirty="0"/>
              <a:t>9 pins, 7 data, RX, and TX</a:t>
            </a:r>
          </a:p>
          <a:p>
            <a:r>
              <a:rPr lang="en-US" sz="1400" dirty="0">
                <a:hlinkClick r:id="rId3"/>
              </a:rPr>
              <a:t>https://www.circuitbasics.com/basics-uart-communication/ </a:t>
            </a:r>
          </a:p>
          <a:p>
            <a:r>
              <a:rPr lang="en-US" sz="1400" dirty="0">
                <a:hlinkClick r:id="rId3"/>
              </a:rPr>
              <a:t>https://en.wikipedia.org/wiki/RS-232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E762-A782-4EBE-9A5A-79FB78571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57" y="4152275"/>
            <a:ext cx="6296025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39899-EF66-457C-9D37-ADDC92C86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111" y="3543041"/>
            <a:ext cx="3002746" cy="29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DE2 UART Device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2CA21-1034-444D-A161-C4C2D077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228294" cy="4923177"/>
          </a:xfrm>
        </p:spPr>
        <p:txBody>
          <a:bodyPr>
            <a:normAutofit/>
          </a:bodyPr>
          <a:lstStyle/>
          <a:p>
            <a:r>
              <a:rPr lang="en-US" dirty="0"/>
              <a:t>Another I/O device which is capable of sending and receiving bytes of data</a:t>
            </a:r>
          </a:p>
          <a:p>
            <a:r>
              <a:rPr lang="en-US" dirty="0"/>
              <a:t>9 pins, 7 data, RX, and TX</a:t>
            </a:r>
          </a:p>
          <a:p>
            <a:r>
              <a:rPr lang="en-US" sz="1400" dirty="0">
                <a:hlinkClick r:id="rId2"/>
              </a:rPr>
              <a:t>https://www.circuitbasics.com/basics-uart-communication/ </a:t>
            </a:r>
          </a:p>
          <a:p>
            <a:r>
              <a:rPr lang="en-US" sz="1400" dirty="0">
                <a:hlinkClick r:id="rId2"/>
              </a:rPr>
              <a:t>https://en.wikipedia.org/wiki/RS-232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917B5-7F3B-4456-85D9-8A5DB798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9330"/>
            <a:ext cx="10601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6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DE2 Board UART Device Register Bit-Fields</a:t>
            </a:r>
          </a:p>
          <a:p>
            <a:r>
              <a:rPr lang="en-US" dirty="0"/>
              <a:t>7-bits of ASCII data provided in time</a:t>
            </a:r>
          </a:p>
          <a:p>
            <a:r>
              <a:rPr lang="en-US" dirty="0"/>
              <a:t>RAVAIL shows quantity of data remaining, decreases to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349D1-D89F-4FE4-925B-E4F7F807CD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" y="4799095"/>
            <a:ext cx="10848442" cy="12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DE2 Board UART Device Register Bit-Fields</a:t>
            </a:r>
          </a:p>
          <a:p>
            <a:r>
              <a:rPr lang="en-US" dirty="0"/>
              <a:t>7-bits of ASCII data provided in time</a:t>
            </a:r>
          </a:p>
          <a:p>
            <a:r>
              <a:rPr lang="en-US" dirty="0"/>
              <a:t>RAVAIL shows quantity of data remaining, decreases to 0</a:t>
            </a:r>
          </a:p>
          <a:p>
            <a:r>
              <a:rPr lang="en-US" dirty="0">
                <a:solidFill>
                  <a:srgbClr val="FF0000"/>
                </a:solidFill>
              </a:rPr>
              <a:t>Implicit data queue (FIFO) is hidden from us, RAVAIL is its size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might happen if we publish to queue faster than we consume from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349D1-D89F-4FE4-925B-E4F7F807CD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" y="4799095"/>
            <a:ext cx="10848442" cy="12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E27070D-8CF2-4E45-BA9B-0BA94EDBE80D}"/>
              </a:ext>
            </a:extLst>
          </p:cNvPr>
          <p:cNvSpPr/>
          <p:nvPr/>
        </p:nvSpPr>
        <p:spPr>
          <a:xfrm>
            <a:off x="8545690" y="344385"/>
            <a:ext cx="2946400" cy="61580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Windows 10 PC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8D48FE-2092-4E7B-922D-BC49F40EBD5D}"/>
              </a:ext>
            </a:extLst>
          </p:cNvPr>
          <p:cNvSpPr/>
          <p:nvPr/>
        </p:nvSpPr>
        <p:spPr>
          <a:xfrm>
            <a:off x="8771307" y="5526931"/>
            <a:ext cx="2390779" cy="3839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Putty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83BD686-14FF-4B2F-BFA8-52254F341FB4}"/>
              </a:ext>
            </a:extLst>
          </p:cNvPr>
          <p:cNvSpPr/>
          <p:nvPr/>
        </p:nvSpPr>
        <p:spPr>
          <a:xfrm>
            <a:off x="5117994" y="5684465"/>
            <a:ext cx="3653313" cy="2264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77D432-81BD-40F0-8B8E-17302184A122}"/>
              </a:ext>
            </a:extLst>
          </p:cNvPr>
          <p:cNvSpPr/>
          <p:nvPr/>
        </p:nvSpPr>
        <p:spPr>
          <a:xfrm>
            <a:off x="8681155" y="2657314"/>
            <a:ext cx="2480932" cy="2575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D738B94-5D0A-4A10-8F9B-485DB10FAAD3}"/>
              </a:ext>
            </a:extLst>
          </p:cNvPr>
          <p:cNvSpPr/>
          <p:nvPr/>
        </p:nvSpPr>
        <p:spPr>
          <a:xfrm>
            <a:off x="8771308" y="4188029"/>
            <a:ext cx="2300626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(Loading/Debugging)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D9941A-91A8-460E-AC62-76B6B0F7FA6D}"/>
              </a:ext>
            </a:extLst>
          </p:cNvPr>
          <p:cNvSpPr/>
          <p:nvPr/>
        </p:nvSpPr>
        <p:spPr>
          <a:xfrm>
            <a:off x="587547" y="1106352"/>
            <a:ext cx="6648632" cy="45106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DE2 Board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9BAECA-D656-410A-9F09-8AD53E925027}"/>
              </a:ext>
            </a:extLst>
          </p:cNvPr>
          <p:cNvSpPr/>
          <p:nvPr/>
        </p:nvSpPr>
        <p:spPr>
          <a:xfrm>
            <a:off x="8681156" y="726840"/>
            <a:ext cx="2480932" cy="1606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Quartus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D234F27-A4D4-426F-BFF6-1CC6C817AE65}"/>
              </a:ext>
            </a:extLst>
          </p:cNvPr>
          <p:cNvSpPr/>
          <p:nvPr/>
        </p:nvSpPr>
        <p:spPr>
          <a:xfrm rot="10800000">
            <a:off x="7266648" y="1439946"/>
            <a:ext cx="1719309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0F5A38-064C-4D82-A401-E02F5DEDA0BF}"/>
              </a:ext>
            </a:extLst>
          </p:cNvPr>
          <p:cNvSpPr/>
          <p:nvPr/>
        </p:nvSpPr>
        <p:spPr>
          <a:xfrm rot="10800000">
            <a:off x="7266647" y="3626299"/>
            <a:ext cx="1496214" cy="2558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471EFE4-ACE8-4B86-8218-558969A4421A}"/>
              </a:ext>
            </a:extLst>
          </p:cNvPr>
          <p:cNvSpPr/>
          <p:nvPr/>
        </p:nvSpPr>
        <p:spPr>
          <a:xfrm>
            <a:off x="7464203" y="3626299"/>
            <a:ext cx="1612064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51919-EC4F-4E70-8DF2-7AB0E8F4B4CB}"/>
              </a:ext>
            </a:extLst>
          </p:cNvPr>
          <p:cNvSpPr/>
          <p:nvPr/>
        </p:nvSpPr>
        <p:spPr>
          <a:xfrm>
            <a:off x="945189" y="1498564"/>
            <a:ext cx="3291226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FGPA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932698-8FF2-4AFA-B414-BB13837AEFAC}"/>
              </a:ext>
            </a:extLst>
          </p:cNvPr>
          <p:cNvSpPr/>
          <p:nvPr/>
        </p:nvSpPr>
        <p:spPr>
          <a:xfrm>
            <a:off x="1286557" y="2031022"/>
            <a:ext cx="2619398" cy="31184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(Flashed)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4009B72-6782-4726-9CCF-36F571AB2E9E}"/>
              </a:ext>
            </a:extLst>
          </p:cNvPr>
          <p:cNvSpPr/>
          <p:nvPr/>
        </p:nvSpPr>
        <p:spPr>
          <a:xfrm>
            <a:off x="1524260" y="3820927"/>
            <a:ext cx="1719309" cy="8529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(Executing)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20FED7-8CD0-49DE-8B26-C10F55698F04}"/>
              </a:ext>
            </a:extLst>
          </p:cNvPr>
          <p:cNvSpPr/>
          <p:nvPr/>
        </p:nvSpPr>
        <p:spPr>
          <a:xfrm>
            <a:off x="9613723" y="1240442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6F6C6F2-1022-473C-AD09-42CA6CB9D40F}"/>
              </a:ext>
            </a:extLst>
          </p:cNvPr>
          <p:cNvSpPr/>
          <p:nvPr/>
        </p:nvSpPr>
        <p:spPr>
          <a:xfrm>
            <a:off x="9611857" y="3107810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F038F1-67AD-4674-B9E3-4BCAA159C2A6}"/>
              </a:ext>
            </a:extLst>
          </p:cNvPr>
          <p:cNvSpPr/>
          <p:nvPr/>
        </p:nvSpPr>
        <p:spPr>
          <a:xfrm>
            <a:off x="4407223" y="1498564"/>
            <a:ext cx="2323834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Peripheral Devices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(Ex: switches, buttons, hex displays)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1F0EDE-DA0B-43B0-BED5-5F9E9BBA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" y="-219725"/>
            <a:ext cx="10515600" cy="1325563"/>
          </a:xfrm>
        </p:spPr>
        <p:txBody>
          <a:bodyPr/>
          <a:lstStyle/>
          <a:p>
            <a:r>
              <a:rPr lang="en-US" dirty="0"/>
              <a:t>UART Serial Communication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02B40-517F-4687-A7C5-72B07492190A}"/>
              </a:ext>
            </a:extLst>
          </p:cNvPr>
          <p:cNvSpPr/>
          <p:nvPr/>
        </p:nvSpPr>
        <p:spPr>
          <a:xfrm>
            <a:off x="4623470" y="2147733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Switches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7425-1273-4686-9C9C-F7F331387191}"/>
              </a:ext>
            </a:extLst>
          </p:cNvPr>
          <p:cNvSpPr/>
          <p:nvPr/>
        </p:nvSpPr>
        <p:spPr>
          <a:xfrm>
            <a:off x="5646598" y="4657495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Timer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19466-2177-4978-A441-2EA6799683C9}"/>
              </a:ext>
            </a:extLst>
          </p:cNvPr>
          <p:cNvSpPr/>
          <p:nvPr/>
        </p:nvSpPr>
        <p:spPr>
          <a:xfrm>
            <a:off x="5649543" y="4029950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7Seg Displays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40437-868A-4814-B7EA-179D2CB3378B}"/>
              </a:ext>
            </a:extLst>
          </p:cNvPr>
          <p:cNvSpPr/>
          <p:nvPr/>
        </p:nvSpPr>
        <p:spPr>
          <a:xfrm>
            <a:off x="4622544" y="3374491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LEDs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E5508-C08B-46D2-94D3-A521994E3C07}"/>
              </a:ext>
            </a:extLst>
          </p:cNvPr>
          <p:cNvSpPr/>
          <p:nvPr/>
        </p:nvSpPr>
        <p:spPr>
          <a:xfrm>
            <a:off x="4602686" y="2725322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Keys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08E565-671E-43EC-AC8F-69E24F5EC344}"/>
              </a:ext>
            </a:extLst>
          </p:cNvPr>
          <p:cNvSpPr/>
          <p:nvPr/>
        </p:nvSpPr>
        <p:spPr>
          <a:xfrm>
            <a:off x="4622544" y="4662261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UART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DD26E-F3C8-4DB0-880D-4FC06BA61CE9}"/>
              </a:ext>
            </a:extLst>
          </p:cNvPr>
          <p:cNvSpPr/>
          <p:nvPr/>
        </p:nvSpPr>
        <p:spPr>
          <a:xfrm>
            <a:off x="4625489" y="4034716"/>
            <a:ext cx="892913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LCD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70C6DD-0624-4449-AEE9-0676C99F9F1A}"/>
              </a:ext>
            </a:extLst>
          </p:cNvPr>
          <p:cNvSpPr/>
          <p:nvPr/>
        </p:nvSpPr>
        <p:spPr>
          <a:xfrm rot="16200000">
            <a:off x="4723194" y="5416973"/>
            <a:ext cx="721308" cy="1870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50282-444F-4743-96B1-E1B26A72F5F2}"/>
              </a:ext>
            </a:extLst>
          </p:cNvPr>
          <p:cNvSpPr txBox="1"/>
          <p:nvPr/>
        </p:nvSpPr>
        <p:spPr>
          <a:xfrm>
            <a:off x="7247244" y="3866466"/>
            <a:ext cx="134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Can debug code &amp; </a:t>
            </a:r>
          </a:p>
          <a:p>
            <a:r>
              <a:rPr lang="en-US" sz="1200" i="1" dirty="0"/>
              <a:t>access mem./</a:t>
            </a:r>
            <a:r>
              <a:rPr lang="en-US" sz="1200" i="1" dirty="0" err="1"/>
              <a:t>dev.s</a:t>
            </a:r>
            <a:endParaRPr lang="en-US" sz="1200" i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DD6351-2A88-4DF6-8DAB-B39F4DFDF4C2}"/>
              </a:ext>
            </a:extLst>
          </p:cNvPr>
          <p:cNvSpPr/>
          <p:nvPr/>
        </p:nvSpPr>
        <p:spPr>
          <a:xfrm>
            <a:off x="8771307" y="6027229"/>
            <a:ext cx="2390779" cy="3839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Q. </a:t>
            </a:r>
            <a:r>
              <a:rPr lang="en-US" b="1" dirty="0" err="1">
                <a:solidFill>
                  <a:sysClr val="windowText" lastClr="000000"/>
                </a:solidFill>
              </a:rPr>
              <a:t>SignalTap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31C0C89-F1BE-41D3-AADB-8636FEF9A124}"/>
              </a:ext>
            </a:extLst>
          </p:cNvPr>
          <p:cNvSpPr/>
          <p:nvPr/>
        </p:nvSpPr>
        <p:spPr>
          <a:xfrm>
            <a:off x="7155510" y="6091852"/>
            <a:ext cx="1612064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82A849-0027-4B32-8C4C-FB37943DD7F2}"/>
              </a:ext>
            </a:extLst>
          </p:cNvPr>
          <p:cNvSpPr txBox="1"/>
          <p:nvPr/>
        </p:nvSpPr>
        <p:spPr>
          <a:xfrm>
            <a:off x="5405756" y="6016287"/>
            <a:ext cx="175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/>
              <a:t>QST can view </a:t>
            </a:r>
          </a:p>
          <a:p>
            <a:pPr algn="r"/>
            <a:r>
              <a:rPr lang="en-US" sz="1200" i="1" dirty="0"/>
              <a:t>UART traffic &amp; LCD traffic</a:t>
            </a:r>
          </a:p>
          <a:p>
            <a:pPr algn="r"/>
            <a:r>
              <a:rPr lang="en-US" sz="1200" i="1" dirty="0"/>
              <a:t>from signals on “wires”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9B8F1A-BC51-4353-8AF6-A15188751E44}"/>
              </a:ext>
            </a:extLst>
          </p:cNvPr>
          <p:cNvSpPr/>
          <p:nvPr/>
        </p:nvSpPr>
        <p:spPr>
          <a:xfrm>
            <a:off x="2100719" y="4773881"/>
            <a:ext cx="2512449" cy="1986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6A4536F-CCF7-4F55-9A7D-515FE38AD6DF}"/>
              </a:ext>
            </a:extLst>
          </p:cNvPr>
          <p:cNvSpPr/>
          <p:nvPr/>
        </p:nvSpPr>
        <p:spPr>
          <a:xfrm rot="16200000">
            <a:off x="1919608" y="4644941"/>
            <a:ext cx="423137" cy="1552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4F26C0-CD0D-4FD0-9D87-2D6F21720AD7}"/>
              </a:ext>
            </a:extLst>
          </p:cNvPr>
          <p:cNvSpPr/>
          <p:nvPr/>
        </p:nvSpPr>
        <p:spPr>
          <a:xfrm>
            <a:off x="3243569" y="4153450"/>
            <a:ext cx="1378975" cy="17468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5CB1-BC60-4655-8774-FBF16E62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DE2 UART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71E6-1897-4E1B-8EE0-6E455334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reference examples</a:t>
            </a:r>
          </a:p>
          <a:p>
            <a:pPr lvl="1"/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2"/>
              </a:rPr>
              <a:t>https://calvincollege-my.sharepoint.com/:v:/g/personal/ajj6_calvin_edu/Ec8zCBIvzV9JhnlDqSoTUOYB6hY3tL6xGzq6SKRyXgZdPg?e=mAnhyd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https://calvincollege-my.sharepoint.com/:v:/g/personal/ajj6_calvin_edu/EYrKXugFCtRGg6XEoi1rj6gBdhFvdQHWlWG2H98QmUrXsQ?e=j6iMpO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(Links from 2020)</a:t>
            </a:r>
          </a:p>
        </p:txBody>
      </p:sp>
    </p:spTree>
    <p:extLst>
      <p:ext uri="{BB962C8B-B14F-4D97-AF65-F5344CB8AC3E}">
        <p14:creationId xmlns:p14="http://schemas.microsoft.com/office/powerpoint/2010/main" val="165109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sz="2400" dirty="0"/>
              <a:t>Refer to the LCD reference &amp; example therein</a:t>
            </a:r>
          </a:p>
          <a:p>
            <a:r>
              <a:rPr lang="en-US" sz="2400" dirty="0"/>
              <a:t>Refer to the UART reference</a:t>
            </a:r>
          </a:p>
          <a:p>
            <a:endParaRPr lang="en-US" sz="2400" dirty="0"/>
          </a:p>
          <a:p>
            <a:r>
              <a:rPr lang="en-US" sz="2400" dirty="0"/>
              <a:t>Take a minute to review Lab 11, Lab 12 is based on Lab 11</a:t>
            </a:r>
          </a:p>
          <a:p>
            <a:r>
              <a:rPr lang="en-US" sz="2400" dirty="0"/>
              <a:t>Refer to the Lab 11 slide deck for examples of </a:t>
            </a:r>
            <a:r>
              <a:rPr lang="en-US" sz="2400" dirty="0">
                <a:hlinkClick r:id="rId2"/>
              </a:rPr>
              <a:t>ASCII</a:t>
            </a:r>
            <a:r>
              <a:rPr lang="en-US" sz="2400" dirty="0"/>
              <a:t> characters &amp; strings</a:t>
            </a:r>
          </a:p>
          <a:p>
            <a:endParaRPr lang="en-US" sz="2400" dirty="0"/>
          </a:p>
          <a:p>
            <a:r>
              <a:rPr lang="en-US" sz="2400" dirty="0"/>
              <a:t>Use “Program with Device Driver Support” to get the BSP</a:t>
            </a:r>
          </a:p>
        </p:txBody>
      </p:sp>
    </p:spTree>
    <p:extLst>
      <p:ext uri="{BB962C8B-B14F-4D97-AF65-F5344CB8AC3E}">
        <p14:creationId xmlns:p14="http://schemas.microsoft.com/office/powerpoint/2010/main" val="3183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49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E27070D-8CF2-4E45-BA9B-0BA94EDBE80D}"/>
              </a:ext>
            </a:extLst>
          </p:cNvPr>
          <p:cNvSpPr/>
          <p:nvPr/>
        </p:nvSpPr>
        <p:spPr>
          <a:xfrm>
            <a:off x="8545690" y="1106351"/>
            <a:ext cx="2946400" cy="539604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Windows 10 PC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77D432-81BD-40F0-8B8E-17302184A122}"/>
              </a:ext>
            </a:extLst>
          </p:cNvPr>
          <p:cNvSpPr/>
          <p:nvPr/>
        </p:nvSpPr>
        <p:spPr>
          <a:xfrm>
            <a:off x="8681155" y="3749844"/>
            <a:ext cx="2480932" cy="2575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D738B94-5D0A-4A10-8F9B-485DB10FAAD3}"/>
              </a:ext>
            </a:extLst>
          </p:cNvPr>
          <p:cNvSpPr/>
          <p:nvPr/>
        </p:nvSpPr>
        <p:spPr>
          <a:xfrm>
            <a:off x="8771308" y="5280559"/>
            <a:ext cx="2300626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(Loading/Debugging)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D9941A-91A8-460E-AC62-76B6B0F7FA6D}"/>
              </a:ext>
            </a:extLst>
          </p:cNvPr>
          <p:cNvSpPr/>
          <p:nvPr/>
        </p:nvSpPr>
        <p:spPr>
          <a:xfrm>
            <a:off x="587547" y="1106352"/>
            <a:ext cx="6648632" cy="5396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DE2 Board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9BAECA-D656-410A-9F09-8AD53E925027}"/>
              </a:ext>
            </a:extLst>
          </p:cNvPr>
          <p:cNvSpPr/>
          <p:nvPr/>
        </p:nvSpPr>
        <p:spPr>
          <a:xfrm>
            <a:off x="8681156" y="1819370"/>
            <a:ext cx="2480932" cy="1606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Quartus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D234F27-A4D4-426F-BFF6-1CC6C817AE65}"/>
              </a:ext>
            </a:extLst>
          </p:cNvPr>
          <p:cNvSpPr/>
          <p:nvPr/>
        </p:nvSpPr>
        <p:spPr>
          <a:xfrm rot="10800000">
            <a:off x="7266648" y="2532476"/>
            <a:ext cx="1719309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0F5A38-064C-4D82-A401-E02F5DEDA0BF}"/>
              </a:ext>
            </a:extLst>
          </p:cNvPr>
          <p:cNvSpPr/>
          <p:nvPr/>
        </p:nvSpPr>
        <p:spPr>
          <a:xfrm rot="10800000">
            <a:off x="7266647" y="4718829"/>
            <a:ext cx="1496214" cy="2558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471EFE4-ACE8-4B86-8218-558969A4421A}"/>
              </a:ext>
            </a:extLst>
          </p:cNvPr>
          <p:cNvSpPr/>
          <p:nvPr/>
        </p:nvSpPr>
        <p:spPr>
          <a:xfrm>
            <a:off x="7464203" y="4718829"/>
            <a:ext cx="1612064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51919-EC4F-4E70-8DF2-7AB0E8F4B4CB}"/>
              </a:ext>
            </a:extLst>
          </p:cNvPr>
          <p:cNvSpPr/>
          <p:nvPr/>
        </p:nvSpPr>
        <p:spPr>
          <a:xfrm>
            <a:off x="945189" y="2127956"/>
            <a:ext cx="3291226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FGPA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932698-8FF2-4AFA-B414-BB13837AEFAC}"/>
              </a:ext>
            </a:extLst>
          </p:cNvPr>
          <p:cNvSpPr/>
          <p:nvPr/>
        </p:nvSpPr>
        <p:spPr>
          <a:xfrm>
            <a:off x="1286557" y="2660415"/>
            <a:ext cx="2619398" cy="25098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(Flashed)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4009B72-6782-4726-9CCF-36F571AB2E9E}"/>
              </a:ext>
            </a:extLst>
          </p:cNvPr>
          <p:cNvSpPr/>
          <p:nvPr/>
        </p:nvSpPr>
        <p:spPr>
          <a:xfrm>
            <a:off x="1672686" y="3804374"/>
            <a:ext cx="1719309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(Executing)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20FED7-8CD0-49DE-8B26-C10F55698F04}"/>
              </a:ext>
            </a:extLst>
          </p:cNvPr>
          <p:cNvSpPr/>
          <p:nvPr/>
        </p:nvSpPr>
        <p:spPr>
          <a:xfrm>
            <a:off x="9613723" y="2332972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6F6C6F2-1022-473C-AD09-42CA6CB9D40F}"/>
              </a:ext>
            </a:extLst>
          </p:cNvPr>
          <p:cNvSpPr/>
          <p:nvPr/>
        </p:nvSpPr>
        <p:spPr>
          <a:xfrm>
            <a:off x="9611857" y="4200340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F038F1-67AD-4674-B9E3-4BCAA159C2A6}"/>
              </a:ext>
            </a:extLst>
          </p:cNvPr>
          <p:cNvSpPr/>
          <p:nvPr/>
        </p:nvSpPr>
        <p:spPr>
          <a:xfrm>
            <a:off x="4407223" y="2127956"/>
            <a:ext cx="2323834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Peripheral Devices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(Ex: switches, buttons, hex displays)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1F0EDE-DA0B-43B0-BED5-5F9E9BBA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" y="-219725"/>
            <a:ext cx="10515600" cy="1325563"/>
          </a:xfrm>
        </p:spPr>
        <p:txBody>
          <a:bodyPr/>
          <a:lstStyle/>
          <a:p>
            <a:r>
              <a:rPr lang="en-US" dirty="0"/>
              <a:t>Lab Components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02B40-517F-4687-A7C5-72B07492190A}"/>
              </a:ext>
            </a:extLst>
          </p:cNvPr>
          <p:cNvSpPr/>
          <p:nvPr/>
        </p:nvSpPr>
        <p:spPr>
          <a:xfrm>
            <a:off x="4623470" y="2777125"/>
            <a:ext cx="1183992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Switches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7425-1273-4686-9C9C-F7F331387191}"/>
              </a:ext>
            </a:extLst>
          </p:cNvPr>
          <p:cNvSpPr/>
          <p:nvPr/>
        </p:nvSpPr>
        <p:spPr>
          <a:xfrm>
            <a:off x="4622544" y="5295949"/>
            <a:ext cx="1183992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Timer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19466-2177-4978-A441-2EA6799683C9}"/>
              </a:ext>
            </a:extLst>
          </p:cNvPr>
          <p:cNvSpPr/>
          <p:nvPr/>
        </p:nvSpPr>
        <p:spPr>
          <a:xfrm>
            <a:off x="4625489" y="4668404"/>
            <a:ext cx="1183992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7Seg Displays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40437-868A-4814-B7EA-179D2CB3378B}"/>
              </a:ext>
            </a:extLst>
          </p:cNvPr>
          <p:cNvSpPr/>
          <p:nvPr/>
        </p:nvSpPr>
        <p:spPr>
          <a:xfrm>
            <a:off x="4622544" y="4003883"/>
            <a:ext cx="1183992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LEDs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E5508-C08B-46D2-94D3-A521994E3C07}"/>
              </a:ext>
            </a:extLst>
          </p:cNvPr>
          <p:cNvSpPr/>
          <p:nvPr/>
        </p:nvSpPr>
        <p:spPr>
          <a:xfrm>
            <a:off x="4602686" y="3354714"/>
            <a:ext cx="1183992" cy="491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Keys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3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850C36-6476-47A3-8E41-EC2206ACD1AA}"/>
              </a:ext>
            </a:extLst>
          </p:cNvPr>
          <p:cNvSpPr/>
          <p:nvPr/>
        </p:nvSpPr>
        <p:spPr>
          <a:xfrm>
            <a:off x="451274" y="1396312"/>
            <a:ext cx="792508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Compiler-Generated for NIOS:</a:t>
            </a:r>
            <a:r>
              <a:rPr lang="en-US" sz="1200" dirty="0">
                <a:solidFill>
                  <a:srgbClr val="FF0000"/>
                </a:solidFill>
              </a:rPr>
              <a:t> view in debugger, depends on optimization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58D674-9693-4339-B37F-AE7707974102}"/>
              </a:ext>
            </a:extLst>
          </p:cNvPr>
          <p:cNvSpPr txBox="1"/>
          <p:nvPr/>
        </p:nvSpPr>
        <p:spPr>
          <a:xfrm>
            <a:off x="3674918" y="1379831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Assembly Code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89F63A-26F1-4CE8-855C-A276FC87EA81}"/>
              </a:ext>
            </a:extLst>
          </p:cNvPr>
          <p:cNvSpPr/>
          <p:nvPr/>
        </p:nvSpPr>
        <p:spPr>
          <a:xfrm>
            <a:off x="451274" y="5254428"/>
            <a:ext cx="563880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 are using these in Engr220 Lab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89B50-B7CB-46D8-ADA3-E189B33C320B}"/>
              </a:ext>
            </a:extLst>
          </p:cNvPr>
          <p:cNvSpPr txBox="1"/>
          <p:nvPr/>
        </p:nvSpPr>
        <p:spPr>
          <a:xfrm>
            <a:off x="1826198" y="5254428"/>
            <a:ext cx="275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Altera DE2 FPGA Hardware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EF33AD-90F2-4323-BF71-CE9B64B6FDB2}"/>
              </a:ext>
            </a:extLst>
          </p:cNvPr>
          <p:cNvSpPr/>
          <p:nvPr/>
        </p:nvSpPr>
        <p:spPr>
          <a:xfrm>
            <a:off x="451274" y="3933628"/>
            <a:ext cx="563880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 made a system configuration for this FPGA component in Lab 5, it executes our program and can be viewed by the debugger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F4C56-6C1F-4EF2-B217-A23E2E73D763}"/>
              </a:ext>
            </a:extLst>
          </p:cNvPr>
          <p:cNvSpPr txBox="1"/>
          <p:nvPr/>
        </p:nvSpPr>
        <p:spPr>
          <a:xfrm>
            <a:off x="1982414" y="3897868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NIOS Processor Image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B76E4A-BEB8-4F3E-9DBA-BDBB5D79D794}"/>
              </a:ext>
            </a:extLst>
          </p:cNvPr>
          <p:cNvSpPr/>
          <p:nvPr/>
        </p:nvSpPr>
        <p:spPr>
          <a:xfrm>
            <a:off x="451274" y="2664970"/>
            <a:ext cx="792508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Compiler-Generated for NIOS:</a:t>
            </a:r>
            <a:r>
              <a:rPr lang="en-US" sz="1200" dirty="0">
                <a:solidFill>
                  <a:srgbClr val="FF0000"/>
                </a:solidFill>
              </a:rPr>
              <a:t> view in memory, determine from reference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E7010C-D6CF-426B-9460-EF6D42032E54}"/>
              </a:ext>
            </a:extLst>
          </p:cNvPr>
          <p:cNvSpPr txBox="1"/>
          <p:nvPr/>
        </p:nvSpPr>
        <p:spPr>
          <a:xfrm>
            <a:off x="3716596" y="264848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Code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0386A25-77CE-43FA-A698-C877AD4A6B94}"/>
              </a:ext>
            </a:extLst>
          </p:cNvPr>
          <p:cNvSpPr/>
          <p:nvPr/>
        </p:nvSpPr>
        <p:spPr>
          <a:xfrm>
            <a:off x="451274" y="179797"/>
            <a:ext cx="792508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Factorial Prelab:</a:t>
            </a:r>
            <a:r>
              <a:rPr lang="en-US" sz="1200" dirty="0">
                <a:solidFill>
                  <a:srgbClr val="FF0000"/>
                </a:solidFill>
              </a:rPr>
              <a:t> “portable” C-Code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962142-875E-43FA-B21D-A2B3208A28F0}"/>
              </a:ext>
            </a:extLst>
          </p:cNvPr>
          <p:cNvSpPr txBox="1"/>
          <p:nvPr/>
        </p:nvSpPr>
        <p:spPr>
          <a:xfrm>
            <a:off x="4081318" y="1633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Code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2482587-767D-430D-ADBA-CC5355150DE7}"/>
              </a:ext>
            </a:extLst>
          </p:cNvPr>
          <p:cNvSpPr/>
          <p:nvPr/>
        </p:nvSpPr>
        <p:spPr>
          <a:xfrm rot="2768949">
            <a:off x="8533480" y="922552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45FDE27-1830-4E52-A452-D220D9E69756}"/>
              </a:ext>
            </a:extLst>
          </p:cNvPr>
          <p:cNvSpPr/>
          <p:nvPr/>
        </p:nvSpPr>
        <p:spPr>
          <a:xfrm rot="8290731">
            <a:off x="8499762" y="1493916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4776B-2BDE-4241-8FDC-17972CA0DD72}"/>
              </a:ext>
            </a:extLst>
          </p:cNvPr>
          <p:cNvSpPr txBox="1"/>
          <p:nvPr/>
        </p:nvSpPr>
        <p:spPr>
          <a:xfrm>
            <a:off x="9197843" y="113891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Compiling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C5459D6-2BA1-47C5-96A5-3C26748813E4}"/>
              </a:ext>
            </a:extLst>
          </p:cNvPr>
          <p:cNvSpPr/>
          <p:nvPr/>
        </p:nvSpPr>
        <p:spPr>
          <a:xfrm rot="2768949">
            <a:off x="8579944" y="2141735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79D7235-C96C-4BFB-87C6-3563D5D21253}"/>
              </a:ext>
            </a:extLst>
          </p:cNvPr>
          <p:cNvSpPr/>
          <p:nvPr/>
        </p:nvSpPr>
        <p:spPr>
          <a:xfrm rot="8290731">
            <a:off x="8546226" y="2713099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3CD757-1958-4BAD-870A-B611A7376F0F}"/>
              </a:ext>
            </a:extLst>
          </p:cNvPr>
          <p:cNvSpPr txBox="1"/>
          <p:nvPr/>
        </p:nvSpPr>
        <p:spPr>
          <a:xfrm>
            <a:off x="9244307" y="2358101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Assembling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87BB073-21B7-4C30-B2B9-91AFA812094F}"/>
              </a:ext>
            </a:extLst>
          </p:cNvPr>
          <p:cNvSpPr/>
          <p:nvPr/>
        </p:nvSpPr>
        <p:spPr>
          <a:xfrm rot="5400000">
            <a:off x="6573592" y="3653911"/>
            <a:ext cx="357701" cy="2201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D813E97-3BDE-4AB9-87A9-178D70EA2392}"/>
              </a:ext>
            </a:extLst>
          </p:cNvPr>
          <p:cNvSpPr/>
          <p:nvPr/>
        </p:nvSpPr>
        <p:spPr>
          <a:xfrm rot="8290731">
            <a:off x="6164414" y="4186117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F57037-26AD-4FF5-ACC1-32816A30D8EC}"/>
              </a:ext>
            </a:extLst>
          </p:cNvPr>
          <p:cNvSpPr txBox="1"/>
          <p:nvPr/>
        </p:nvSpPr>
        <p:spPr>
          <a:xfrm>
            <a:off x="6862495" y="3831119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Loading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0B9336-2180-473F-AA8C-067A271CCF72}"/>
              </a:ext>
            </a:extLst>
          </p:cNvPr>
          <p:cNvSpPr/>
          <p:nvPr/>
        </p:nvSpPr>
        <p:spPr>
          <a:xfrm>
            <a:off x="7936089" y="5260357"/>
            <a:ext cx="3951111" cy="9036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 don’t have these in Engr220 Lab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DAF966-29B7-4EC3-BFD1-415C8FB8211A}"/>
              </a:ext>
            </a:extLst>
          </p:cNvPr>
          <p:cNvSpPr txBox="1"/>
          <p:nvPr/>
        </p:nvSpPr>
        <p:spPr>
          <a:xfrm>
            <a:off x="8774530" y="5246061"/>
            <a:ext cx="26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NIOS Processor Hardware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760527B-DE88-4114-A73F-49EA45936848}"/>
              </a:ext>
            </a:extLst>
          </p:cNvPr>
          <p:cNvSpPr/>
          <p:nvPr/>
        </p:nvSpPr>
        <p:spPr>
          <a:xfrm rot="2768949">
            <a:off x="8579943" y="3368747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7901BDD-57C0-444E-AD2D-89CBD9F3179A}"/>
              </a:ext>
            </a:extLst>
          </p:cNvPr>
          <p:cNvSpPr/>
          <p:nvPr/>
        </p:nvSpPr>
        <p:spPr>
          <a:xfrm rot="5400000">
            <a:off x="8597676" y="4320595"/>
            <a:ext cx="1261578" cy="2826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B05FD7-FA10-4073-83DD-70B51477D1C8}"/>
              </a:ext>
            </a:extLst>
          </p:cNvPr>
          <p:cNvSpPr txBox="1"/>
          <p:nvPr/>
        </p:nvSpPr>
        <p:spPr>
          <a:xfrm>
            <a:off x="9244306" y="35851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Loading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8EF2225D-DF85-4384-B204-EDE27D0CE58D}"/>
              </a:ext>
            </a:extLst>
          </p:cNvPr>
          <p:cNvSpPr/>
          <p:nvPr/>
        </p:nvSpPr>
        <p:spPr>
          <a:xfrm rot="2768949">
            <a:off x="6180637" y="4779632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0C4B3BC-416C-48B2-8BFE-37F725E8E9DC}"/>
              </a:ext>
            </a:extLst>
          </p:cNvPr>
          <p:cNvSpPr/>
          <p:nvPr/>
        </p:nvSpPr>
        <p:spPr>
          <a:xfrm rot="8290731">
            <a:off x="6146919" y="5350996"/>
            <a:ext cx="715402" cy="2213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19A7CC-F431-4452-BFDC-391D14CCC520}"/>
              </a:ext>
            </a:extLst>
          </p:cNvPr>
          <p:cNvSpPr txBox="1"/>
          <p:nvPr/>
        </p:nvSpPr>
        <p:spPr>
          <a:xfrm>
            <a:off x="6845000" y="4995998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Flashed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310E6-E59A-4601-A9D4-E8CEEAB8C59F}"/>
              </a:ext>
            </a:extLst>
          </p:cNvPr>
          <p:cNvSpPr txBox="1"/>
          <p:nvPr/>
        </p:nvSpPr>
        <p:spPr>
          <a:xfrm>
            <a:off x="10351079" y="103650"/>
            <a:ext cx="1840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 to Lab 5 Quartus Process &amp; Projects reference slides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11111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31F1F-2123-BA05-7AA3-281772D7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461962"/>
            <a:ext cx="92487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8A6-BA65-4685-AC2F-85FF90EA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and String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A592-CEB8-4EA0-BF11-7B932CA6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/******************************************************************************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              Online C Compiler.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  Code, Compile, Run and Debug C program online.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Write your code in this editor and press "Run" button to compile and execute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*******************************************************************************/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stdio.h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string.h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We looked at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 codes before, %c is for characters %s is for 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"We will show some examples of characters like '%c'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"and strings like \"%s\"\n", 'A', "Hi"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Here is a character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 </a:t>
            </a:r>
            <a:r>
              <a:rPr lang="en-US" sz="1000" dirty="0" err="1">
                <a:latin typeface="Consolas" panose="020B0609020204030204" pitchFamily="49" charset="0"/>
              </a:rPr>
              <a:t>letterY</a:t>
            </a:r>
            <a:r>
              <a:rPr lang="en-US" sz="1000" dirty="0">
                <a:latin typeface="Consolas" panose="020B0609020204030204" pitchFamily="49" charset="0"/>
              </a:rPr>
              <a:t> = 'Y';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letterY</a:t>
            </a:r>
            <a:r>
              <a:rPr lang="en-US" sz="1000" dirty="0">
                <a:latin typeface="Consolas" panose="020B0609020204030204" pitchFamily="49" charset="0"/>
              </a:rPr>
              <a:t>: %c\n", </a:t>
            </a:r>
            <a:r>
              <a:rPr lang="en-US" sz="1000" dirty="0" err="1">
                <a:latin typeface="Consolas" panose="020B0609020204030204" pitchFamily="49" charset="0"/>
              </a:rPr>
              <a:t>letterY</a:t>
            </a:r>
            <a:r>
              <a:rPr lang="en-US" sz="10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We can do math on characters, because they are just numbers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 </a:t>
            </a:r>
            <a:r>
              <a:rPr lang="en-US" sz="1000" dirty="0" err="1">
                <a:latin typeface="Consolas" panose="020B0609020204030204" pitchFamily="49" charset="0"/>
              </a:rPr>
              <a:t>letterZ</a:t>
            </a:r>
            <a:r>
              <a:rPr lang="en-US" sz="1000" dirty="0">
                <a:latin typeface="Consolas" panose="020B0609020204030204" pitchFamily="49" charset="0"/>
              </a:rPr>
              <a:t> = ( </a:t>
            </a:r>
            <a:r>
              <a:rPr lang="en-US" sz="1000" dirty="0" err="1">
                <a:latin typeface="Consolas" panose="020B0609020204030204" pitchFamily="49" charset="0"/>
              </a:rPr>
              <a:t>letterY</a:t>
            </a:r>
            <a:r>
              <a:rPr lang="en-US" sz="1000" dirty="0">
                <a:latin typeface="Consolas" panose="020B0609020204030204" pitchFamily="49" charset="0"/>
              </a:rPr>
              <a:t> + 1 );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letterZ</a:t>
            </a:r>
            <a:r>
              <a:rPr lang="en-US" sz="1000" dirty="0">
                <a:latin typeface="Consolas" panose="020B0609020204030204" pitchFamily="49" charset="0"/>
              </a:rPr>
              <a:t>: %c\n", </a:t>
            </a:r>
            <a:r>
              <a:rPr lang="en-US" sz="1000" dirty="0" err="1">
                <a:latin typeface="Consolas" panose="020B0609020204030204" pitchFamily="49" charset="0"/>
              </a:rPr>
              <a:t>letterZ</a:t>
            </a:r>
            <a:r>
              <a:rPr lang="en-US" sz="10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char* or char[] is an array of characters, meaning a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char* </a:t>
            </a:r>
            <a:r>
              <a:rPr lang="en-US" sz="1000" dirty="0" err="1">
                <a:latin typeface="Consolas" panose="020B0609020204030204" pitchFamily="49" charset="0"/>
              </a:rPr>
              <a:t>stringABC</a:t>
            </a:r>
            <a:r>
              <a:rPr lang="en-US" sz="1000" dirty="0">
                <a:latin typeface="Consolas" panose="020B0609020204030204" pitchFamily="49" charset="0"/>
              </a:rPr>
              <a:t> = "ABC";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stringABC</a:t>
            </a:r>
            <a:r>
              <a:rPr lang="en-US" sz="1000" dirty="0">
                <a:latin typeface="Consolas" panose="020B0609020204030204" pitchFamily="49" charset="0"/>
              </a:rPr>
              <a:t>: %s\n", </a:t>
            </a:r>
            <a:r>
              <a:rPr lang="en-US" sz="1000" dirty="0" err="1">
                <a:latin typeface="Consolas" panose="020B0609020204030204" pitchFamily="49" charset="0"/>
              </a:rPr>
              <a:t>stringABC</a:t>
            </a:r>
            <a:r>
              <a:rPr lang="en-US" sz="10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strings must be null-terminated (\0 not shown when hard-coded)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[4];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[0] = 'X';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[1] = 'Y';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[2] = 'Z';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[3] = '\0';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: %s\n", 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string lengths do not usually include the null-terminating char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 is %u in length\n", </a:t>
            </a:r>
            <a:r>
              <a:rPr lang="en-US" sz="1000" dirty="0" err="1">
                <a:latin typeface="Consolas" panose="020B0609020204030204" pitchFamily="49" charset="0"/>
              </a:rPr>
              <a:t>strlen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stringXYZ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1D88E-D4AC-49CA-A893-6C8CFDBBBBA5}"/>
              </a:ext>
            </a:extLst>
          </p:cNvPr>
          <p:cNvSpPr txBox="1"/>
          <p:nvPr/>
        </p:nvSpPr>
        <p:spPr>
          <a:xfrm rot="18000000">
            <a:off x="5818910" y="2838203"/>
            <a:ext cx="551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Copy/Paste text from </a:t>
            </a:r>
            <a:r>
              <a:rPr lang="en-US" dirty="0" err="1">
                <a:solidFill>
                  <a:srgbClr val="FF0000"/>
                </a:solidFill>
              </a:rPr>
              <a:t>powerpoint</a:t>
            </a:r>
            <a:r>
              <a:rPr lang="en-US" dirty="0">
                <a:solidFill>
                  <a:srgbClr val="FF0000"/>
                </a:solidFill>
              </a:rPr>
              <a:t> into text editor to view</a:t>
            </a:r>
          </a:p>
        </p:txBody>
      </p:sp>
    </p:spTree>
    <p:extLst>
      <p:ext uri="{BB962C8B-B14F-4D97-AF65-F5344CB8AC3E}">
        <p14:creationId xmlns:p14="http://schemas.microsoft.com/office/powerpoint/2010/main" val="2252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8A6-BA65-4685-AC2F-85FF90EA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A592-CEB8-4EA0-BF11-7B932CA6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/******************************************************************************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Welcome to GDB Online.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GDB online is an online compiler and debugger tool for C, C++, Python, PHP, Ruby,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C#, VB, Perl, Swift, Prolog, </a:t>
            </a:r>
            <a:r>
              <a:rPr lang="en-US" sz="1000" dirty="0" err="1">
                <a:latin typeface="Consolas" panose="020B0609020204030204" pitchFamily="49" charset="0"/>
              </a:rPr>
              <a:t>Javascript</a:t>
            </a:r>
            <a:r>
              <a:rPr lang="en-US" sz="1000" dirty="0">
                <a:latin typeface="Consolas" panose="020B0609020204030204" pitchFamily="49" charset="0"/>
              </a:rPr>
              <a:t>, Pascal, HTML, CSS, 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Code, is at address 0x%llx with value 0x%llx and size %u\n", &amp;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 dereferenced is at address 0x%llx with value %d and size %u\n", &amp;(*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), *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(*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array variable y with null-terminated string value "ABC" and 4 elements of size 1-byte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 y[4];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y[0] = 'A';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y[1] = 'B';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y[2] = 'C';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y[3] = '\0';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"y is at address 0x%llx with value %s and size %u\n", &amp;y, y,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(y)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"y[0] is at address 0x%llx </a:t>
            </a:r>
            <a:r>
              <a:rPr lang="en-US" sz="1000" dirty="0" err="1">
                <a:latin typeface="Consolas" panose="020B0609020204030204" pitchFamily="49" charset="0"/>
              </a:rPr>
              <a:t>witCompile</a:t>
            </a:r>
            <a:r>
              <a:rPr lang="en-US" sz="1000" dirty="0">
                <a:latin typeface="Consolas" panose="020B0609020204030204" pitchFamily="49" charset="0"/>
              </a:rPr>
              <a:t>, Run and Debug online from anywhere in world.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*******************************************************************************/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stdio.h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signed variable x with value 5 and size 4-bytes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int x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"x is at address 0x%llx with value %d and size %u\n", &amp;x, x,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(x)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pointer variable 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 points at variable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int* 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 = &amp;x;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xPtr</a:t>
            </a:r>
            <a:r>
              <a:rPr lang="en-US" sz="1000" dirty="0">
                <a:latin typeface="Consolas" panose="020B0609020204030204" pitchFamily="49" charset="0"/>
              </a:rPr>
              <a:t> h value %c and size %u\n", &amp;(y[0]), y[0],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(y[0])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"y[1] is at address 0x%llx with value %c and size %u\n", &amp;(y[1]), y[1],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(y[1])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"y[2] is at address 0x%llx with value %c and size %u\n", &amp;(y[2]), y[2],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(y[2])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"y[3] is at address 0x%llx with value %c and size %u\n", &amp;(y[3]), y[3],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(y[3])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pointer variable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 points at variable y[0] which is the same as y itself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unlike y,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 does not know y's size, but because it is null-terminated the size can be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char*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 = &amp;(y[0]);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 is at address 0x%llx with value %s and size %u\n", &amp;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[0] is at address 0x%llx with value %c and size %u\n", &amp;(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[0]),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[0],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[0])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[1] is at address 0x%llx with value %c and size %u\n", &amp;(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[1]),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[1],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[1])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[2] is at address 0x%llx with value %c and size %u\n", &amp;(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[2]),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[2],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[2])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[3] is at address 0x%llx with value %c and size %u\n", &amp;(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[3]),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[3],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[3])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// pointer variable 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 points at variable 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char** 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 = &amp;</a:t>
            </a:r>
            <a:r>
              <a:rPr lang="en-US" sz="1000" dirty="0" err="1">
                <a:latin typeface="Consolas" panose="020B0609020204030204" pitchFamily="49" charset="0"/>
              </a:rPr>
              <a:t>yAsPtr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 is at address 0x%llx with value 0x%llx and size %u\n", &amp;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 "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 dereferenced is at address 0x%llx with value %s and size %u\n", &amp;(*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), *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sizeof</a:t>
            </a:r>
            <a:r>
              <a:rPr lang="en-US" sz="1000" dirty="0">
                <a:latin typeface="Consolas" panose="020B0609020204030204" pitchFamily="49" charset="0"/>
              </a:rPr>
              <a:t>(*</a:t>
            </a:r>
            <a:r>
              <a:rPr lang="en-US" sz="1000" dirty="0" err="1">
                <a:latin typeface="Consolas" panose="020B0609020204030204" pitchFamily="49" charset="0"/>
              </a:rPr>
              <a:t>yPtr</a:t>
            </a:r>
            <a:r>
              <a:rPr lang="en-US" sz="1000" dirty="0">
                <a:latin typeface="Consolas" panose="020B0609020204030204" pitchFamily="49" charset="0"/>
              </a:rPr>
              <a:t>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09706-C865-4864-8CA6-66918E08383B}"/>
              </a:ext>
            </a:extLst>
          </p:cNvPr>
          <p:cNvSpPr txBox="1"/>
          <p:nvPr/>
        </p:nvSpPr>
        <p:spPr>
          <a:xfrm rot="18000000">
            <a:off x="5818910" y="2838203"/>
            <a:ext cx="551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Copy/Paste text from </a:t>
            </a:r>
            <a:r>
              <a:rPr lang="en-US" dirty="0" err="1">
                <a:solidFill>
                  <a:srgbClr val="FF0000"/>
                </a:solidFill>
              </a:rPr>
              <a:t>powerpoint</a:t>
            </a:r>
            <a:r>
              <a:rPr lang="en-US" dirty="0">
                <a:solidFill>
                  <a:srgbClr val="FF0000"/>
                </a:solidFill>
              </a:rPr>
              <a:t> into text editor to view</a:t>
            </a:r>
          </a:p>
        </p:txBody>
      </p:sp>
    </p:spTree>
    <p:extLst>
      <p:ext uri="{BB962C8B-B14F-4D97-AF65-F5344CB8AC3E}">
        <p14:creationId xmlns:p14="http://schemas.microsoft.com/office/powerpoint/2010/main" val="21259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ASCII</a:t>
            </a:r>
            <a:r>
              <a:rPr lang="en-US" dirty="0"/>
              <a:t> Characters &amp; C-Strings</a:t>
            </a:r>
          </a:p>
          <a:p>
            <a:r>
              <a:rPr lang="en-US" dirty="0"/>
              <a:t>Serial Communication</a:t>
            </a:r>
          </a:p>
          <a:p>
            <a:r>
              <a:rPr lang="en-US" dirty="0"/>
              <a:t>DE2 Board LCD Device</a:t>
            </a:r>
          </a:p>
          <a:p>
            <a:r>
              <a:rPr lang="en-US" dirty="0" err="1"/>
              <a:t>SignalTap</a:t>
            </a:r>
            <a:r>
              <a:rPr lang="en-US" dirty="0"/>
              <a:t> Analyzer</a:t>
            </a:r>
          </a:p>
          <a:p>
            <a:endParaRPr lang="en-US" sz="1700" dirty="0"/>
          </a:p>
          <a:p>
            <a:r>
              <a:rPr lang="en-US" u="sng" dirty="0"/>
              <a:t>Questions?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i="1" dirty="0">
                <a:solidFill>
                  <a:srgbClr val="FF0000"/>
                </a:solidFill>
              </a:rPr>
              <a:t>No assembly this week</a:t>
            </a:r>
          </a:p>
        </p:txBody>
      </p:sp>
    </p:spTree>
    <p:extLst>
      <p:ext uri="{BB962C8B-B14F-4D97-AF65-F5344CB8AC3E}">
        <p14:creationId xmlns:p14="http://schemas.microsoft.com/office/powerpoint/2010/main" val="2104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Variables have addresses which can be pointed to (remember Lab10)</a:t>
            </a:r>
          </a:p>
          <a:p>
            <a:r>
              <a:rPr lang="en-US" dirty="0"/>
              <a:t>Pointers can be dereferenced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76F3B-C361-4757-A963-1156C095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842789"/>
            <a:ext cx="10731516" cy="1657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000CC-8DF5-46B4-B952-7E9846F3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950525"/>
            <a:ext cx="9036875" cy="10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Arrays are similar to pointers to the first element (remember Lab 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02981-8376-40C6-B3C2-51463BC0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6578"/>
            <a:ext cx="10204312" cy="237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4EF17-D256-4454-8B32-FC7D855B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83132"/>
            <a:ext cx="66146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char* is similar to char[], both can be used as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25A15-B2A7-4335-9EBB-F9D16885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223962"/>
            <a:ext cx="10682937" cy="2538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6B5A0-95DB-44F2-B09B-693A6E47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4883169"/>
            <a:ext cx="7334018" cy="16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Online Tutorials</a:t>
            </a:r>
          </a:p>
          <a:p>
            <a:pPr lvl="1"/>
            <a:r>
              <a:rPr lang="en-US" dirty="0">
                <a:hlinkClick r:id="rId2"/>
              </a:rPr>
              <a:t>https://www.tutorialspoint.com/cprogramming/c_pointers.htm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http://www.geeksforgeeks.org/pointers-in-c-and-c-set-1-introduction-arithmetic-and-array/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https://www.programiz.com/c-programming/c-pointers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https://www.cprogramming.com/tutorial/c/lesson6.html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DE2 UART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228294" cy="4923177"/>
          </a:xfrm>
        </p:spPr>
        <p:txBody>
          <a:bodyPr>
            <a:normAutofit/>
          </a:bodyPr>
          <a:lstStyle/>
          <a:p>
            <a:r>
              <a:rPr lang="en-US" dirty="0"/>
              <a:t>Another I/O device which is capable of sending and receiving bytes of data</a:t>
            </a:r>
          </a:p>
          <a:p>
            <a:r>
              <a:rPr lang="en-US" dirty="0"/>
              <a:t>9 pins, 7 data, RX, and TX</a:t>
            </a:r>
          </a:p>
          <a:p>
            <a:r>
              <a:rPr lang="en-US" sz="1400" dirty="0">
                <a:hlinkClick r:id="rId2"/>
              </a:rPr>
              <a:t>https://www.circuitbasics.com/basics-uart-communication/ </a:t>
            </a:r>
          </a:p>
          <a:p>
            <a:r>
              <a:rPr lang="en-US" sz="1400" dirty="0">
                <a:hlinkClick r:id="rId2"/>
              </a:rPr>
              <a:t>https://en.wikipedia.org/wiki/RS-232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FBEE483-A6E7-4A06-B15F-3F9AEE71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50" y="2533568"/>
            <a:ext cx="3060222" cy="4080296"/>
          </a:xfrm>
          <a:prstGeom prst="rect">
            <a:avLst/>
          </a:prstGeom>
        </p:spPr>
      </p:pic>
      <p:pic>
        <p:nvPicPr>
          <p:cNvPr id="8" name="Picture 7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2465DA77-9774-4D8A-BADE-15FA5056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72" y="2533566"/>
            <a:ext cx="3060223" cy="40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25533-6D68-40FE-AF34-86212CC3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93" y="2055921"/>
            <a:ext cx="6677608" cy="4802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DE2 UART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228294" cy="4923177"/>
          </a:xfrm>
        </p:spPr>
        <p:txBody>
          <a:bodyPr>
            <a:normAutofit/>
          </a:bodyPr>
          <a:lstStyle/>
          <a:p>
            <a:r>
              <a:rPr lang="en-US" dirty="0"/>
              <a:t>Another I/O device which is capable of sending and receiving bytes of data</a:t>
            </a:r>
          </a:p>
          <a:p>
            <a:r>
              <a:rPr lang="en-US" dirty="0"/>
              <a:t>9 pins, 7 data, RX, and TX</a:t>
            </a:r>
          </a:p>
          <a:p>
            <a:r>
              <a:rPr lang="en-US" sz="1400" dirty="0">
                <a:hlinkClick r:id="rId3"/>
              </a:rPr>
              <a:t>https://www.circuitbasics.com/basics-uart-communication/ </a:t>
            </a:r>
          </a:p>
          <a:p>
            <a:r>
              <a:rPr lang="en-US" sz="1400" dirty="0">
                <a:hlinkClick r:id="rId3"/>
              </a:rPr>
              <a:t>https://en.wikipedia.org/wiki/RS-232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1901</Words>
  <Application>Microsoft Office PowerPoint</Application>
  <PresentationFormat>Widescreen</PresentationFormat>
  <Paragraphs>234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Last Week</vt:lpstr>
      <vt:lpstr>Pointers in C</vt:lpstr>
      <vt:lpstr>Pointers in C</vt:lpstr>
      <vt:lpstr>Pointers in C</vt:lpstr>
      <vt:lpstr>Pointers in C</vt:lpstr>
      <vt:lpstr>DE2 UART Device</vt:lpstr>
      <vt:lpstr>DE2 UART Device</vt:lpstr>
      <vt:lpstr>DE2 UART Device</vt:lpstr>
      <vt:lpstr>DE2 UART Device</vt:lpstr>
      <vt:lpstr>UART Serial Communication</vt:lpstr>
      <vt:lpstr>UART Serial Communication</vt:lpstr>
      <vt:lpstr>UART Serial Communication</vt:lpstr>
      <vt:lpstr>DE2 UART Device</vt:lpstr>
      <vt:lpstr>Lab 12 Tips</vt:lpstr>
      <vt:lpstr>PowerPoint Presentation</vt:lpstr>
      <vt:lpstr>Lab Components</vt:lpstr>
      <vt:lpstr>PowerPoint Presentation</vt:lpstr>
      <vt:lpstr>Char and String Example</vt:lpstr>
      <vt:lpstr>Pointers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Jo</dc:creator>
  <cp:lastModifiedBy>Andrew Jo</cp:lastModifiedBy>
  <cp:revision>606</cp:revision>
  <dcterms:created xsi:type="dcterms:W3CDTF">2018-09-03T19:45:44Z</dcterms:created>
  <dcterms:modified xsi:type="dcterms:W3CDTF">2022-11-12T23:46:24Z</dcterms:modified>
</cp:coreProperties>
</file>