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0" r:id="rId4"/>
    <p:sldId id="258" r:id="rId5"/>
    <p:sldId id="273" r:id="rId6"/>
    <p:sldId id="259" r:id="rId7"/>
    <p:sldId id="274" r:id="rId8"/>
    <p:sldId id="261" r:id="rId9"/>
    <p:sldId id="262" r:id="rId10"/>
    <p:sldId id="275" r:id="rId11"/>
    <p:sldId id="263" r:id="rId12"/>
    <p:sldId id="264" r:id="rId13"/>
    <p:sldId id="265" r:id="rId14"/>
    <p:sldId id="266" r:id="rId15"/>
    <p:sldId id="267" r:id="rId16"/>
    <p:sldId id="268" r:id="rId17"/>
    <p:sldId id="277" r:id="rId18"/>
    <p:sldId id="269" r:id="rId19"/>
    <p:sldId id="270" r:id="rId20"/>
    <p:sldId id="271" r:id="rId21"/>
    <p:sldId id="272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D631D-DA92-47E4-8813-BA47D4908DC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C80D40-4854-464F-B398-926992FE836B}">
      <dgm:prSet/>
      <dgm:spPr/>
      <dgm:t>
        <a:bodyPr/>
        <a:lstStyle/>
        <a:p>
          <a:r>
            <a:rPr lang="en-US"/>
            <a:t>Gather datasets</a:t>
          </a:r>
        </a:p>
      </dgm:t>
    </dgm:pt>
    <dgm:pt modelId="{D7411D35-71CC-445F-8682-F9C3D6C759D3}" type="parTrans" cxnId="{0A98C74C-1A84-4B40-884E-AA0F4E18C855}">
      <dgm:prSet/>
      <dgm:spPr/>
      <dgm:t>
        <a:bodyPr/>
        <a:lstStyle/>
        <a:p>
          <a:endParaRPr lang="en-US"/>
        </a:p>
      </dgm:t>
    </dgm:pt>
    <dgm:pt modelId="{FE7116C0-15AA-4361-B0F4-385CC1431428}" type="sibTrans" cxnId="{0A98C74C-1A84-4B40-884E-AA0F4E18C855}">
      <dgm:prSet/>
      <dgm:spPr/>
      <dgm:t>
        <a:bodyPr/>
        <a:lstStyle/>
        <a:p>
          <a:endParaRPr lang="en-US"/>
        </a:p>
      </dgm:t>
    </dgm:pt>
    <dgm:pt modelId="{F95FE7D4-87A9-4B0C-90A3-C2EA87F4B9E0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8E50449A-68FB-4B7B-AADE-AC0D93E53E57}" type="parTrans" cxnId="{A1CB493F-796F-4965-9029-BFB2DC5461CC}">
      <dgm:prSet/>
      <dgm:spPr/>
      <dgm:t>
        <a:bodyPr/>
        <a:lstStyle/>
        <a:p>
          <a:endParaRPr lang="en-US"/>
        </a:p>
      </dgm:t>
    </dgm:pt>
    <dgm:pt modelId="{129B701A-3C03-4D3D-BA77-3C7F3B95F18B}" type="sibTrans" cxnId="{A1CB493F-796F-4965-9029-BFB2DC5461CC}">
      <dgm:prSet/>
      <dgm:spPr/>
      <dgm:t>
        <a:bodyPr/>
        <a:lstStyle/>
        <a:p>
          <a:endParaRPr lang="en-US"/>
        </a:p>
      </dgm:t>
    </dgm:pt>
    <dgm:pt modelId="{9B79967F-5E0F-4193-87FA-446B79EF1803}">
      <dgm:prSet/>
      <dgm:spPr/>
      <dgm:t>
        <a:bodyPr/>
        <a:lstStyle/>
        <a:p>
          <a:r>
            <a:rPr lang="en-US"/>
            <a:t>Exploratory data analysis of crime data</a:t>
          </a:r>
        </a:p>
      </dgm:t>
    </dgm:pt>
    <dgm:pt modelId="{2BA9F7E6-4E5E-4EF4-A2F0-387C6E7DBB15}" type="parTrans" cxnId="{ED61DD44-C8FD-4CAC-9440-2B9DF2766669}">
      <dgm:prSet/>
      <dgm:spPr/>
      <dgm:t>
        <a:bodyPr/>
        <a:lstStyle/>
        <a:p>
          <a:endParaRPr lang="en-US"/>
        </a:p>
      </dgm:t>
    </dgm:pt>
    <dgm:pt modelId="{BFC86E25-569A-48E3-882F-D929ED5955CA}" type="sibTrans" cxnId="{ED61DD44-C8FD-4CAC-9440-2B9DF2766669}">
      <dgm:prSet/>
      <dgm:spPr/>
      <dgm:t>
        <a:bodyPr/>
        <a:lstStyle/>
        <a:p>
          <a:endParaRPr lang="en-US"/>
        </a:p>
      </dgm:t>
    </dgm:pt>
    <dgm:pt modelId="{B788F8B6-8089-4446-980B-10045069B1FD}">
      <dgm:prSet/>
      <dgm:spPr/>
      <dgm:t>
        <a:bodyPr/>
        <a:lstStyle/>
        <a:p>
          <a:r>
            <a:rPr lang="en-US"/>
            <a:t>K-means clustering of crime data</a:t>
          </a:r>
        </a:p>
      </dgm:t>
    </dgm:pt>
    <dgm:pt modelId="{D23A6DC9-3931-4C16-AEBA-9DE02110D32B}" type="parTrans" cxnId="{A03D284D-3BA1-4570-A090-AF6182B5BDA9}">
      <dgm:prSet/>
      <dgm:spPr/>
      <dgm:t>
        <a:bodyPr/>
        <a:lstStyle/>
        <a:p>
          <a:endParaRPr lang="en-US"/>
        </a:p>
      </dgm:t>
    </dgm:pt>
    <dgm:pt modelId="{18B650FE-13C1-4AC5-9B85-2363BC96F775}" type="sibTrans" cxnId="{A03D284D-3BA1-4570-A090-AF6182B5BDA9}">
      <dgm:prSet/>
      <dgm:spPr/>
      <dgm:t>
        <a:bodyPr/>
        <a:lstStyle/>
        <a:p>
          <a:endParaRPr lang="en-US"/>
        </a:p>
      </dgm:t>
    </dgm:pt>
    <dgm:pt modelId="{AAA52130-F706-4EFA-8DB7-0CDB0110A629}">
      <dgm:prSet/>
      <dgm:spPr/>
      <dgm:t>
        <a:bodyPr/>
        <a:lstStyle/>
        <a:p>
          <a:r>
            <a:rPr lang="en-US"/>
            <a:t>Pick a cluster to explore</a:t>
          </a:r>
        </a:p>
      </dgm:t>
    </dgm:pt>
    <dgm:pt modelId="{15B31648-1896-4780-ABBD-181004F9338E}" type="parTrans" cxnId="{77927AC9-DA7F-42BD-9C77-5FAC0C69884B}">
      <dgm:prSet/>
      <dgm:spPr/>
      <dgm:t>
        <a:bodyPr/>
        <a:lstStyle/>
        <a:p>
          <a:endParaRPr lang="en-US"/>
        </a:p>
      </dgm:t>
    </dgm:pt>
    <dgm:pt modelId="{2FF8B992-C5E2-498D-BA79-3235207FE157}" type="sibTrans" cxnId="{77927AC9-DA7F-42BD-9C77-5FAC0C69884B}">
      <dgm:prSet/>
      <dgm:spPr/>
      <dgm:t>
        <a:bodyPr/>
        <a:lstStyle/>
        <a:p>
          <a:endParaRPr lang="en-US"/>
        </a:p>
      </dgm:t>
    </dgm:pt>
    <dgm:pt modelId="{069DD02B-CD9F-42AA-8D34-99F5431D20E0}">
      <dgm:prSet/>
      <dgm:spPr/>
      <dgm:t>
        <a:bodyPr/>
        <a:lstStyle/>
        <a:p>
          <a:r>
            <a:rPr lang="en-US"/>
            <a:t>Explore venues in the cluster using Foursquare API</a:t>
          </a:r>
        </a:p>
      </dgm:t>
    </dgm:pt>
    <dgm:pt modelId="{D145C8DC-EFE9-4E4F-A01C-E8E73254274C}" type="parTrans" cxnId="{7728CCBC-99A9-486F-A5CD-0249F7504259}">
      <dgm:prSet/>
      <dgm:spPr/>
      <dgm:t>
        <a:bodyPr/>
        <a:lstStyle/>
        <a:p>
          <a:endParaRPr lang="en-US"/>
        </a:p>
      </dgm:t>
    </dgm:pt>
    <dgm:pt modelId="{FC699C07-A12B-4F7A-BC4B-B05918FBFD4D}" type="sibTrans" cxnId="{7728CCBC-99A9-486F-A5CD-0249F7504259}">
      <dgm:prSet/>
      <dgm:spPr/>
      <dgm:t>
        <a:bodyPr/>
        <a:lstStyle/>
        <a:p>
          <a:endParaRPr lang="en-US"/>
        </a:p>
      </dgm:t>
    </dgm:pt>
    <dgm:pt modelId="{C57AC22E-1B13-442F-955F-4564921DB9E4}">
      <dgm:prSet/>
      <dgm:spPr/>
      <dgm:t>
        <a:bodyPr/>
        <a:lstStyle/>
        <a:p>
          <a:r>
            <a:rPr lang="en-US"/>
            <a:t>Pick the best neighborhood in the cluster</a:t>
          </a:r>
        </a:p>
      </dgm:t>
    </dgm:pt>
    <dgm:pt modelId="{163B4757-AD3A-430B-BF25-A40B5DE14D73}" type="parTrans" cxnId="{15B50ED7-328E-4F34-B9D6-72A03A892071}">
      <dgm:prSet/>
      <dgm:spPr/>
      <dgm:t>
        <a:bodyPr/>
        <a:lstStyle/>
        <a:p>
          <a:endParaRPr lang="en-US"/>
        </a:p>
      </dgm:t>
    </dgm:pt>
    <dgm:pt modelId="{75A694EA-766A-4D53-B49E-BE3B526769CD}" type="sibTrans" cxnId="{15B50ED7-328E-4F34-B9D6-72A03A892071}">
      <dgm:prSet/>
      <dgm:spPr/>
      <dgm:t>
        <a:bodyPr/>
        <a:lstStyle/>
        <a:p>
          <a:endParaRPr lang="en-US"/>
        </a:p>
      </dgm:t>
    </dgm:pt>
    <dgm:pt modelId="{BF7FCAF7-4165-408F-94BA-A863D49716B5}" type="pres">
      <dgm:prSet presAssocID="{F20D631D-DA92-47E4-8813-BA47D4908DC7}" presName="root" presStyleCnt="0">
        <dgm:presLayoutVars>
          <dgm:dir/>
          <dgm:resizeHandles val="exact"/>
        </dgm:presLayoutVars>
      </dgm:prSet>
      <dgm:spPr/>
    </dgm:pt>
    <dgm:pt modelId="{AEFC64FD-A334-4B2F-A9FB-8B000B109BF9}" type="pres">
      <dgm:prSet presAssocID="{30C80D40-4854-464F-B398-926992FE836B}" presName="compNode" presStyleCnt="0"/>
      <dgm:spPr/>
    </dgm:pt>
    <dgm:pt modelId="{D0E3D176-CD2F-4C83-BB79-1E5D47746AC2}" type="pres">
      <dgm:prSet presAssocID="{30C80D40-4854-464F-B398-926992FE836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843C2AD-1189-469F-AD47-808ADB6C9ED0}" type="pres">
      <dgm:prSet presAssocID="{30C80D40-4854-464F-B398-926992FE836B}" presName="spaceRect" presStyleCnt="0"/>
      <dgm:spPr/>
    </dgm:pt>
    <dgm:pt modelId="{2F0525E3-3FDC-4032-B013-A591C7DB2217}" type="pres">
      <dgm:prSet presAssocID="{30C80D40-4854-464F-B398-926992FE836B}" presName="textRect" presStyleLbl="revTx" presStyleIdx="0" presStyleCnt="7">
        <dgm:presLayoutVars>
          <dgm:chMax val="1"/>
          <dgm:chPref val="1"/>
        </dgm:presLayoutVars>
      </dgm:prSet>
      <dgm:spPr/>
    </dgm:pt>
    <dgm:pt modelId="{2079326C-FB7E-4E74-B418-91A56B37C59E}" type="pres">
      <dgm:prSet presAssocID="{FE7116C0-15AA-4361-B0F4-385CC1431428}" presName="sibTrans" presStyleCnt="0"/>
      <dgm:spPr/>
    </dgm:pt>
    <dgm:pt modelId="{A941D1C2-E651-4537-914B-C43EF2887EBF}" type="pres">
      <dgm:prSet presAssocID="{F95FE7D4-87A9-4B0C-90A3-C2EA87F4B9E0}" presName="compNode" presStyleCnt="0"/>
      <dgm:spPr/>
    </dgm:pt>
    <dgm:pt modelId="{A7D57E4B-0DFA-4BA6-AFA6-02202D84C850}" type="pres">
      <dgm:prSet presAssocID="{F95FE7D4-87A9-4B0C-90A3-C2EA87F4B9E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B8972EB0-E68E-48B8-9DEB-764722C7850D}" type="pres">
      <dgm:prSet presAssocID="{F95FE7D4-87A9-4B0C-90A3-C2EA87F4B9E0}" presName="spaceRect" presStyleCnt="0"/>
      <dgm:spPr/>
    </dgm:pt>
    <dgm:pt modelId="{6B47A99C-FA13-4958-8E36-0018FA7CD82A}" type="pres">
      <dgm:prSet presAssocID="{F95FE7D4-87A9-4B0C-90A3-C2EA87F4B9E0}" presName="textRect" presStyleLbl="revTx" presStyleIdx="1" presStyleCnt="7">
        <dgm:presLayoutVars>
          <dgm:chMax val="1"/>
          <dgm:chPref val="1"/>
        </dgm:presLayoutVars>
      </dgm:prSet>
      <dgm:spPr/>
    </dgm:pt>
    <dgm:pt modelId="{C0D42A51-55BC-4576-9D31-D309357BEBDA}" type="pres">
      <dgm:prSet presAssocID="{129B701A-3C03-4D3D-BA77-3C7F3B95F18B}" presName="sibTrans" presStyleCnt="0"/>
      <dgm:spPr/>
    </dgm:pt>
    <dgm:pt modelId="{974AE44E-9D5B-44D9-B202-022964559E83}" type="pres">
      <dgm:prSet presAssocID="{9B79967F-5E0F-4193-87FA-446B79EF1803}" presName="compNode" presStyleCnt="0"/>
      <dgm:spPr/>
    </dgm:pt>
    <dgm:pt modelId="{7B2D89AC-FC92-46DC-B208-1EE2FF7683FE}" type="pres">
      <dgm:prSet presAssocID="{9B79967F-5E0F-4193-87FA-446B79EF180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6871B15-EE57-4D6B-82A5-298CAF56B03C}" type="pres">
      <dgm:prSet presAssocID="{9B79967F-5E0F-4193-87FA-446B79EF1803}" presName="spaceRect" presStyleCnt="0"/>
      <dgm:spPr/>
    </dgm:pt>
    <dgm:pt modelId="{E8A4BB0F-D1DC-4C4F-9832-49F6ADDB9271}" type="pres">
      <dgm:prSet presAssocID="{9B79967F-5E0F-4193-87FA-446B79EF1803}" presName="textRect" presStyleLbl="revTx" presStyleIdx="2" presStyleCnt="7">
        <dgm:presLayoutVars>
          <dgm:chMax val="1"/>
          <dgm:chPref val="1"/>
        </dgm:presLayoutVars>
      </dgm:prSet>
      <dgm:spPr/>
    </dgm:pt>
    <dgm:pt modelId="{B3EBB9A7-3A0A-480B-BDAB-870AB5AC6EAA}" type="pres">
      <dgm:prSet presAssocID="{BFC86E25-569A-48E3-882F-D929ED5955CA}" presName="sibTrans" presStyleCnt="0"/>
      <dgm:spPr/>
    </dgm:pt>
    <dgm:pt modelId="{3154F41F-222A-42C1-BCD3-B87ECA705B29}" type="pres">
      <dgm:prSet presAssocID="{B788F8B6-8089-4446-980B-10045069B1FD}" presName="compNode" presStyleCnt="0"/>
      <dgm:spPr/>
    </dgm:pt>
    <dgm:pt modelId="{69DEF98D-0730-4550-9C98-3ABAC1E13196}" type="pres">
      <dgm:prSet presAssocID="{B788F8B6-8089-4446-980B-10045069B1F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tective"/>
        </a:ext>
      </dgm:extLst>
    </dgm:pt>
    <dgm:pt modelId="{6C871513-2244-438A-9E00-D20241327ECF}" type="pres">
      <dgm:prSet presAssocID="{B788F8B6-8089-4446-980B-10045069B1FD}" presName="spaceRect" presStyleCnt="0"/>
      <dgm:spPr/>
    </dgm:pt>
    <dgm:pt modelId="{11545A9D-49D6-4ABA-8FCC-A8078B11D13E}" type="pres">
      <dgm:prSet presAssocID="{B788F8B6-8089-4446-980B-10045069B1FD}" presName="textRect" presStyleLbl="revTx" presStyleIdx="3" presStyleCnt="7">
        <dgm:presLayoutVars>
          <dgm:chMax val="1"/>
          <dgm:chPref val="1"/>
        </dgm:presLayoutVars>
      </dgm:prSet>
      <dgm:spPr/>
    </dgm:pt>
    <dgm:pt modelId="{886125F2-39DF-40C9-8AA7-6D9991515CF7}" type="pres">
      <dgm:prSet presAssocID="{18B650FE-13C1-4AC5-9B85-2363BC96F775}" presName="sibTrans" presStyleCnt="0"/>
      <dgm:spPr/>
    </dgm:pt>
    <dgm:pt modelId="{A80CF290-D7B7-4AE6-AA6A-3906AC28B964}" type="pres">
      <dgm:prSet presAssocID="{AAA52130-F706-4EFA-8DB7-0CDB0110A629}" presName="compNode" presStyleCnt="0"/>
      <dgm:spPr/>
    </dgm:pt>
    <dgm:pt modelId="{EA288AF9-0F3B-4A43-B539-1501F2E34C87}" type="pres">
      <dgm:prSet presAssocID="{AAA52130-F706-4EFA-8DB7-0CDB0110A62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3449DAC-ECF6-4F23-87A3-8471CE3B7FDE}" type="pres">
      <dgm:prSet presAssocID="{AAA52130-F706-4EFA-8DB7-0CDB0110A629}" presName="spaceRect" presStyleCnt="0"/>
      <dgm:spPr/>
    </dgm:pt>
    <dgm:pt modelId="{FA63CD32-665D-42EC-BB29-5E2CAD5DA24E}" type="pres">
      <dgm:prSet presAssocID="{AAA52130-F706-4EFA-8DB7-0CDB0110A629}" presName="textRect" presStyleLbl="revTx" presStyleIdx="4" presStyleCnt="7">
        <dgm:presLayoutVars>
          <dgm:chMax val="1"/>
          <dgm:chPref val="1"/>
        </dgm:presLayoutVars>
      </dgm:prSet>
      <dgm:spPr/>
    </dgm:pt>
    <dgm:pt modelId="{1D019451-A397-4FAE-B68F-851A5CB597E4}" type="pres">
      <dgm:prSet presAssocID="{2FF8B992-C5E2-498D-BA79-3235207FE157}" presName="sibTrans" presStyleCnt="0"/>
      <dgm:spPr/>
    </dgm:pt>
    <dgm:pt modelId="{F35B6BEB-91EA-4168-A99E-FB75CC9443ED}" type="pres">
      <dgm:prSet presAssocID="{069DD02B-CD9F-42AA-8D34-99F5431D20E0}" presName="compNode" presStyleCnt="0"/>
      <dgm:spPr/>
    </dgm:pt>
    <dgm:pt modelId="{4288F3AD-58F6-466F-8A3A-5A849EF57E79}" type="pres">
      <dgm:prSet presAssocID="{069DD02B-CD9F-42AA-8D34-99F5431D20E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B1E5FE6-5AFD-4CDA-9FBC-2C1286587380}" type="pres">
      <dgm:prSet presAssocID="{069DD02B-CD9F-42AA-8D34-99F5431D20E0}" presName="spaceRect" presStyleCnt="0"/>
      <dgm:spPr/>
    </dgm:pt>
    <dgm:pt modelId="{088B35FC-5A3E-47CB-B03B-79C84687A0C7}" type="pres">
      <dgm:prSet presAssocID="{069DD02B-CD9F-42AA-8D34-99F5431D20E0}" presName="textRect" presStyleLbl="revTx" presStyleIdx="5" presStyleCnt="7">
        <dgm:presLayoutVars>
          <dgm:chMax val="1"/>
          <dgm:chPref val="1"/>
        </dgm:presLayoutVars>
      </dgm:prSet>
      <dgm:spPr/>
    </dgm:pt>
    <dgm:pt modelId="{457E782F-31AB-4268-AF3C-F41C0CC39730}" type="pres">
      <dgm:prSet presAssocID="{FC699C07-A12B-4F7A-BC4B-B05918FBFD4D}" presName="sibTrans" presStyleCnt="0"/>
      <dgm:spPr/>
    </dgm:pt>
    <dgm:pt modelId="{C8909A08-0DEE-49D7-9868-C9A3C93C4855}" type="pres">
      <dgm:prSet presAssocID="{C57AC22E-1B13-442F-955F-4564921DB9E4}" presName="compNode" presStyleCnt="0"/>
      <dgm:spPr/>
    </dgm:pt>
    <dgm:pt modelId="{0E80DF8B-D840-4DF5-AEC6-64A9E8BDA19C}" type="pres">
      <dgm:prSet presAssocID="{C57AC22E-1B13-442F-955F-4564921DB9E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6C569D24-CB62-41C1-9EF0-4D50E5A2F5F7}" type="pres">
      <dgm:prSet presAssocID="{C57AC22E-1B13-442F-955F-4564921DB9E4}" presName="spaceRect" presStyleCnt="0"/>
      <dgm:spPr/>
    </dgm:pt>
    <dgm:pt modelId="{EEA18597-F69B-4D96-BCA7-A34613975046}" type="pres">
      <dgm:prSet presAssocID="{C57AC22E-1B13-442F-955F-4564921DB9E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54A0B61A-01E5-491A-AA2C-3BA838A6C419}" type="presOf" srcId="{069DD02B-CD9F-42AA-8D34-99F5431D20E0}" destId="{088B35FC-5A3E-47CB-B03B-79C84687A0C7}" srcOrd="0" destOrd="0" presId="urn:microsoft.com/office/officeart/2018/2/layout/IconLabelList"/>
    <dgm:cxn modelId="{A1CB493F-796F-4965-9029-BFB2DC5461CC}" srcId="{F20D631D-DA92-47E4-8813-BA47D4908DC7}" destId="{F95FE7D4-87A9-4B0C-90A3-C2EA87F4B9E0}" srcOrd="1" destOrd="0" parTransId="{8E50449A-68FB-4B7B-AADE-AC0D93E53E57}" sibTransId="{129B701A-3C03-4D3D-BA77-3C7F3B95F18B}"/>
    <dgm:cxn modelId="{C364C33F-CC27-4210-972E-B74741DB26E5}" type="presOf" srcId="{B788F8B6-8089-4446-980B-10045069B1FD}" destId="{11545A9D-49D6-4ABA-8FCC-A8078B11D13E}" srcOrd="0" destOrd="0" presId="urn:microsoft.com/office/officeart/2018/2/layout/IconLabelList"/>
    <dgm:cxn modelId="{ED61DD44-C8FD-4CAC-9440-2B9DF2766669}" srcId="{F20D631D-DA92-47E4-8813-BA47D4908DC7}" destId="{9B79967F-5E0F-4193-87FA-446B79EF1803}" srcOrd="2" destOrd="0" parTransId="{2BA9F7E6-4E5E-4EF4-A2F0-387C6E7DBB15}" sibTransId="{BFC86E25-569A-48E3-882F-D929ED5955CA}"/>
    <dgm:cxn modelId="{08087F46-C0AB-4799-92F3-54973073926B}" type="presOf" srcId="{30C80D40-4854-464F-B398-926992FE836B}" destId="{2F0525E3-3FDC-4032-B013-A591C7DB2217}" srcOrd="0" destOrd="0" presId="urn:microsoft.com/office/officeart/2018/2/layout/IconLabelList"/>
    <dgm:cxn modelId="{0A98C74C-1A84-4B40-884E-AA0F4E18C855}" srcId="{F20D631D-DA92-47E4-8813-BA47D4908DC7}" destId="{30C80D40-4854-464F-B398-926992FE836B}" srcOrd="0" destOrd="0" parTransId="{D7411D35-71CC-445F-8682-F9C3D6C759D3}" sibTransId="{FE7116C0-15AA-4361-B0F4-385CC1431428}"/>
    <dgm:cxn modelId="{A03D284D-3BA1-4570-A090-AF6182B5BDA9}" srcId="{F20D631D-DA92-47E4-8813-BA47D4908DC7}" destId="{B788F8B6-8089-4446-980B-10045069B1FD}" srcOrd="3" destOrd="0" parTransId="{D23A6DC9-3931-4C16-AEBA-9DE02110D32B}" sibTransId="{18B650FE-13C1-4AC5-9B85-2363BC96F775}"/>
    <dgm:cxn modelId="{0FD0FB97-B48C-474D-89AF-3C8FAB7D8B32}" type="presOf" srcId="{F95FE7D4-87A9-4B0C-90A3-C2EA87F4B9E0}" destId="{6B47A99C-FA13-4958-8E36-0018FA7CD82A}" srcOrd="0" destOrd="0" presId="urn:microsoft.com/office/officeart/2018/2/layout/IconLabelList"/>
    <dgm:cxn modelId="{CA14ACBC-6FC7-4B2B-94FC-1D66941D5DE1}" type="presOf" srcId="{9B79967F-5E0F-4193-87FA-446B79EF1803}" destId="{E8A4BB0F-D1DC-4C4F-9832-49F6ADDB9271}" srcOrd="0" destOrd="0" presId="urn:microsoft.com/office/officeart/2018/2/layout/IconLabelList"/>
    <dgm:cxn modelId="{7728CCBC-99A9-486F-A5CD-0249F7504259}" srcId="{F20D631D-DA92-47E4-8813-BA47D4908DC7}" destId="{069DD02B-CD9F-42AA-8D34-99F5431D20E0}" srcOrd="5" destOrd="0" parTransId="{D145C8DC-EFE9-4E4F-A01C-E8E73254274C}" sibTransId="{FC699C07-A12B-4F7A-BC4B-B05918FBFD4D}"/>
    <dgm:cxn modelId="{77927AC9-DA7F-42BD-9C77-5FAC0C69884B}" srcId="{F20D631D-DA92-47E4-8813-BA47D4908DC7}" destId="{AAA52130-F706-4EFA-8DB7-0CDB0110A629}" srcOrd="4" destOrd="0" parTransId="{15B31648-1896-4780-ABBD-181004F9338E}" sibTransId="{2FF8B992-C5E2-498D-BA79-3235207FE157}"/>
    <dgm:cxn modelId="{15B50ED7-328E-4F34-B9D6-72A03A892071}" srcId="{F20D631D-DA92-47E4-8813-BA47D4908DC7}" destId="{C57AC22E-1B13-442F-955F-4564921DB9E4}" srcOrd="6" destOrd="0" parTransId="{163B4757-AD3A-430B-BF25-A40B5DE14D73}" sibTransId="{75A694EA-766A-4D53-B49E-BE3B526769CD}"/>
    <dgm:cxn modelId="{29E0A8EF-0D66-4AE8-8433-B40876AE55C5}" type="presOf" srcId="{F20D631D-DA92-47E4-8813-BA47D4908DC7}" destId="{BF7FCAF7-4165-408F-94BA-A863D49716B5}" srcOrd="0" destOrd="0" presId="urn:microsoft.com/office/officeart/2018/2/layout/IconLabelList"/>
    <dgm:cxn modelId="{B0D9DCEF-B3C6-4B7B-8F21-44BA988424AB}" type="presOf" srcId="{AAA52130-F706-4EFA-8DB7-0CDB0110A629}" destId="{FA63CD32-665D-42EC-BB29-5E2CAD5DA24E}" srcOrd="0" destOrd="0" presId="urn:microsoft.com/office/officeart/2018/2/layout/IconLabelList"/>
    <dgm:cxn modelId="{A19403FF-6AB4-46B0-83A0-AD4DF8D3861F}" type="presOf" srcId="{C57AC22E-1B13-442F-955F-4564921DB9E4}" destId="{EEA18597-F69B-4D96-BCA7-A34613975046}" srcOrd="0" destOrd="0" presId="urn:microsoft.com/office/officeart/2018/2/layout/IconLabelList"/>
    <dgm:cxn modelId="{D97FD06D-C0AC-438C-961E-F72604B2B29F}" type="presParOf" srcId="{BF7FCAF7-4165-408F-94BA-A863D49716B5}" destId="{AEFC64FD-A334-4B2F-A9FB-8B000B109BF9}" srcOrd="0" destOrd="0" presId="urn:microsoft.com/office/officeart/2018/2/layout/IconLabelList"/>
    <dgm:cxn modelId="{41012AD6-D686-481D-BF24-308056139192}" type="presParOf" srcId="{AEFC64FD-A334-4B2F-A9FB-8B000B109BF9}" destId="{D0E3D176-CD2F-4C83-BB79-1E5D47746AC2}" srcOrd="0" destOrd="0" presId="urn:microsoft.com/office/officeart/2018/2/layout/IconLabelList"/>
    <dgm:cxn modelId="{765ADA7D-2CD6-49EE-8D5A-F07E6BA7D85F}" type="presParOf" srcId="{AEFC64FD-A334-4B2F-A9FB-8B000B109BF9}" destId="{0843C2AD-1189-469F-AD47-808ADB6C9ED0}" srcOrd="1" destOrd="0" presId="urn:microsoft.com/office/officeart/2018/2/layout/IconLabelList"/>
    <dgm:cxn modelId="{0F7C6E87-D59D-4F44-BBFB-24A36BC0CBBB}" type="presParOf" srcId="{AEFC64FD-A334-4B2F-A9FB-8B000B109BF9}" destId="{2F0525E3-3FDC-4032-B013-A591C7DB2217}" srcOrd="2" destOrd="0" presId="urn:microsoft.com/office/officeart/2018/2/layout/IconLabelList"/>
    <dgm:cxn modelId="{4C3DCBAA-92CA-46FB-BBD1-FB9E28C2EA51}" type="presParOf" srcId="{BF7FCAF7-4165-408F-94BA-A863D49716B5}" destId="{2079326C-FB7E-4E74-B418-91A56B37C59E}" srcOrd="1" destOrd="0" presId="urn:microsoft.com/office/officeart/2018/2/layout/IconLabelList"/>
    <dgm:cxn modelId="{31165392-DA12-4D62-8502-7A5CE9ED53F4}" type="presParOf" srcId="{BF7FCAF7-4165-408F-94BA-A863D49716B5}" destId="{A941D1C2-E651-4537-914B-C43EF2887EBF}" srcOrd="2" destOrd="0" presId="urn:microsoft.com/office/officeart/2018/2/layout/IconLabelList"/>
    <dgm:cxn modelId="{A634DE6C-D4F6-497C-863F-787955AA97E7}" type="presParOf" srcId="{A941D1C2-E651-4537-914B-C43EF2887EBF}" destId="{A7D57E4B-0DFA-4BA6-AFA6-02202D84C850}" srcOrd="0" destOrd="0" presId="urn:microsoft.com/office/officeart/2018/2/layout/IconLabelList"/>
    <dgm:cxn modelId="{04F5993E-11F1-4C9E-8DED-B8759E8F2D84}" type="presParOf" srcId="{A941D1C2-E651-4537-914B-C43EF2887EBF}" destId="{B8972EB0-E68E-48B8-9DEB-764722C7850D}" srcOrd="1" destOrd="0" presId="urn:microsoft.com/office/officeart/2018/2/layout/IconLabelList"/>
    <dgm:cxn modelId="{0D3F82F1-E6F3-4815-90A9-7080E8405340}" type="presParOf" srcId="{A941D1C2-E651-4537-914B-C43EF2887EBF}" destId="{6B47A99C-FA13-4958-8E36-0018FA7CD82A}" srcOrd="2" destOrd="0" presId="urn:microsoft.com/office/officeart/2018/2/layout/IconLabelList"/>
    <dgm:cxn modelId="{DCE750C8-313E-43F9-84E0-1F9CB8F39642}" type="presParOf" srcId="{BF7FCAF7-4165-408F-94BA-A863D49716B5}" destId="{C0D42A51-55BC-4576-9D31-D309357BEBDA}" srcOrd="3" destOrd="0" presId="urn:microsoft.com/office/officeart/2018/2/layout/IconLabelList"/>
    <dgm:cxn modelId="{268ED601-C724-455A-AE39-D01A1979CC0D}" type="presParOf" srcId="{BF7FCAF7-4165-408F-94BA-A863D49716B5}" destId="{974AE44E-9D5B-44D9-B202-022964559E83}" srcOrd="4" destOrd="0" presId="urn:microsoft.com/office/officeart/2018/2/layout/IconLabelList"/>
    <dgm:cxn modelId="{DFB02108-5D8C-4B80-8736-B4987BC42F30}" type="presParOf" srcId="{974AE44E-9D5B-44D9-B202-022964559E83}" destId="{7B2D89AC-FC92-46DC-B208-1EE2FF7683FE}" srcOrd="0" destOrd="0" presId="urn:microsoft.com/office/officeart/2018/2/layout/IconLabelList"/>
    <dgm:cxn modelId="{C2901FC7-76AF-4CE0-AF76-692D48727F79}" type="presParOf" srcId="{974AE44E-9D5B-44D9-B202-022964559E83}" destId="{E6871B15-EE57-4D6B-82A5-298CAF56B03C}" srcOrd="1" destOrd="0" presId="urn:microsoft.com/office/officeart/2018/2/layout/IconLabelList"/>
    <dgm:cxn modelId="{E7D13A28-7BF5-4CE3-9EAD-C22C1B26F6FB}" type="presParOf" srcId="{974AE44E-9D5B-44D9-B202-022964559E83}" destId="{E8A4BB0F-D1DC-4C4F-9832-49F6ADDB9271}" srcOrd="2" destOrd="0" presId="urn:microsoft.com/office/officeart/2018/2/layout/IconLabelList"/>
    <dgm:cxn modelId="{1B3B3541-D597-44A4-BFF4-17A23B851BC6}" type="presParOf" srcId="{BF7FCAF7-4165-408F-94BA-A863D49716B5}" destId="{B3EBB9A7-3A0A-480B-BDAB-870AB5AC6EAA}" srcOrd="5" destOrd="0" presId="urn:microsoft.com/office/officeart/2018/2/layout/IconLabelList"/>
    <dgm:cxn modelId="{D09CB9EC-24B7-4E97-9E4E-05CAAE7F1A18}" type="presParOf" srcId="{BF7FCAF7-4165-408F-94BA-A863D49716B5}" destId="{3154F41F-222A-42C1-BCD3-B87ECA705B29}" srcOrd="6" destOrd="0" presId="urn:microsoft.com/office/officeart/2018/2/layout/IconLabelList"/>
    <dgm:cxn modelId="{F1183358-E614-4E9A-BE4A-6BE008017828}" type="presParOf" srcId="{3154F41F-222A-42C1-BCD3-B87ECA705B29}" destId="{69DEF98D-0730-4550-9C98-3ABAC1E13196}" srcOrd="0" destOrd="0" presId="urn:microsoft.com/office/officeart/2018/2/layout/IconLabelList"/>
    <dgm:cxn modelId="{13452356-F6C9-47CF-A7A9-8DCCDFD3B64A}" type="presParOf" srcId="{3154F41F-222A-42C1-BCD3-B87ECA705B29}" destId="{6C871513-2244-438A-9E00-D20241327ECF}" srcOrd="1" destOrd="0" presId="urn:microsoft.com/office/officeart/2018/2/layout/IconLabelList"/>
    <dgm:cxn modelId="{549F1E57-F984-4B47-84E3-1D0F411825CA}" type="presParOf" srcId="{3154F41F-222A-42C1-BCD3-B87ECA705B29}" destId="{11545A9D-49D6-4ABA-8FCC-A8078B11D13E}" srcOrd="2" destOrd="0" presId="urn:microsoft.com/office/officeart/2018/2/layout/IconLabelList"/>
    <dgm:cxn modelId="{366777A0-8115-46A9-BDCE-BFA803631C52}" type="presParOf" srcId="{BF7FCAF7-4165-408F-94BA-A863D49716B5}" destId="{886125F2-39DF-40C9-8AA7-6D9991515CF7}" srcOrd="7" destOrd="0" presId="urn:microsoft.com/office/officeart/2018/2/layout/IconLabelList"/>
    <dgm:cxn modelId="{75ED491D-FBF6-4CBB-AE87-D974A2EC3C62}" type="presParOf" srcId="{BF7FCAF7-4165-408F-94BA-A863D49716B5}" destId="{A80CF290-D7B7-4AE6-AA6A-3906AC28B964}" srcOrd="8" destOrd="0" presId="urn:microsoft.com/office/officeart/2018/2/layout/IconLabelList"/>
    <dgm:cxn modelId="{68997B0B-9618-43EB-B6D0-B9F98BB4F6AF}" type="presParOf" srcId="{A80CF290-D7B7-4AE6-AA6A-3906AC28B964}" destId="{EA288AF9-0F3B-4A43-B539-1501F2E34C87}" srcOrd="0" destOrd="0" presId="urn:microsoft.com/office/officeart/2018/2/layout/IconLabelList"/>
    <dgm:cxn modelId="{81DB41AE-A21F-4C23-A8BA-CEF8B2B3810C}" type="presParOf" srcId="{A80CF290-D7B7-4AE6-AA6A-3906AC28B964}" destId="{E3449DAC-ECF6-4F23-87A3-8471CE3B7FDE}" srcOrd="1" destOrd="0" presId="urn:microsoft.com/office/officeart/2018/2/layout/IconLabelList"/>
    <dgm:cxn modelId="{CE089902-CC28-4C7F-B365-D5FF0BC4FB66}" type="presParOf" srcId="{A80CF290-D7B7-4AE6-AA6A-3906AC28B964}" destId="{FA63CD32-665D-42EC-BB29-5E2CAD5DA24E}" srcOrd="2" destOrd="0" presId="urn:microsoft.com/office/officeart/2018/2/layout/IconLabelList"/>
    <dgm:cxn modelId="{E355957A-0BC1-43F6-BFF1-3D5E5C825019}" type="presParOf" srcId="{BF7FCAF7-4165-408F-94BA-A863D49716B5}" destId="{1D019451-A397-4FAE-B68F-851A5CB597E4}" srcOrd="9" destOrd="0" presId="urn:microsoft.com/office/officeart/2018/2/layout/IconLabelList"/>
    <dgm:cxn modelId="{CCFAAB8E-3A3D-40C1-85B0-DA8CDAB52463}" type="presParOf" srcId="{BF7FCAF7-4165-408F-94BA-A863D49716B5}" destId="{F35B6BEB-91EA-4168-A99E-FB75CC9443ED}" srcOrd="10" destOrd="0" presId="urn:microsoft.com/office/officeart/2018/2/layout/IconLabelList"/>
    <dgm:cxn modelId="{1377C3B0-DBCC-4649-AB75-DACB27C415BA}" type="presParOf" srcId="{F35B6BEB-91EA-4168-A99E-FB75CC9443ED}" destId="{4288F3AD-58F6-466F-8A3A-5A849EF57E79}" srcOrd="0" destOrd="0" presId="urn:microsoft.com/office/officeart/2018/2/layout/IconLabelList"/>
    <dgm:cxn modelId="{C2097653-6714-46AD-B2C1-53F5483DC320}" type="presParOf" srcId="{F35B6BEB-91EA-4168-A99E-FB75CC9443ED}" destId="{DB1E5FE6-5AFD-4CDA-9FBC-2C1286587380}" srcOrd="1" destOrd="0" presId="urn:microsoft.com/office/officeart/2018/2/layout/IconLabelList"/>
    <dgm:cxn modelId="{88E28A7C-AC25-4368-8047-95DBAB93DB90}" type="presParOf" srcId="{F35B6BEB-91EA-4168-A99E-FB75CC9443ED}" destId="{088B35FC-5A3E-47CB-B03B-79C84687A0C7}" srcOrd="2" destOrd="0" presId="urn:microsoft.com/office/officeart/2018/2/layout/IconLabelList"/>
    <dgm:cxn modelId="{75EF98B0-51B2-4AA9-AFE1-8D54A50CDF0C}" type="presParOf" srcId="{BF7FCAF7-4165-408F-94BA-A863D49716B5}" destId="{457E782F-31AB-4268-AF3C-F41C0CC39730}" srcOrd="11" destOrd="0" presId="urn:microsoft.com/office/officeart/2018/2/layout/IconLabelList"/>
    <dgm:cxn modelId="{4AF2B000-73F3-4575-8F23-EB86910746FB}" type="presParOf" srcId="{BF7FCAF7-4165-408F-94BA-A863D49716B5}" destId="{C8909A08-0DEE-49D7-9868-C9A3C93C4855}" srcOrd="12" destOrd="0" presId="urn:microsoft.com/office/officeart/2018/2/layout/IconLabelList"/>
    <dgm:cxn modelId="{E1E74F64-09FD-44F0-A952-DD6FA35A2C85}" type="presParOf" srcId="{C8909A08-0DEE-49D7-9868-C9A3C93C4855}" destId="{0E80DF8B-D840-4DF5-AEC6-64A9E8BDA19C}" srcOrd="0" destOrd="0" presId="urn:microsoft.com/office/officeart/2018/2/layout/IconLabelList"/>
    <dgm:cxn modelId="{42E6F80C-F435-4035-A71A-1BF8ABEED8C8}" type="presParOf" srcId="{C8909A08-0DEE-49D7-9868-C9A3C93C4855}" destId="{6C569D24-CB62-41C1-9EF0-4D50E5A2F5F7}" srcOrd="1" destOrd="0" presId="urn:microsoft.com/office/officeart/2018/2/layout/IconLabelList"/>
    <dgm:cxn modelId="{D0D0568C-1ACA-4D65-A538-88958DBA06FD}" type="presParOf" srcId="{C8909A08-0DEE-49D7-9868-C9A3C93C4855}" destId="{EEA18597-F69B-4D96-BCA7-A346139750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0D631D-DA92-47E4-8813-BA47D4908DC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C80D40-4854-464F-B398-926992FE836B}">
      <dgm:prSet/>
      <dgm:spPr/>
      <dgm:t>
        <a:bodyPr/>
        <a:lstStyle/>
        <a:p>
          <a:r>
            <a:rPr lang="en-US"/>
            <a:t>Gather datasets</a:t>
          </a:r>
        </a:p>
      </dgm:t>
    </dgm:pt>
    <dgm:pt modelId="{D7411D35-71CC-445F-8682-F9C3D6C759D3}" type="parTrans" cxnId="{0A98C74C-1A84-4B40-884E-AA0F4E18C855}">
      <dgm:prSet/>
      <dgm:spPr/>
      <dgm:t>
        <a:bodyPr/>
        <a:lstStyle/>
        <a:p>
          <a:endParaRPr lang="en-US"/>
        </a:p>
      </dgm:t>
    </dgm:pt>
    <dgm:pt modelId="{FE7116C0-15AA-4361-B0F4-385CC1431428}" type="sibTrans" cxnId="{0A98C74C-1A84-4B40-884E-AA0F4E18C855}">
      <dgm:prSet/>
      <dgm:spPr/>
      <dgm:t>
        <a:bodyPr/>
        <a:lstStyle/>
        <a:p>
          <a:endParaRPr lang="en-US"/>
        </a:p>
      </dgm:t>
    </dgm:pt>
    <dgm:pt modelId="{F95FE7D4-87A9-4B0C-90A3-C2EA87F4B9E0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8E50449A-68FB-4B7B-AADE-AC0D93E53E57}" type="parTrans" cxnId="{A1CB493F-796F-4965-9029-BFB2DC5461CC}">
      <dgm:prSet/>
      <dgm:spPr/>
      <dgm:t>
        <a:bodyPr/>
        <a:lstStyle/>
        <a:p>
          <a:endParaRPr lang="en-US"/>
        </a:p>
      </dgm:t>
    </dgm:pt>
    <dgm:pt modelId="{129B701A-3C03-4D3D-BA77-3C7F3B95F18B}" type="sibTrans" cxnId="{A1CB493F-796F-4965-9029-BFB2DC5461CC}">
      <dgm:prSet/>
      <dgm:spPr/>
      <dgm:t>
        <a:bodyPr/>
        <a:lstStyle/>
        <a:p>
          <a:endParaRPr lang="en-US"/>
        </a:p>
      </dgm:t>
    </dgm:pt>
    <dgm:pt modelId="{9B79967F-5E0F-4193-87FA-446B79EF1803}">
      <dgm:prSet/>
      <dgm:spPr/>
      <dgm:t>
        <a:bodyPr/>
        <a:lstStyle/>
        <a:p>
          <a:r>
            <a:rPr lang="en-US" dirty="0"/>
            <a:t>Exploratory data analysis of crime data</a:t>
          </a:r>
        </a:p>
      </dgm:t>
    </dgm:pt>
    <dgm:pt modelId="{2BA9F7E6-4E5E-4EF4-A2F0-387C6E7DBB15}" type="parTrans" cxnId="{ED61DD44-C8FD-4CAC-9440-2B9DF2766669}">
      <dgm:prSet/>
      <dgm:spPr/>
      <dgm:t>
        <a:bodyPr/>
        <a:lstStyle/>
        <a:p>
          <a:endParaRPr lang="en-US"/>
        </a:p>
      </dgm:t>
    </dgm:pt>
    <dgm:pt modelId="{BFC86E25-569A-48E3-882F-D929ED5955CA}" type="sibTrans" cxnId="{ED61DD44-C8FD-4CAC-9440-2B9DF2766669}">
      <dgm:prSet/>
      <dgm:spPr/>
      <dgm:t>
        <a:bodyPr/>
        <a:lstStyle/>
        <a:p>
          <a:endParaRPr lang="en-US"/>
        </a:p>
      </dgm:t>
    </dgm:pt>
    <dgm:pt modelId="{B788F8B6-8089-4446-980B-10045069B1FD}">
      <dgm:prSet/>
      <dgm:spPr/>
      <dgm:t>
        <a:bodyPr/>
        <a:lstStyle/>
        <a:p>
          <a:r>
            <a:rPr lang="en-US"/>
            <a:t>K-means clustering of crime data</a:t>
          </a:r>
        </a:p>
      </dgm:t>
    </dgm:pt>
    <dgm:pt modelId="{D23A6DC9-3931-4C16-AEBA-9DE02110D32B}" type="parTrans" cxnId="{A03D284D-3BA1-4570-A090-AF6182B5BDA9}">
      <dgm:prSet/>
      <dgm:spPr/>
      <dgm:t>
        <a:bodyPr/>
        <a:lstStyle/>
        <a:p>
          <a:endParaRPr lang="en-US"/>
        </a:p>
      </dgm:t>
    </dgm:pt>
    <dgm:pt modelId="{18B650FE-13C1-4AC5-9B85-2363BC96F775}" type="sibTrans" cxnId="{A03D284D-3BA1-4570-A090-AF6182B5BDA9}">
      <dgm:prSet/>
      <dgm:spPr/>
      <dgm:t>
        <a:bodyPr/>
        <a:lstStyle/>
        <a:p>
          <a:endParaRPr lang="en-US"/>
        </a:p>
      </dgm:t>
    </dgm:pt>
    <dgm:pt modelId="{AAA52130-F706-4EFA-8DB7-0CDB0110A629}">
      <dgm:prSet/>
      <dgm:spPr/>
      <dgm:t>
        <a:bodyPr/>
        <a:lstStyle/>
        <a:p>
          <a:r>
            <a:rPr lang="en-US"/>
            <a:t>Pick a cluster to explore</a:t>
          </a:r>
        </a:p>
      </dgm:t>
    </dgm:pt>
    <dgm:pt modelId="{15B31648-1896-4780-ABBD-181004F9338E}" type="parTrans" cxnId="{77927AC9-DA7F-42BD-9C77-5FAC0C69884B}">
      <dgm:prSet/>
      <dgm:spPr/>
      <dgm:t>
        <a:bodyPr/>
        <a:lstStyle/>
        <a:p>
          <a:endParaRPr lang="en-US"/>
        </a:p>
      </dgm:t>
    </dgm:pt>
    <dgm:pt modelId="{2FF8B992-C5E2-498D-BA79-3235207FE157}" type="sibTrans" cxnId="{77927AC9-DA7F-42BD-9C77-5FAC0C69884B}">
      <dgm:prSet/>
      <dgm:spPr/>
      <dgm:t>
        <a:bodyPr/>
        <a:lstStyle/>
        <a:p>
          <a:endParaRPr lang="en-US"/>
        </a:p>
      </dgm:t>
    </dgm:pt>
    <dgm:pt modelId="{069DD02B-CD9F-42AA-8D34-99F5431D20E0}">
      <dgm:prSet/>
      <dgm:spPr/>
      <dgm:t>
        <a:bodyPr/>
        <a:lstStyle/>
        <a:p>
          <a:r>
            <a:rPr lang="en-US"/>
            <a:t>Explore venues in the cluster using Foursquare API</a:t>
          </a:r>
        </a:p>
      </dgm:t>
    </dgm:pt>
    <dgm:pt modelId="{D145C8DC-EFE9-4E4F-A01C-E8E73254274C}" type="parTrans" cxnId="{7728CCBC-99A9-486F-A5CD-0249F7504259}">
      <dgm:prSet/>
      <dgm:spPr/>
      <dgm:t>
        <a:bodyPr/>
        <a:lstStyle/>
        <a:p>
          <a:endParaRPr lang="en-US"/>
        </a:p>
      </dgm:t>
    </dgm:pt>
    <dgm:pt modelId="{FC699C07-A12B-4F7A-BC4B-B05918FBFD4D}" type="sibTrans" cxnId="{7728CCBC-99A9-486F-A5CD-0249F7504259}">
      <dgm:prSet/>
      <dgm:spPr/>
      <dgm:t>
        <a:bodyPr/>
        <a:lstStyle/>
        <a:p>
          <a:endParaRPr lang="en-US"/>
        </a:p>
      </dgm:t>
    </dgm:pt>
    <dgm:pt modelId="{C57AC22E-1B13-442F-955F-4564921DB9E4}">
      <dgm:prSet/>
      <dgm:spPr/>
      <dgm:t>
        <a:bodyPr/>
        <a:lstStyle/>
        <a:p>
          <a:r>
            <a:rPr lang="en-US"/>
            <a:t>Pick the best neighborhood in the cluster</a:t>
          </a:r>
        </a:p>
      </dgm:t>
    </dgm:pt>
    <dgm:pt modelId="{163B4757-AD3A-430B-BF25-A40B5DE14D73}" type="parTrans" cxnId="{15B50ED7-328E-4F34-B9D6-72A03A892071}">
      <dgm:prSet/>
      <dgm:spPr/>
      <dgm:t>
        <a:bodyPr/>
        <a:lstStyle/>
        <a:p>
          <a:endParaRPr lang="en-US"/>
        </a:p>
      </dgm:t>
    </dgm:pt>
    <dgm:pt modelId="{75A694EA-766A-4D53-B49E-BE3B526769CD}" type="sibTrans" cxnId="{15B50ED7-328E-4F34-B9D6-72A03A892071}">
      <dgm:prSet/>
      <dgm:spPr/>
      <dgm:t>
        <a:bodyPr/>
        <a:lstStyle/>
        <a:p>
          <a:endParaRPr lang="en-US"/>
        </a:p>
      </dgm:t>
    </dgm:pt>
    <dgm:pt modelId="{BF7FCAF7-4165-408F-94BA-A863D49716B5}" type="pres">
      <dgm:prSet presAssocID="{F20D631D-DA92-47E4-8813-BA47D4908DC7}" presName="root" presStyleCnt="0">
        <dgm:presLayoutVars>
          <dgm:dir/>
          <dgm:resizeHandles val="exact"/>
        </dgm:presLayoutVars>
      </dgm:prSet>
      <dgm:spPr/>
    </dgm:pt>
    <dgm:pt modelId="{AEFC64FD-A334-4B2F-A9FB-8B000B109BF9}" type="pres">
      <dgm:prSet presAssocID="{30C80D40-4854-464F-B398-926992FE836B}" presName="compNode" presStyleCnt="0"/>
      <dgm:spPr/>
    </dgm:pt>
    <dgm:pt modelId="{D0E3D176-CD2F-4C83-BB79-1E5D47746AC2}" type="pres">
      <dgm:prSet presAssocID="{30C80D40-4854-464F-B398-926992FE836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843C2AD-1189-469F-AD47-808ADB6C9ED0}" type="pres">
      <dgm:prSet presAssocID="{30C80D40-4854-464F-B398-926992FE836B}" presName="spaceRect" presStyleCnt="0"/>
      <dgm:spPr/>
    </dgm:pt>
    <dgm:pt modelId="{2F0525E3-3FDC-4032-B013-A591C7DB2217}" type="pres">
      <dgm:prSet presAssocID="{30C80D40-4854-464F-B398-926992FE836B}" presName="textRect" presStyleLbl="revTx" presStyleIdx="0" presStyleCnt="7">
        <dgm:presLayoutVars>
          <dgm:chMax val="1"/>
          <dgm:chPref val="1"/>
        </dgm:presLayoutVars>
      </dgm:prSet>
      <dgm:spPr/>
    </dgm:pt>
    <dgm:pt modelId="{2079326C-FB7E-4E74-B418-91A56B37C59E}" type="pres">
      <dgm:prSet presAssocID="{FE7116C0-15AA-4361-B0F4-385CC1431428}" presName="sibTrans" presStyleCnt="0"/>
      <dgm:spPr/>
    </dgm:pt>
    <dgm:pt modelId="{A941D1C2-E651-4537-914B-C43EF2887EBF}" type="pres">
      <dgm:prSet presAssocID="{F95FE7D4-87A9-4B0C-90A3-C2EA87F4B9E0}" presName="compNode" presStyleCnt="0"/>
      <dgm:spPr/>
    </dgm:pt>
    <dgm:pt modelId="{A7D57E4B-0DFA-4BA6-AFA6-02202D84C850}" type="pres">
      <dgm:prSet presAssocID="{F95FE7D4-87A9-4B0C-90A3-C2EA87F4B9E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B8972EB0-E68E-48B8-9DEB-764722C7850D}" type="pres">
      <dgm:prSet presAssocID="{F95FE7D4-87A9-4B0C-90A3-C2EA87F4B9E0}" presName="spaceRect" presStyleCnt="0"/>
      <dgm:spPr/>
    </dgm:pt>
    <dgm:pt modelId="{6B47A99C-FA13-4958-8E36-0018FA7CD82A}" type="pres">
      <dgm:prSet presAssocID="{F95FE7D4-87A9-4B0C-90A3-C2EA87F4B9E0}" presName="textRect" presStyleLbl="revTx" presStyleIdx="1" presStyleCnt="7">
        <dgm:presLayoutVars>
          <dgm:chMax val="1"/>
          <dgm:chPref val="1"/>
        </dgm:presLayoutVars>
      </dgm:prSet>
      <dgm:spPr/>
    </dgm:pt>
    <dgm:pt modelId="{C0D42A51-55BC-4576-9D31-D309357BEBDA}" type="pres">
      <dgm:prSet presAssocID="{129B701A-3C03-4D3D-BA77-3C7F3B95F18B}" presName="sibTrans" presStyleCnt="0"/>
      <dgm:spPr/>
    </dgm:pt>
    <dgm:pt modelId="{974AE44E-9D5B-44D9-B202-022964559E83}" type="pres">
      <dgm:prSet presAssocID="{9B79967F-5E0F-4193-87FA-446B79EF1803}" presName="compNode" presStyleCnt="0"/>
      <dgm:spPr/>
    </dgm:pt>
    <dgm:pt modelId="{7B2D89AC-FC92-46DC-B208-1EE2FF7683FE}" type="pres">
      <dgm:prSet presAssocID="{9B79967F-5E0F-4193-87FA-446B79EF180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6871B15-EE57-4D6B-82A5-298CAF56B03C}" type="pres">
      <dgm:prSet presAssocID="{9B79967F-5E0F-4193-87FA-446B79EF1803}" presName="spaceRect" presStyleCnt="0"/>
      <dgm:spPr/>
    </dgm:pt>
    <dgm:pt modelId="{E8A4BB0F-D1DC-4C4F-9832-49F6ADDB9271}" type="pres">
      <dgm:prSet presAssocID="{9B79967F-5E0F-4193-87FA-446B79EF1803}" presName="textRect" presStyleLbl="revTx" presStyleIdx="2" presStyleCnt="7">
        <dgm:presLayoutVars>
          <dgm:chMax val="1"/>
          <dgm:chPref val="1"/>
        </dgm:presLayoutVars>
      </dgm:prSet>
      <dgm:spPr/>
    </dgm:pt>
    <dgm:pt modelId="{B3EBB9A7-3A0A-480B-BDAB-870AB5AC6EAA}" type="pres">
      <dgm:prSet presAssocID="{BFC86E25-569A-48E3-882F-D929ED5955CA}" presName="sibTrans" presStyleCnt="0"/>
      <dgm:spPr/>
    </dgm:pt>
    <dgm:pt modelId="{3154F41F-222A-42C1-BCD3-B87ECA705B29}" type="pres">
      <dgm:prSet presAssocID="{B788F8B6-8089-4446-980B-10045069B1FD}" presName="compNode" presStyleCnt="0"/>
      <dgm:spPr/>
    </dgm:pt>
    <dgm:pt modelId="{69DEF98D-0730-4550-9C98-3ABAC1E13196}" type="pres">
      <dgm:prSet presAssocID="{B788F8B6-8089-4446-980B-10045069B1F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tective"/>
        </a:ext>
      </dgm:extLst>
    </dgm:pt>
    <dgm:pt modelId="{6C871513-2244-438A-9E00-D20241327ECF}" type="pres">
      <dgm:prSet presAssocID="{B788F8B6-8089-4446-980B-10045069B1FD}" presName="spaceRect" presStyleCnt="0"/>
      <dgm:spPr/>
    </dgm:pt>
    <dgm:pt modelId="{11545A9D-49D6-4ABA-8FCC-A8078B11D13E}" type="pres">
      <dgm:prSet presAssocID="{B788F8B6-8089-4446-980B-10045069B1FD}" presName="textRect" presStyleLbl="revTx" presStyleIdx="3" presStyleCnt="7">
        <dgm:presLayoutVars>
          <dgm:chMax val="1"/>
          <dgm:chPref val="1"/>
        </dgm:presLayoutVars>
      </dgm:prSet>
      <dgm:spPr/>
    </dgm:pt>
    <dgm:pt modelId="{886125F2-39DF-40C9-8AA7-6D9991515CF7}" type="pres">
      <dgm:prSet presAssocID="{18B650FE-13C1-4AC5-9B85-2363BC96F775}" presName="sibTrans" presStyleCnt="0"/>
      <dgm:spPr/>
    </dgm:pt>
    <dgm:pt modelId="{A80CF290-D7B7-4AE6-AA6A-3906AC28B964}" type="pres">
      <dgm:prSet presAssocID="{AAA52130-F706-4EFA-8DB7-0CDB0110A629}" presName="compNode" presStyleCnt="0"/>
      <dgm:spPr/>
    </dgm:pt>
    <dgm:pt modelId="{EA288AF9-0F3B-4A43-B539-1501F2E34C87}" type="pres">
      <dgm:prSet presAssocID="{AAA52130-F706-4EFA-8DB7-0CDB0110A62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3449DAC-ECF6-4F23-87A3-8471CE3B7FDE}" type="pres">
      <dgm:prSet presAssocID="{AAA52130-F706-4EFA-8DB7-0CDB0110A629}" presName="spaceRect" presStyleCnt="0"/>
      <dgm:spPr/>
    </dgm:pt>
    <dgm:pt modelId="{FA63CD32-665D-42EC-BB29-5E2CAD5DA24E}" type="pres">
      <dgm:prSet presAssocID="{AAA52130-F706-4EFA-8DB7-0CDB0110A629}" presName="textRect" presStyleLbl="revTx" presStyleIdx="4" presStyleCnt="7">
        <dgm:presLayoutVars>
          <dgm:chMax val="1"/>
          <dgm:chPref val="1"/>
        </dgm:presLayoutVars>
      </dgm:prSet>
      <dgm:spPr/>
    </dgm:pt>
    <dgm:pt modelId="{1D019451-A397-4FAE-B68F-851A5CB597E4}" type="pres">
      <dgm:prSet presAssocID="{2FF8B992-C5E2-498D-BA79-3235207FE157}" presName="sibTrans" presStyleCnt="0"/>
      <dgm:spPr/>
    </dgm:pt>
    <dgm:pt modelId="{F35B6BEB-91EA-4168-A99E-FB75CC9443ED}" type="pres">
      <dgm:prSet presAssocID="{069DD02B-CD9F-42AA-8D34-99F5431D20E0}" presName="compNode" presStyleCnt="0"/>
      <dgm:spPr/>
    </dgm:pt>
    <dgm:pt modelId="{4288F3AD-58F6-466F-8A3A-5A849EF57E79}" type="pres">
      <dgm:prSet presAssocID="{069DD02B-CD9F-42AA-8D34-99F5431D20E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B1E5FE6-5AFD-4CDA-9FBC-2C1286587380}" type="pres">
      <dgm:prSet presAssocID="{069DD02B-CD9F-42AA-8D34-99F5431D20E0}" presName="spaceRect" presStyleCnt="0"/>
      <dgm:spPr/>
    </dgm:pt>
    <dgm:pt modelId="{088B35FC-5A3E-47CB-B03B-79C84687A0C7}" type="pres">
      <dgm:prSet presAssocID="{069DD02B-CD9F-42AA-8D34-99F5431D20E0}" presName="textRect" presStyleLbl="revTx" presStyleIdx="5" presStyleCnt="7">
        <dgm:presLayoutVars>
          <dgm:chMax val="1"/>
          <dgm:chPref val="1"/>
        </dgm:presLayoutVars>
      </dgm:prSet>
      <dgm:spPr/>
    </dgm:pt>
    <dgm:pt modelId="{457E782F-31AB-4268-AF3C-F41C0CC39730}" type="pres">
      <dgm:prSet presAssocID="{FC699C07-A12B-4F7A-BC4B-B05918FBFD4D}" presName="sibTrans" presStyleCnt="0"/>
      <dgm:spPr/>
    </dgm:pt>
    <dgm:pt modelId="{C8909A08-0DEE-49D7-9868-C9A3C93C4855}" type="pres">
      <dgm:prSet presAssocID="{C57AC22E-1B13-442F-955F-4564921DB9E4}" presName="compNode" presStyleCnt="0"/>
      <dgm:spPr/>
    </dgm:pt>
    <dgm:pt modelId="{0E80DF8B-D840-4DF5-AEC6-64A9E8BDA19C}" type="pres">
      <dgm:prSet presAssocID="{C57AC22E-1B13-442F-955F-4564921DB9E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6C569D24-CB62-41C1-9EF0-4D50E5A2F5F7}" type="pres">
      <dgm:prSet presAssocID="{C57AC22E-1B13-442F-955F-4564921DB9E4}" presName="spaceRect" presStyleCnt="0"/>
      <dgm:spPr/>
    </dgm:pt>
    <dgm:pt modelId="{EEA18597-F69B-4D96-BCA7-A34613975046}" type="pres">
      <dgm:prSet presAssocID="{C57AC22E-1B13-442F-955F-4564921DB9E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54A0B61A-01E5-491A-AA2C-3BA838A6C419}" type="presOf" srcId="{069DD02B-CD9F-42AA-8D34-99F5431D20E0}" destId="{088B35FC-5A3E-47CB-B03B-79C84687A0C7}" srcOrd="0" destOrd="0" presId="urn:microsoft.com/office/officeart/2018/2/layout/IconLabelList"/>
    <dgm:cxn modelId="{A1CB493F-796F-4965-9029-BFB2DC5461CC}" srcId="{F20D631D-DA92-47E4-8813-BA47D4908DC7}" destId="{F95FE7D4-87A9-4B0C-90A3-C2EA87F4B9E0}" srcOrd="1" destOrd="0" parTransId="{8E50449A-68FB-4B7B-AADE-AC0D93E53E57}" sibTransId="{129B701A-3C03-4D3D-BA77-3C7F3B95F18B}"/>
    <dgm:cxn modelId="{C364C33F-CC27-4210-972E-B74741DB26E5}" type="presOf" srcId="{B788F8B6-8089-4446-980B-10045069B1FD}" destId="{11545A9D-49D6-4ABA-8FCC-A8078B11D13E}" srcOrd="0" destOrd="0" presId="urn:microsoft.com/office/officeart/2018/2/layout/IconLabelList"/>
    <dgm:cxn modelId="{ED61DD44-C8FD-4CAC-9440-2B9DF2766669}" srcId="{F20D631D-DA92-47E4-8813-BA47D4908DC7}" destId="{9B79967F-5E0F-4193-87FA-446B79EF1803}" srcOrd="2" destOrd="0" parTransId="{2BA9F7E6-4E5E-4EF4-A2F0-387C6E7DBB15}" sibTransId="{BFC86E25-569A-48E3-882F-D929ED5955CA}"/>
    <dgm:cxn modelId="{08087F46-C0AB-4799-92F3-54973073926B}" type="presOf" srcId="{30C80D40-4854-464F-B398-926992FE836B}" destId="{2F0525E3-3FDC-4032-B013-A591C7DB2217}" srcOrd="0" destOrd="0" presId="urn:microsoft.com/office/officeart/2018/2/layout/IconLabelList"/>
    <dgm:cxn modelId="{0A98C74C-1A84-4B40-884E-AA0F4E18C855}" srcId="{F20D631D-DA92-47E4-8813-BA47D4908DC7}" destId="{30C80D40-4854-464F-B398-926992FE836B}" srcOrd="0" destOrd="0" parTransId="{D7411D35-71CC-445F-8682-F9C3D6C759D3}" sibTransId="{FE7116C0-15AA-4361-B0F4-385CC1431428}"/>
    <dgm:cxn modelId="{A03D284D-3BA1-4570-A090-AF6182B5BDA9}" srcId="{F20D631D-DA92-47E4-8813-BA47D4908DC7}" destId="{B788F8B6-8089-4446-980B-10045069B1FD}" srcOrd="3" destOrd="0" parTransId="{D23A6DC9-3931-4C16-AEBA-9DE02110D32B}" sibTransId="{18B650FE-13C1-4AC5-9B85-2363BC96F775}"/>
    <dgm:cxn modelId="{0FD0FB97-B48C-474D-89AF-3C8FAB7D8B32}" type="presOf" srcId="{F95FE7D4-87A9-4B0C-90A3-C2EA87F4B9E0}" destId="{6B47A99C-FA13-4958-8E36-0018FA7CD82A}" srcOrd="0" destOrd="0" presId="urn:microsoft.com/office/officeart/2018/2/layout/IconLabelList"/>
    <dgm:cxn modelId="{CA14ACBC-6FC7-4B2B-94FC-1D66941D5DE1}" type="presOf" srcId="{9B79967F-5E0F-4193-87FA-446B79EF1803}" destId="{E8A4BB0F-D1DC-4C4F-9832-49F6ADDB9271}" srcOrd="0" destOrd="0" presId="urn:microsoft.com/office/officeart/2018/2/layout/IconLabelList"/>
    <dgm:cxn modelId="{7728CCBC-99A9-486F-A5CD-0249F7504259}" srcId="{F20D631D-DA92-47E4-8813-BA47D4908DC7}" destId="{069DD02B-CD9F-42AA-8D34-99F5431D20E0}" srcOrd="5" destOrd="0" parTransId="{D145C8DC-EFE9-4E4F-A01C-E8E73254274C}" sibTransId="{FC699C07-A12B-4F7A-BC4B-B05918FBFD4D}"/>
    <dgm:cxn modelId="{77927AC9-DA7F-42BD-9C77-5FAC0C69884B}" srcId="{F20D631D-DA92-47E4-8813-BA47D4908DC7}" destId="{AAA52130-F706-4EFA-8DB7-0CDB0110A629}" srcOrd="4" destOrd="0" parTransId="{15B31648-1896-4780-ABBD-181004F9338E}" sibTransId="{2FF8B992-C5E2-498D-BA79-3235207FE157}"/>
    <dgm:cxn modelId="{15B50ED7-328E-4F34-B9D6-72A03A892071}" srcId="{F20D631D-DA92-47E4-8813-BA47D4908DC7}" destId="{C57AC22E-1B13-442F-955F-4564921DB9E4}" srcOrd="6" destOrd="0" parTransId="{163B4757-AD3A-430B-BF25-A40B5DE14D73}" sibTransId="{75A694EA-766A-4D53-B49E-BE3B526769CD}"/>
    <dgm:cxn modelId="{29E0A8EF-0D66-4AE8-8433-B40876AE55C5}" type="presOf" srcId="{F20D631D-DA92-47E4-8813-BA47D4908DC7}" destId="{BF7FCAF7-4165-408F-94BA-A863D49716B5}" srcOrd="0" destOrd="0" presId="urn:microsoft.com/office/officeart/2018/2/layout/IconLabelList"/>
    <dgm:cxn modelId="{B0D9DCEF-B3C6-4B7B-8F21-44BA988424AB}" type="presOf" srcId="{AAA52130-F706-4EFA-8DB7-0CDB0110A629}" destId="{FA63CD32-665D-42EC-BB29-5E2CAD5DA24E}" srcOrd="0" destOrd="0" presId="urn:microsoft.com/office/officeart/2018/2/layout/IconLabelList"/>
    <dgm:cxn modelId="{A19403FF-6AB4-46B0-83A0-AD4DF8D3861F}" type="presOf" srcId="{C57AC22E-1B13-442F-955F-4564921DB9E4}" destId="{EEA18597-F69B-4D96-BCA7-A34613975046}" srcOrd="0" destOrd="0" presId="urn:microsoft.com/office/officeart/2018/2/layout/IconLabelList"/>
    <dgm:cxn modelId="{D97FD06D-C0AC-438C-961E-F72604B2B29F}" type="presParOf" srcId="{BF7FCAF7-4165-408F-94BA-A863D49716B5}" destId="{AEFC64FD-A334-4B2F-A9FB-8B000B109BF9}" srcOrd="0" destOrd="0" presId="urn:microsoft.com/office/officeart/2018/2/layout/IconLabelList"/>
    <dgm:cxn modelId="{41012AD6-D686-481D-BF24-308056139192}" type="presParOf" srcId="{AEFC64FD-A334-4B2F-A9FB-8B000B109BF9}" destId="{D0E3D176-CD2F-4C83-BB79-1E5D47746AC2}" srcOrd="0" destOrd="0" presId="urn:microsoft.com/office/officeart/2018/2/layout/IconLabelList"/>
    <dgm:cxn modelId="{765ADA7D-2CD6-49EE-8D5A-F07E6BA7D85F}" type="presParOf" srcId="{AEFC64FD-A334-4B2F-A9FB-8B000B109BF9}" destId="{0843C2AD-1189-469F-AD47-808ADB6C9ED0}" srcOrd="1" destOrd="0" presId="urn:microsoft.com/office/officeart/2018/2/layout/IconLabelList"/>
    <dgm:cxn modelId="{0F7C6E87-D59D-4F44-BBFB-24A36BC0CBBB}" type="presParOf" srcId="{AEFC64FD-A334-4B2F-A9FB-8B000B109BF9}" destId="{2F0525E3-3FDC-4032-B013-A591C7DB2217}" srcOrd="2" destOrd="0" presId="urn:microsoft.com/office/officeart/2018/2/layout/IconLabelList"/>
    <dgm:cxn modelId="{4C3DCBAA-92CA-46FB-BBD1-FB9E28C2EA51}" type="presParOf" srcId="{BF7FCAF7-4165-408F-94BA-A863D49716B5}" destId="{2079326C-FB7E-4E74-B418-91A56B37C59E}" srcOrd="1" destOrd="0" presId="urn:microsoft.com/office/officeart/2018/2/layout/IconLabelList"/>
    <dgm:cxn modelId="{31165392-DA12-4D62-8502-7A5CE9ED53F4}" type="presParOf" srcId="{BF7FCAF7-4165-408F-94BA-A863D49716B5}" destId="{A941D1C2-E651-4537-914B-C43EF2887EBF}" srcOrd="2" destOrd="0" presId="urn:microsoft.com/office/officeart/2018/2/layout/IconLabelList"/>
    <dgm:cxn modelId="{A634DE6C-D4F6-497C-863F-787955AA97E7}" type="presParOf" srcId="{A941D1C2-E651-4537-914B-C43EF2887EBF}" destId="{A7D57E4B-0DFA-4BA6-AFA6-02202D84C850}" srcOrd="0" destOrd="0" presId="urn:microsoft.com/office/officeart/2018/2/layout/IconLabelList"/>
    <dgm:cxn modelId="{04F5993E-11F1-4C9E-8DED-B8759E8F2D84}" type="presParOf" srcId="{A941D1C2-E651-4537-914B-C43EF2887EBF}" destId="{B8972EB0-E68E-48B8-9DEB-764722C7850D}" srcOrd="1" destOrd="0" presId="urn:microsoft.com/office/officeart/2018/2/layout/IconLabelList"/>
    <dgm:cxn modelId="{0D3F82F1-E6F3-4815-90A9-7080E8405340}" type="presParOf" srcId="{A941D1C2-E651-4537-914B-C43EF2887EBF}" destId="{6B47A99C-FA13-4958-8E36-0018FA7CD82A}" srcOrd="2" destOrd="0" presId="urn:microsoft.com/office/officeart/2018/2/layout/IconLabelList"/>
    <dgm:cxn modelId="{DCE750C8-313E-43F9-84E0-1F9CB8F39642}" type="presParOf" srcId="{BF7FCAF7-4165-408F-94BA-A863D49716B5}" destId="{C0D42A51-55BC-4576-9D31-D309357BEBDA}" srcOrd="3" destOrd="0" presId="urn:microsoft.com/office/officeart/2018/2/layout/IconLabelList"/>
    <dgm:cxn modelId="{268ED601-C724-455A-AE39-D01A1979CC0D}" type="presParOf" srcId="{BF7FCAF7-4165-408F-94BA-A863D49716B5}" destId="{974AE44E-9D5B-44D9-B202-022964559E83}" srcOrd="4" destOrd="0" presId="urn:microsoft.com/office/officeart/2018/2/layout/IconLabelList"/>
    <dgm:cxn modelId="{DFB02108-5D8C-4B80-8736-B4987BC42F30}" type="presParOf" srcId="{974AE44E-9D5B-44D9-B202-022964559E83}" destId="{7B2D89AC-FC92-46DC-B208-1EE2FF7683FE}" srcOrd="0" destOrd="0" presId="urn:microsoft.com/office/officeart/2018/2/layout/IconLabelList"/>
    <dgm:cxn modelId="{C2901FC7-76AF-4CE0-AF76-692D48727F79}" type="presParOf" srcId="{974AE44E-9D5B-44D9-B202-022964559E83}" destId="{E6871B15-EE57-4D6B-82A5-298CAF56B03C}" srcOrd="1" destOrd="0" presId="urn:microsoft.com/office/officeart/2018/2/layout/IconLabelList"/>
    <dgm:cxn modelId="{E7D13A28-7BF5-4CE3-9EAD-C22C1B26F6FB}" type="presParOf" srcId="{974AE44E-9D5B-44D9-B202-022964559E83}" destId="{E8A4BB0F-D1DC-4C4F-9832-49F6ADDB9271}" srcOrd="2" destOrd="0" presId="urn:microsoft.com/office/officeart/2018/2/layout/IconLabelList"/>
    <dgm:cxn modelId="{1B3B3541-D597-44A4-BFF4-17A23B851BC6}" type="presParOf" srcId="{BF7FCAF7-4165-408F-94BA-A863D49716B5}" destId="{B3EBB9A7-3A0A-480B-BDAB-870AB5AC6EAA}" srcOrd="5" destOrd="0" presId="urn:microsoft.com/office/officeart/2018/2/layout/IconLabelList"/>
    <dgm:cxn modelId="{D09CB9EC-24B7-4E97-9E4E-05CAAE7F1A18}" type="presParOf" srcId="{BF7FCAF7-4165-408F-94BA-A863D49716B5}" destId="{3154F41F-222A-42C1-BCD3-B87ECA705B29}" srcOrd="6" destOrd="0" presId="urn:microsoft.com/office/officeart/2018/2/layout/IconLabelList"/>
    <dgm:cxn modelId="{F1183358-E614-4E9A-BE4A-6BE008017828}" type="presParOf" srcId="{3154F41F-222A-42C1-BCD3-B87ECA705B29}" destId="{69DEF98D-0730-4550-9C98-3ABAC1E13196}" srcOrd="0" destOrd="0" presId="urn:microsoft.com/office/officeart/2018/2/layout/IconLabelList"/>
    <dgm:cxn modelId="{13452356-F6C9-47CF-A7A9-8DCCDFD3B64A}" type="presParOf" srcId="{3154F41F-222A-42C1-BCD3-B87ECA705B29}" destId="{6C871513-2244-438A-9E00-D20241327ECF}" srcOrd="1" destOrd="0" presId="urn:microsoft.com/office/officeart/2018/2/layout/IconLabelList"/>
    <dgm:cxn modelId="{549F1E57-F984-4B47-84E3-1D0F411825CA}" type="presParOf" srcId="{3154F41F-222A-42C1-BCD3-B87ECA705B29}" destId="{11545A9D-49D6-4ABA-8FCC-A8078B11D13E}" srcOrd="2" destOrd="0" presId="urn:microsoft.com/office/officeart/2018/2/layout/IconLabelList"/>
    <dgm:cxn modelId="{366777A0-8115-46A9-BDCE-BFA803631C52}" type="presParOf" srcId="{BF7FCAF7-4165-408F-94BA-A863D49716B5}" destId="{886125F2-39DF-40C9-8AA7-6D9991515CF7}" srcOrd="7" destOrd="0" presId="urn:microsoft.com/office/officeart/2018/2/layout/IconLabelList"/>
    <dgm:cxn modelId="{75ED491D-FBF6-4CBB-AE87-D974A2EC3C62}" type="presParOf" srcId="{BF7FCAF7-4165-408F-94BA-A863D49716B5}" destId="{A80CF290-D7B7-4AE6-AA6A-3906AC28B964}" srcOrd="8" destOrd="0" presId="urn:microsoft.com/office/officeart/2018/2/layout/IconLabelList"/>
    <dgm:cxn modelId="{68997B0B-9618-43EB-B6D0-B9F98BB4F6AF}" type="presParOf" srcId="{A80CF290-D7B7-4AE6-AA6A-3906AC28B964}" destId="{EA288AF9-0F3B-4A43-B539-1501F2E34C87}" srcOrd="0" destOrd="0" presId="urn:microsoft.com/office/officeart/2018/2/layout/IconLabelList"/>
    <dgm:cxn modelId="{81DB41AE-A21F-4C23-A8BA-CEF8B2B3810C}" type="presParOf" srcId="{A80CF290-D7B7-4AE6-AA6A-3906AC28B964}" destId="{E3449DAC-ECF6-4F23-87A3-8471CE3B7FDE}" srcOrd="1" destOrd="0" presId="urn:microsoft.com/office/officeart/2018/2/layout/IconLabelList"/>
    <dgm:cxn modelId="{CE089902-CC28-4C7F-B365-D5FF0BC4FB66}" type="presParOf" srcId="{A80CF290-D7B7-4AE6-AA6A-3906AC28B964}" destId="{FA63CD32-665D-42EC-BB29-5E2CAD5DA24E}" srcOrd="2" destOrd="0" presId="urn:microsoft.com/office/officeart/2018/2/layout/IconLabelList"/>
    <dgm:cxn modelId="{E355957A-0BC1-43F6-BFF1-3D5E5C825019}" type="presParOf" srcId="{BF7FCAF7-4165-408F-94BA-A863D49716B5}" destId="{1D019451-A397-4FAE-B68F-851A5CB597E4}" srcOrd="9" destOrd="0" presId="urn:microsoft.com/office/officeart/2018/2/layout/IconLabelList"/>
    <dgm:cxn modelId="{CCFAAB8E-3A3D-40C1-85B0-DA8CDAB52463}" type="presParOf" srcId="{BF7FCAF7-4165-408F-94BA-A863D49716B5}" destId="{F35B6BEB-91EA-4168-A99E-FB75CC9443ED}" srcOrd="10" destOrd="0" presId="urn:microsoft.com/office/officeart/2018/2/layout/IconLabelList"/>
    <dgm:cxn modelId="{1377C3B0-DBCC-4649-AB75-DACB27C415BA}" type="presParOf" srcId="{F35B6BEB-91EA-4168-A99E-FB75CC9443ED}" destId="{4288F3AD-58F6-466F-8A3A-5A849EF57E79}" srcOrd="0" destOrd="0" presId="urn:microsoft.com/office/officeart/2018/2/layout/IconLabelList"/>
    <dgm:cxn modelId="{C2097653-6714-46AD-B2C1-53F5483DC320}" type="presParOf" srcId="{F35B6BEB-91EA-4168-A99E-FB75CC9443ED}" destId="{DB1E5FE6-5AFD-4CDA-9FBC-2C1286587380}" srcOrd="1" destOrd="0" presId="urn:microsoft.com/office/officeart/2018/2/layout/IconLabelList"/>
    <dgm:cxn modelId="{88E28A7C-AC25-4368-8047-95DBAB93DB90}" type="presParOf" srcId="{F35B6BEB-91EA-4168-A99E-FB75CC9443ED}" destId="{088B35FC-5A3E-47CB-B03B-79C84687A0C7}" srcOrd="2" destOrd="0" presId="urn:microsoft.com/office/officeart/2018/2/layout/IconLabelList"/>
    <dgm:cxn modelId="{75EF98B0-51B2-4AA9-AFE1-8D54A50CDF0C}" type="presParOf" srcId="{BF7FCAF7-4165-408F-94BA-A863D49716B5}" destId="{457E782F-31AB-4268-AF3C-F41C0CC39730}" srcOrd="11" destOrd="0" presId="urn:microsoft.com/office/officeart/2018/2/layout/IconLabelList"/>
    <dgm:cxn modelId="{4AF2B000-73F3-4575-8F23-EB86910746FB}" type="presParOf" srcId="{BF7FCAF7-4165-408F-94BA-A863D49716B5}" destId="{C8909A08-0DEE-49D7-9868-C9A3C93C4855}" srcOrd="12" destOrd="0" presId="urn:microsoft.com/office/officeart/2018/2/layout/IconLabelList"/>
    <dgm:cxn modelId="{E1E74F64-09FD-44F0-A952-DD6FA35A2C85}" type="presParOf" srcId="{C8909A08-0DEE-49D7-9868-C9A3C93C4855}" destId="{0E80DF8B-D840-4DF5-AEC6-64A9E8BDA19C}" srcOrd="0" destOrd="0" presId="urn:microsoft.com/office/officeart/2018/2/layout/IconLabelList"/>
    <dgm:cxn modelId="{42E6F80C-F435-4035-A71A-1BF8ABEED8C8}" type="presParOf" srcId="{C8909A08-0DEE-49D7-9868-C9A3C93C4855}" destId="{6C569D24-CB62-41C1-9EF0-4D50E5A2F5F7}" srcOrd="1" destOrd="0" presId="urn:microsoft.com/office/officeart/2018/2/layout/IconLabelList"/>
    <dgm:cxn modelId="{D0D0568C-1ACA-4D65-A538-88958DBA06FD}" type="presParOf" srcId="{C8909A08-0DEE-49D7-9868-C9A3C93C4855}" destId="{EEA18597-F69B-4D96-BCA7-A346139750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5E2DC6-87EE-4478-BD83-FD2FCA5C31B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6E218F-16F8-40D2-9B0D-CC6AC082DAB7}">
      <dgm:prSet/>
      <dgm:spPr/>
      <dgm:t>
        <a:bodyPr/>
        <a:lstStyle/>
        <a:p>
          <a:r>
            <a:rPr lang="en-US"/>
            <a:t>Limited crime dataset to only the past year (Aug 2019 to Aug 2020) = 76,931 records</a:t>
          </a:r>
        </a:p>
      </dgm:t>
    </dgm:pt>
    <dgm:pt modelId="{4452A54C-F45B-47C2-97ED-4F05C6991566}" type="parTrans" cxnId="{CA2D758F-153B-4654-A9CB-3795A9CE2C4C}">
      <dgm:prSet/>
      <dgm:spPr/>
      <dgm:t>
        <a:bodyPr/>
        <a:lstStyle/>
        <a:p>
          <a:endParaRPr lang="en-US"/>
        </a:p>
      </dgm:t>
    </dgm:pt>
    <dgm:pt modelId="{047B026D-1718-4889-B101-079D6B649130}" type="sibTrans" cxnId="{CA2D758F-153B-4654-A9CB-3795A9CE2C4C}">
      <dgm:prSet/>
      <dgm:spPr/>
      <dgm:t>
        <a:bodyPr/>
        <a:lstStyle/>
        <a:p>
          <a:endParaRPr lang="en-US"/>
        </a:p>
      </dgm:t>
    </dgm:pt>
    <dgm:pt modelId="{869DC13E-2529-4B7B-8368-4F88ACC68B07}">
      <dgm:prSet/>
      <dgm:spPr/>
      <dgm:t>
        <a:bodyPr/>
        <a:lstStyle/>
        <a:p>
          <a:r>
            <a:rPr lang="en-US"/>
            <a:t>Deleted anything with brackets in web-scraped neighborhood dataset</a:t>
          </a:r>
        </a:p>
      </dgm:t>
    </dgm:pt>
    <dgm:pt modelId="{597E510E-7D2E-4DAA-BA87-23FF3F402CA5}" type="parTrans" cxnId="{8232AF94-635C-42F1-A293-22CB74BAC39B}">
      <dgm:prSet/>
      <dgm:spPr/>
      <dgm:t>
        <a:bodyPr/>
        <a:lstStyle/>
        <a:p>
          <a:endParaRPr lang="en-US"/>
        </a:p>
      </dgm:t>
    </dgm:pt>
    <dgm:pt modelId="{E362AB7F-BDF8-4416-BC7A-60901B3C0CD1}" type="sibTrans" cxnId="{8232AF94-635C-42F1-A293-22CB74BAC39B}">
      <dgm:prSet/>
      <dgm:spPr/>
      <dgm:t>
        <a:bodyPr/>
        <a:lstStyle/>
        <a:p>
          <a:endParaRPr lang="en-US"/>
        </a:p>
      </dgm:t>
    </dgm:pt>
    <dgm:pt modelId="{56CCC46D-62A8-44D9-A2BE-C9DAA734ED8B}">
      <dgm:prSet/>
      <dgm:spPr/>
      <dgm:t>
        <a:bodyPr/>
        <a:lstStyle/>
        <a:p>
          <a:r>
            <a:rPr lang="en-US"/>
            <a:t>Used geocoder to gather latitude and longitude coordinates</a:t>
          </a:r>
        </a:p>
      </dgm:t>
    </dgm:pt>
    <dgm:pt modelId="{4B6D33E7-A4DF-4B5C-8144-048783E1CB9E}" type="parTrans" cxnId="{E5FB1B2E-1684-4E67-A521-7200D4BFDDAD}">
      <dgm:prSet/>
      <dgm:spPr/>
      <dgm:t>
        <a:bodyPr/>
        <a:lstStyle/>
        <a:p>
          <a:endParaRPr lang="en-US"/>
        </a:p>
      </dgm:t>
    </dgm:pt>
    <dgm:pt modelId="{08FA0060-ABA2-420C-BD32-47AF291C5D43}" type="sibTrans" cxnId="{E5FB1B2E-1684-4E67-A521-7200D4BFDDAD}">
      <dgm:prSet/>
      <dgm:spPr/>
      <dgm:t>
        <a:bodyPr/>
        <a:lstStyle/>
        <a:p>
          <a:endParaRPr lang="en-US"/>
        </a:p>
      </dgm:t>
    </dgm:pt>
    <dgm:pt modelId="{6FD0E8CB-43CE-4A37-833F-9A7CBA181664}">
      <dgm:prSet/>
      <dgm:spPr/>
      <dgm:t>
        <a:bodyPr/>
        <a:lstStyle/>
        <a:p>
          <a:r>
            <a:rPr lang="en-US"/>
            <a:t>Drop any rows with no coordinate info</a:t>
          </a:r>
        </a:p>
      </dgm:t>
    </dgm:pt>
    <dgm:pt modelId="{EEBB2A54-A3E8-42DE-9C6E-6D1830BC1532}" type="parTrans" cxnId="{0AEE0C01-EEFD-4F47-9B03-8028083F0ADD}">
      <dgm:prSet/>
      <dgm:spPr/>
      <dgm:t>
        <a:bodyPr/>
        <a:lstStyle/>
        <a:p>
          <a:endParaRPr lang="en-US"/>
        </a:p>
      </dgm:t>
    </dgm:pt>
    <dgm:pt modelId="{72FCB8B9-1E08-41F1-807D-77C297B5538E}" type="sibTrans" cxnId="{0AEE0C01-EEFD-4F47-9B03-8028083F0ADD}">
      <dgm:prSet/>
      <dgm:spPr/>
      <dgm:t>
        <a:bodyPr/>
        <a:lstStyle/>
        <a:p>
          <a:endParaRPr lang="en-US"/>
        </a:p>
      </dgm:t>
    </dgm:pt>
    <dgm:pt modelId="{5AF774BC-1AE8-477A-A66E-26699D7EBB82}">
      <dgm:prSet/>
      <dgm:spPr/>
      <dgm:t>
        <a:bodyPr/>
        <a:lstStyle/>
        <a:p>
          <a:r>
            <a:rPr lang="en-US"/>
            <a:t>Map coordinates and manually change any outside of Seattle area using Google Maps</a:t>
          </a:r>
        </a:p>
      </dgm:t>
    </dgm:pt>
    <dgm:pt modelId="{05735EA6-A506-4F1A-A782-A347ECFBC184}" type="parTrans" cxnId="{883252AE-78D0-43B8-B22E-8A0D2A32070F}">
      <dgm:prSet/>
      <dgm:spPr/>
      <dgm:t>
        <a:bodyPr/>
        <a:lstStyle/>
        <a:p>
          <a:endParaRPr lang="en-US"/>
        </a:p>
      </dgm:t>
    </dgm:pt>
    <dgm:pt modelId="{A142A4DC-A69E-43F5-8C2A-52E9BB794104}" type="sibTrans" cxnId="{883252AE-78D0-43B8-B22E-8A0D2A32070F}">
      <dgm:prSet/>
      <dgm:spPr/>
      <dgm:t>
        <a:bodyPr/>
        <a:lstStyle/>
        <a:p>
          <a:endParaRPr lang="en-US"/>
        </a:p>
      </dgm:t>
    </dgm:pt>
    <dgm:pt modelId="{43834B11-2729-42E0-9D5E-F0CAE8716867}" type="pres">
      <dgm:prSet presAssocID="{E45E2DC6-87EE-4478-BD83-FD2FCA5C31B1}" presName="linear" presStyleCnt="0">
        <dgm:presLayoutVars>
          <dgm:animLvl val="lvl"/>
          <dgm:resizeHandles val="exact"/>
        </dgm:presLayoutVars>
      </dgm:prSet>
      <dgm:spPr/>
    </dgm:pt>
    <dgm:pt modelId="{60A34B53-E5D9-4514-B8FE-B57A538C1C7B}" type="pres">
      <dgm:prSet presAssocID="{866E218F-16F8-40D2-9B0D-CC6AC082DAB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AF366FD-4B27-47BB-836F-DFE0ABE50D6B}" type="pres">
      <dgm:prSet presAssocID="{047B026D-1718-4889-B101-079D6B649130}" presName="spacer" presStyleCnt="0"/>
      <dgm:spPr/>
    </dgm:pt>
    <dgm:pt modelId="{C1817EF2-524F-4ABE-ADB9-D045FBC357A4}" type="pres">
      <dgm:prSet presAssocID="{869DC13E-2529-4B7B-8368-4F88ACC68B0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94E310A-6810-45D8-95D2-E682EA4A832E}" type="pres">
      <dgm:prSet presAssocID="{E362AB7F-BDF8-4416-BC7A-60901B3C0CD1}" presName="spacer" presStyleCnt="0"/>
      <dgm:spPr/>
    </dgm:pt>
    <dgm:pt modelId="{33B15AA5-9822-4200-B666-DABF22D16304}" type="pres">
      <dgm:prSet presAssocID="{56CCC46D-62A8-44D9-A2BE-C9DAA734ED8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3E04FB2-C12F-489F-8907-1D020F25E123}" type="pres">
      <dgm:prSet presAssocID="{08FA0060-ABA2-420C-BD32-47AF291C5D43}" presName="spacer" presStyleCnt="0"/>
      <dgm:spPr/>
    </dgm:pt>
    <dgm:pt modelId="{434FCBBF-9189-4E2A-BD62-9DB448FDCF41}" type="pres">
      <dgm:prSet presAssocID="{6FD0E8CB-43CE-4A37-833F-9A7CBA18166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7EC4342-F0FE-4471-953C-5A2841342848}" type="pres">
      <dgm:prSet presAssocID="{72FCB8B9-1E08-41F1-807D-77C297B5538E}" presName="spacer" presStyleCnt="0"/>
      <dgm:spPr/>
    </dgm:pt>
    <dgm:pt modelId="{BF73F0A3-2C5F-4B00-B486-07AB46F1C164}" type="pres">
      <dgm:prSet presAssocID="{5AF774BC-1AE8-477A-A66E-26699D7EBB8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AEE0C01-EEFD-4F47-9B03-8028083F0ADD}" srcId="{E45E2DC6-87EE-4478-BD83-FD2FCA5C31B1}" destId="{6FD0E8CB-43CE-4A37-833F-9A7CBA181664}" srcOrd="3" destOrd="0" parTransId="{EEBB2A54-A3E8-42DE-9C6E-6D1830BC1532}" sibTransId="{72FCB8B9-1E08-41F1-807D-77C297B5538E}"/>
    <dgm:cxn modelId="{E5FB1B2E-1684-4E67-A521-7200D4BFDDAD}" srcId="{E45E2DC6-87EE-4478-BD83-FD2FCA5C31B1}" destId="{56CCC46D-62A8-44D9-A2BE-C9DAA734ED8B}" srcOrd="2" destOrd="0" parTransId="{4B6D33E7-A4DF-4B5C-8144-048783E1CB9E}" sibTransId="{08FA0060-ABA2-420C-BD32-47AF291C5D43}"/>
    <dgm:cxn modelId="{3D897A51-34CB-43B8-A0A0-648ABF80B527}" type="presOf" srcId="{866E218F-16F8-40D2-9B0D-CC6AC082DAB7}" destId="{60A34B53-E5D9-4514-B8FE-B57A538C1C7B}" srcOrd="0" destOrd="0" presId="urn:microsoft.com/office/officeart/2005/8/layout/vList2"/>
    <dgm:cxn modelId="{CA2D758F-153B-4654-A9CB-3795A9CE2C4C}" srcId="{E45E2DC6-87EE-4478-BD83-FD2FCA5C31B1}" destId="{866E218F-16F8-40D2-9B0D-CC6AC082DAB7}" srcOrd="0" destOrd="0" parTransId="{4452A54C-F45B-47C2-97ED-4F05C6991566}" sibTransId="{047B026D-1718-4889-B101-079D6B649130}"/>
    <dgm:cxn modelId="{BB87C090-725D-4C58-9F66-54620943C0BD}" type="presOf" srcId="{E45E2DC6-87EE-4478-BD83-FD2FCA5C31B1}" destId="{43834B11-2729-42E0-9D5E-F0CAE8716867}" srcOrd="0" destOrd="0" presId="urn:microsoft.com/office/officeart/2005/8/layout/vList2"/>
    <dgm:cxn modelId="{8232AF94-635C-42F1-A293-22CB74BAC39B}" srcId="{E45E2DC6-87EE-4478-BD83-FD2FCA5C31B1}" destId="{869DC13E-2529-4B7B-8368-4F88ACC68B07}" srcOrd="1" destOrd="0" parTransId="{597E510E-7D2E-4DAA-BA87-23FF3F402CA5}" sibTransId="{E362AB7F-BDF8-4416-BC7A-60901B3C0CD1}"/>
    <dgm:cxn modelId="{C57E84A3-A56D-452C-B0FB-F303B025B259}" type="presOf" srcId="{869DC13E-2529-4B7B-8368-4F88ACC68B07}" destId="{C1817EF2-524F-4ABE-ADB9-D045FBC357A4}" srcOrd="0" destOrd="0" presId="urn:microsoft.com/office/officeart/2005/8/layout/vList2"/>
    <dgm:cxn modelId="{807C09AA-C14C-407B-924B-7DCC6BE9E465}" type="presOf" srcId="{6FD0E8CB-43CE-4A37-833F-9A7CBA181664}" destId="{434FCBBF-9189-4E2A-BD62-9DB448FDCF41}" srcOrd="0" destOrd="0" presId="urn:microsoft.com/office/officeart/2005/8/layout/vList2"/>
    <dgm:cxn modelId="{285D67AD-5031-402F-A191-F1F484A52598}" type="presOf" srcId="{5AF774BC-1AE8-477A-A66E-26699D7EBB82}" destId="{BF73F0A3-2C5F-4B00-B486-07AB46F1C164}" srcOrd="0" destOrd="0" presId="urn:microsoft.com/office/officeart/2005/8/layout/vList2"/>
    <dgm:cxn modelId="{883252AE-78D0-43B8-B22E-8A0D2A32070F}" srcId="{E45E2DC6-87EE-4478-BD83-FD2FCA5C31B1}" destId="{5AF774BC-1AE8-477A-A66E-26699D7EBB82}" srcOrd="4" destOrd="0" parTransId="{05735EA6-A506-4F1A-A782-A347ECFBC184}" sibTransId="{A142A4DC-A69E-43F5-8C2A-52E9BB794104}"/>
    <dgm:cxn modelId="{E8521EC3-6838-4CED-BD74-99105421ADFC}" type="presOf" srcId="{56CCC46D-62A8-44D9-A2BE-C9DAA734ED8B}" destId="{33B15AA5-9822-4200-B666-DABF22D16304}" srcOrd="0" destOrd="0" presId="urn:microsoft.com/office/officeart/2005/8/layout/vList2"/>
    <dgm:cxn modelId="{866A447F-7CF3-444F-A3A8-09565E2432DA}" type="presParOf" srcId="{43834B11-2729-42E0-9D5E-F0CAE8716867}" destId="{60A34B53-E5D9-4514-B8FE-B57A538C1C7B}" srcOrd="0" destOrd="0" presId="urn:microsoft.com/office/officeart/2005/8/layout/vList2"/>
    <dgm:cxn modelId="{89BAB76F-1D4D-47FC-BCC9-37C1D94B5104}" type="presParOf" srcId="{43834B11-2729-42E0-9D5E-F0CAE8716867}" destId="{5AF366FD-4B27-47BB-836F-DFE0ABE50D6B}" srcOrd="1" destOrd="0" presId="urn:microsoft.com/office/officeart/2005/8/layout/vList2"/>
    <dgm:cxn modelId="{17E58A89-2179-4817-8050-40B0E63AB7E6}" type="presParOf" srcId="{43834B11-2729-42E0-9D5E-F0CAE8716867}" destId="{C1817EF2-524F-4ABE-ADB9-D045FBC357A4}" srcOrd="2" destOrd="0" presId="urn:microsoft.com/office/officeart/2005/8/layout/vList2"/>
    <dgm:cxn modelId="{D5DF0CBB-33BD-4BE5-A03B-4CC6D5000886}" type="presParOf" srcId="{43834B11-2729-42E0-9D5E-F0CAE8716867}" destId="{A94E310A-6810-45D8-95D2-E682EA4A832E}" srcOrd="3" destOrd="0" presId="urn:microsoft.com/office/officeart/2005/8/layout/vList2"/>
    <dgm:cxn modelId="{FBEC7FFA-C569-42C7-939F-37E8633877A7}" type="presParOf" srcId="{43834B11-2729-42E0-9D5E-F0CAE8716867}" destId="{33B15AA5-9822-4200-B666-DABF22D16304}" srcOrd="4" destOrd="0" presId="urn:microsoft.com/office/officeart/2005/8/layout/vList2"/>
    <dgm:cxn modelId="{00E8E421-5C66-4871-A8DB-2A324EA445E2}" type="presParOf" srcId="{43834B11-2729-42E0-9D5E-F0CAE8716867}" destId="{A3E04FB2-C12F-489F-8907-1D020F25E123}" srcOrd="5" destOrd="0" presId="urn:microsoft.com/office/officeart/2005/8/layout/vList2"/>
    <dgm:cxn modelId="{DDD59CE3-6586-47EE-BEC5-770957C46338}" type="presParOf" srcId="{43834B11-2729-42E0-9D5E-F0CAE8716867}" destId="{434FCBBF-9189-4E2A-BD62-9DB448FDCF41}" srcOrd="6" destOrd="0" presId="urn:microsoft.com/office/officeart/2005/8/layout/vList2"/>
    <dgm:cxn modelId="{0B93D175-F0A8-435A-B668-E6AFF5B1D148}" type="presParOf" srcId="{43834B11-2729-42E0-9D5E-F0CAE8716867}" destId="{57EC4342-F0FE-4471-953C-5A2841342848}" srcOrd="7" destOrd="0" presId="urn:microsoft.com/office/officeart/2005/8/layout/vList2"/>
    <dgm:cxn modelId="{3EBAC130-20E7-40DF-8388-45D28D9BA4A9}" type="presParOf" srcId="{43834B11-2729-42E0-9D5E-F0CAE8716867}" destId="{BF73F0A3-2C5F-4B00-B486-07AB46F1C16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0D631D-DA92-47E4-8813-BA47D4908DC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C80D40-4854-464F-B398-926992FE836B}">
      <dgm:prSet/>
      <dgm:spPr/>
      <dgm:t>
        <a:bodyPr/>
        <a:lstStyle/>
        <a:p>
          <a:r>
            <a:rPr lang="en-US"/>
            <a:t>Gather datasets</a:t>
          </a:r>
        </a:p>
      </dgm:t>
    </dgm:pt>
    <dgm:pt modelId="{D7411D35-71CC-445F-8682-F9C3D6C759D3}" type="parTrans" cxnId="{0A98C74C-1A84-4B40-884E-AA0F4E18C855}">
      <dgm:prSet/>
      <dgm:spPr/>
      <dgm:t>
        <a:bodyPr/>
        <a:lstStyle/>
        <a:p>
          <a:endParaRPr lang="en-US"/>
        </a:p>
      </dgm:t>
    </dgm:pt>
    <dgm:pt modelId="{FE7116C0-15AA-4361-B0F4-385CC1431428}" type="sibTrans" cxnId="{0A98C74C-1A84-4B40-884E-AA0F4E18C855}">
      <dgm:prSet/>
      <dgm:spPr/>
      <dgm:t>
        <a:bodyPr/>
        <a:lstStyle/>
        <a:p>
          <a:endParaRPr lang="en-US"/>
        </a:p>
      </dgm:t>
    </dgm:pt>
    <dgm:pt modelId="{F95FE7D4-87A9-4B0C-90A3-C2EA87F4B9E0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8E50449A-68FB-4B7B-AADE-AC0D93E53E57}" type="parTrans" cxnId="{A1CB493F-796F-4965-9029-BFB2DC5461CC}">
      <dgm:prSet/>
      <dgm:spPr/>
      <dgm:t>
        <a:bodyPr/>
        <a:lstStyle/>
        <a:p>
          <a:endParaRPr lang="en-US"/>
        </a:p>
      </dgm:t>
    </dgm:pt>
    <dgm:pt modelId="{129B701A-3C03-4D3D-BA77-3C7F3B95F18B}" type="sibTrans" cxnId="{A1CB493F-796F-4965-9029-BFB2DC5461CC}">
      <dgm:prSet/>
      <dgm:spPr/>
      <dgm:t>
        <a:bodyPr/>
        <a:lstStyle/>
        <a:p>
          <a:endParaRPr lang="en-US"/>
        </a:p>
      </dgm:t>
    </dgm:pt>
    <dgm:pt modelId="{9B79967F-5E0F-4193-87FA-446B79EF1803}">
      <dgm:prSet/>
      <dgm:spPr/>
      <dgm:t>
        <a:bodyPr/>
        <a:lstStyle/>
        <a:p>
          <a:r>
            <a:rPr lang="en-US"/>
            <a:t>Exploratory data analysis of crime data</a:t>
          </a:r>
        </a:p>
      </dgm:t>
    </dgm:pt>
    <dgm:pt modelId="{2BA9F7E6-4E5E-4EF4-A2F0-387C6E7DBB15}" type="parTrans" cxnId="{ED61DD44-C8FD-4CAC-9440-2B9DF2766669}">
      <dgm:prSet/>
      <dgm:spPr/>
      <dgm:t>
        <a:bodyPr/>
        <a:lstStyle/>
        <a:p>
          <a:endParaRPr lang="en-US"/>
        </a:p>
      </dgm:t>
    </dgm:pt>
    <dgm:pt modelId="{BFC86E25-569A-48E3-882F-D929ED5955CA}" type="sibTrans" cxnId="{ED61DD44-C8FD-4CAC-9440-2B9DF2766669}">
      <dgm:prSet/>
      <dgm:spPr/>
      <dgm:t>
        <a:bodyPr/>
        <a:lstStyle/>
        <a:p>
          <a:endParaRPr lang="en-US"/>
        </a:p>
      </dgm:t>
    </dgm:pt>
    <dgm:pt modelId="{B788F8B6-8089-4446-980B-10045069B1FD}">
      <dgm:prSet/>
      <dgm:spPr/>
      <dgm:t>
        <a:bodyPr/>
        <a:lstStyle/>
        <a:p>
          <a:r>
            <a:rPr lang="en-US"/>
            <a:t>K-means clustering of crime data</a:t>
          </a:r>
        </a:p>
      </dgm:t>
    </dgm:pt>
    <dgm:pt modelId="{D23A6DC9-3931-4C16-AEBA-9DE02110D32B}" type="parTrans" cxnId="{A03D284D-3BA1-4570-A090-AF6182B5BDA9}">
      <dgm:prSet/>
      <dgm:spPr/>
      <dgm:t>
        <a:bodyPr/>
        <a:lstStyle/>
        <a:p>
          <a:endParaRPr lang="en-US"/>
        </a:p>
      </dgm:t>
    </dgm:pt>
    <dgm:pt modelId="{18B650FE-13C1-4AC5-9B85-2363BC96F775}" type="sibTrans" cxnId="{A03D284D-3BA1-4570-A090-AF6182B5BDA9}">
      <dgm:prSet/>
      <dgm:spPr/>
      <dgm:t>
        <a:bodyPr/>
        <a:lstStyle/>
        <a:p>
          <a:endParaRPr lang="en-US"/>
        </a:p>
      </dgm:t>
    </dgm:pt>
    <dgm:pt modelId="{AAA52130-F706-4EFA-8DB7-0CDB0110A629}">
      <dgm:prSet/>
      <dgm:spPr/>
      <dgm:t>
        <a:bodyPr/>
        <a:lstStyle/>
        <a:p>
          <a:r>
            <a:rPr lang="en-US"/>
            <a:t>Pick a cluster to explore</a:t>
          </a:r>
        </a:p>
      </dgm:t>
    </dgm:pt>
    <dgm:pt modelId="{15B31648-1896-4780-ABBD-181004F9338E}" type="parTrans" cxnId="{77927AC9-DA7F-42BD-9C77-5FAC0C69884B}">
      <dgm:prSet/>
      <dgm:spPr/>
      <dgm:t>
        <a:bodyPr/>
        <a:lstStyle/>
        <a:p>
          <a:endParaRPr lang="en-US"/>
        </a:p>
      </dgm:t>
    </dgm:pt>
    <dgm:pt modelId="{2FF8B992-C5E2-498D-BA79-3235207FE157}" type="sibTrans" cxnId="{77927AC9-DA7F-42BD-9C77-5FAC0C69884B}">
      <dgm:prSet/>
      <dgm:spPr/>
      <dgm:t>
        <a:bodyPr/>
        <a:lstStyle/>
        <a:p>
          <a:endParaRPr lang="en-US"/>
        </a:p>
      </dgm:t>
    </dgm:pt>
    <dgm:pt modelId="{069DD02B-CD9F-42AA-8D34-99F5431D20E0}">
      <dgm:prSet/>
      <dgm:spPr/>
      <dgm:t>
        <a:bodyPr/>
        <a:lstStyle/>
        <a:p>
          <a:r>
            <a:rPr lang="en-US"/>
            <a:t>Explore venues in the cluster using Foursquare API</a:t>
          </a:r>
        </a:p>
      </dgm:t>
    </dgm:pt>
    <dgm:pt modelId="{D145C8DC-EFE9-4E4F-A01C-E8E73254274C}" type="parTrans" cxnId="{7728CCBC-99A9-486F-A5CD-0249F7504259}">
      <dgm:prSet/>
      <dgm:spPr/>
      <dgm:t>
        <a:bodyPr/>
        <a:lstStyle/>
        <a:p>
          <a:endParaRPr lang="en-US"/>
        </a:p>
      </dgm:t>
    </dgm:pt>
    <dgm:pt modelId="{FC699C07-A12B-4F7A-BC4B-B05918FBFD4D}" type="sibTrans" cxnId="{7728CCBC-99A9-486F-A5CD-0249F7504259}">
      <dgm:prSet/>
      <dgm:spPr/>
      <dgm:t>
        <a:bodyPr/>
        <a:lstStyle/>
        <a:p>
          <a:endParaRPr lang="en-US"/>
        </a:p>
      </dgm:t>
    </dgm:pt>
    <dgm:pt modelId="{C57AC22E-1B13-442F-955F-4564921DB9E4}">
      <dgm:prSet/>
      <dgm:spPr/>
      <dgm:t>
        <a:bodyPr/>
        <a:lstStyle/>
        <a:p>
          <a:r>
            <a:rPr lang="en-US"/>
            <a:t>Pick the best neighborhood in the cluster</a:t>
          </a:r>
        </a:p>
      </dgm:t>
    </dgm:pt>
    <dgm:pt modelId="{163B4757-AD3A-430B-BF25-A40B5DE14D73}" type="parTrans" cxnId="{15B50ED7-328E-4F34-B9D6-72A03A892071}">
      <dgm:prSet/>
      <dgm:spPr/>
      <dgm:t>
        <a:bodyPr/>
        <a:lstStyle/>
        <a:p>
          <a:endParaRPr lang="en-US"/>
        </a:p>
      </dgm:t>
    </dgm:pt>
    <dgm:pt modelId="{75A694EA-766A-4D53-B49E-BE3B526769CD}" type="sibTrans" cxnId="{15B50ED7-328E-4F34-B9D6-72A03A892071}">
      <dgm:prSet/>
      <dgm:spPr/>
      <dgm:t>
        <a:bodyPr/>
        <a:lstStyle/>
        <a:p>
          <a:endParaRPr lang="en-US"/>
        </a:p>
      </dgm:t>
    </dgm:pt>
    <dgm:pt modelId="{BF7FCAF7-4165-408F-94BA-A863D49716B5}" type="pres">
      <dgm:prSet presAssocID="{F20D631D-DA92-47E4-8813-BA47D4908DC7}" presName="root" presStyleCnt="0">
        <dgm:presLayoutVars>
          <dgm:dir/>
          <dgm:resizeHandles val="exact"/>
        </dgm:presLayoutVars>
      </dgm:prSet>
      <dgm:spPr/>
    </dgm:pt>
    <dgm:pt modelId="{AEFC64FD-A334-4B2F-A9FB-8B000B109BF9}" type="pres">
      <dgm:prSet presAssocID="{30C80D40-4854-464F-B398-926992FE836B}" presName="compNode" presStyleCnt="0"/>
      <dgm:spPr/>
    </dgm:pt>
    <dgm:pt modelId="{D0E3D176-CD2F-4C83-BB79-1E5D47746AC2}" type="pres">
      <dgm:prSet presAssocID="{30C80D40-4854-464F-B398-926992FE836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843C2AD-1189-469F-AD47-808ADB6C9ED0}" type="pres">
      <dgm:prSet presAssocID="{30C80D40-4854-464F-B398-926992FE836B}" presName="spaceRect" presStyleCnt="0"/>
      <dgm:spPr/>
    </dgm:pt>
    <dgm:pt modelId="{2F0525E3-3FDC-4032-B013-A591C7DB2217}" type="pres">
      <dgm:prSet presAssocID="{30C80D40-4854-464F-B398-926992FE836B}" presName="textRect" presStyleLbl="revTx" presStyleIdx="0" presStyleCnt="7">
        <dgm:presLayoutVars>
          <dgm:chMax val="1"/>
          <dgm:chPref val="1"/>
        </dgm:presLayoutVars>
      </dgm:prSet>
      <dgm:spPr/>
    </dgm:pt>
    <dgm:pt modelId="{2079326C-FB7E-4E74-B418-91A56B37C59E}" type="pres">
      <dgm:prSet presAssocID="{FE7116C0-15AA-4361-B0F4-385CC1431428}" presName="sibTrans" presStyleCnt="0"/>
      <dgm:spPr/>
    </dgm:pt>
    <dgm:pt modelId="{A941D1C2-E651-4537-914B-C43EF2887EBF}" type="pres">
      <dgm:prSet presAssocID="{F95FE7D4-87A9-4B0C-90A3-C2EA87F4B9E0}" presName="compNode" presStyleCnt="0"/>
      <dgm:spPr/>
    </dgm:pt>
    <dgm:pt modelId="{A7D57E4B-0DFA-4BA6-AFA6-02202D84C850}" type="pres">
      <dgm:prSet presAssocID="{F95FE7D4-87A9-4B0C-90A3-C2EA87F4B9E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B8972EB0-E68E-48B8-9DEB-764722C7850D}" type="pres">
      <dgm:prSet presAssocID="{F95FE7D4-87A9-4B0C-90A3-C2EA87F4B9E0}" presName="spaceRect" presStyleCnt="0"/>
      <dgm:spPr/>
    </dgm:pt>
    <dgm:pt modelId="{6B47A99C-FA13-4958-8E36-0018FA7CD82A}" type="pres">
      <dgm:prSet presAssocID="{F95FE7D4-87A9-4B0C-90A3-C2EA87F4B9E0}" presName="textRect" presStyleLbl="revTx" presStyleIdx="1" presStyleCnt="7">
        <dgm:presLayoutVars>
          <dgm:chMax val="1"/>
          <dgm:chPref val="1"/>
        </dgm:presLayoutVars>
      </dgm:prSet>
      <dgm:spPr/>
    </dgm:pt>
    <dgm:pt modelId="{C0D42A51-55BC-4576-9D31-D309357BEBDA}" type="pres">
      <dgm:prSet presAssocID="{129B701A-3C03-4D3D-BA77-3C7F3B95F18B}" presName="sibTrans" presStyleCnt="0"/>
      <dgm:spPr/>
    </dgm:pt>
    <dgm:pt modelId="{974AE44E-9D5B-44D9-B202-022964559E83}" type="pres">
      <dgm:prSet presAssocID="{9B79967F-5E0F-4193-87FA-446B79EF1803}" presName="compNode" presStyleCnt="0"/>
      <dgm:spPr/>
    </dgm:pt>
    <dgm:pt modelId="{7B2D89AC-FC92-46DC-B208-1EE2FF7683FE}" type="pres">
      <dgm:prSet presAssocID="{9B79967F-5E0F-4193-87FA-446B79EF180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6871B15-EE57-4D6B-82A5-298CAF56B03C}" type="pres">
      <dgm:prSet presAssocID="{9B79967F-5E0F-4193-87FA-446B79EF1803}" presName="spaceRect" presStyleCnt="0"/>
      <dgm:spPr/>
    </dgm:pt>
    <dgm:pt modelId="{E8A4BB0F-D1DC-4C4F-9832-49F6ADDB9271}" type="pres">
      <dgm:prSet presAssocID="{9B79967F-5E0F-4193-87FA-446B79EF1803}" presName="textRect" presStyleLbl="revTx" presStyleIdx="2" presStyleCnt="7">
        <dgm:presLayoutVars>
          <dgm:chMax val="1"/>
          <dgm:chPref val="1"/>
        </dgm:presLayoutVars>
      </dgm:prSet>
      <dgm:spPr/>
    </dgm:pt>
    <dgm:pt modelId="{B3EBB9A7-3A0A-480B-BDAB-870AB5AC6EAA}" type="pres">
      <dgm:prSet presAssocID="{BFC86E25-569A-48E3-882F-D929ED5955CA}" presName="sibTrans" presStyleCnt="0"/>
      <dgm:spPr/>
    </dgm:pt>
    <dgm:pt modelId="{3154F41F-222A-42C1-BCD3-B87ECA705B29}" type="pres">
      <dgm:prSet presAssocID="{B788F8B6-8089-4446-980B-10045069B1FD}" presName="compNode" presStyleCnt="0"/>
      <dgm:spPr/>
    </dgm:pt>
    <dgm:pt modelId="{69DEF98D-0730-4550-9C98-3ABAC1E13196}" type="pres">
      <dgm:prSet presAssocID="{B788F8B6-8089-4446-980B-10045069B1F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tective"/>
        </a:ext>
      </dgm:extLst>
    </dgm:pt>
    <dgm:pt modelId="{6C871513-2244-438A-9E00-D20241327ECF}" type="pres">
      <dgm:prSet presAssocID="{B788F8B6-8089-4446-980B-10045069B1FD}" presName="spaceRect" presStyleCnt="0"/>
      <dgm:spPr/>
    </dgm:pt>
    <dgm:pt modelId="{11545A9D-49D6-4ABA-8FCC-A8078B11D13E}" type="pres">
      <dgm:prSet presAssocID="{B788F8B6-8089-4446-980B-10045069B1FD}" presName="textRect" presStyleLbl="revTx" presStyleIdx="3" presStyleCnt="7">
        <dgm:presLayoutVars>
          <dgm:chMax val="1"/>
          <dgm:chPref val="1"/>
        </dgm:presLayoutVars>
      </dgm:prSet>
      <dgm:spPr/>
    </dgm:pt>
    <dgm:pt modelId="{886125F2-39DF-40C9-8AA7-6D9991515CF7}" type="pres">
      <dgm:prSet presAssocID="{18B650FE-13C1-4AC5-9B85-2363BC96F775}" presName="sibTrans" presStyleCnt="0"/>
      <dgm:spPr/>
    </dgm:pt>
    <dgm:pt modelId="{A80CF290-D7B7-4AE6-AA6A-3906AC28B964}" type="pres">
      <dgm:prSet presAssocID="{AAA52130-F706-4EFA-8DB7-0CDB0110A629}" presName="compNode" presStyleCnt="0"/>
      <dgm:spPr/>
    </dgm:pt>
    <dgm:pt modelId="{EA288AF9-0F3B-4A43-B539-1501F2E34C87}" type="pres">
      <dgm:prSet presAssocID="{AAA52130-F706-4EFA-8DB7-0CDB0110A62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3449DAC-ECF6-4F23-87A3-8471CE3B7FDE}" type="pres">
      <dgm:prSet presAssocID="{AAA52130-F706-4EFA-8DB7-0CDB0110A629}" presName="spaceRect" presStyleCnt="0"/>
      <dgm:spPr/>
    </dgm:pt>
    <dgm:pt modelId="{FA63CD32-665D-42EC-BB29-5E2CAD5DA24E}" type="pres">
      <dgm:prSet presAssocID="{AAA52130-F706-4EFA-8DB7-0CDB0110A629}" presName="textRect" presStyleLbl="revTx" presStyleIdx="4" presStyleCnt="7">
        <dgm:presLayoutVars>
          <dgm:chMax val="1"/>
          <dgm:chPref val="1"/>
        </dgm:presLayoutVars>
      </dgm:prSet>
      <dgm:spPr/>
    </dgm:pt>
    <dgm:pt modelId="{1D019451-A397-4FAE-B68F-851A5CB597E4}" type="pres">
      <dgm:prSet presAssocID="{2FF8B992-C5E2-498D-BA79-3235207FE157}" presName="sibTrans" presStyleCnt="0"/>
      <dgm:spPr/>
    </dgm:pt>
    <dgm:pt modelId="{F35B6BEB-91EA-4168-A99E-FB75CC9443ED}" type="pres">
      <dgm:prSet presAssocID="{069DD02B-CD9F-42AA-8D34-99F5431D20E0}" presName="compNode" presStyleCnt="0"/>
      <dgm:spPr/>
    </dgm:pt>
    <dgm:pt modelId="{4288F3AD-58F6-466F-8A3A-5A849EF57E79}" type="pres">
      <dgm:prSet presAssocID="{069DD02B-CD9F-42AA-8D34-99F5431D20E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B1E5FE6-5AFD-4CDA-9FBC-2C1286587380}" type="pres">
      <dgm:prSet presAssocID="{069DD02B-CD9F-42AA-8D34-99F5431D20E0}" presName="spaceRect" presStyleCnt="0"/>
      <dgm:spPr/>
    </dgm:pt>
    <dgm:pt modelId="{088B35FC-5A3E-47CB-B03B-79C84687A0C7}" type="pres">
      <dgm:prSet presAssocID="{069DD02B-CD9F-42AA-8D34-99F5431D20E0}" presName="textRect" presStyleLbl="revTx" presStyleIdx="5" presStyleCnt="7">
        <dgm:presLayoutVars>
          <dgm:chMax val="1"/>
          <dgm:chPref val="1"/>
        </dgm:presLayoutVars>
      </dgm:prSet>
      <dgm:spPr/>
    </dgm:pt>
    <dgm:pt modelId="{457E782F-31AB-4268-AF3C-F41C0CC39730}" type="pres">
      <dgm:prSet presAssocID="{FC699C07-A12B-4F7A-BC4B-B05918FBFD4D}" presName="sibTrans" presStyleCnt="0"/>
      <dgm:spPr/>
    </dgm:pt>
    <dgm:pt modelId="{C8909A08-0DEE-49D7-9868-C9A3C93C4855}" type="pres">
      <dgm:prSet presAssocID="{C57AC22E-1B13-442F-955F-4564921DB9E4}" presName="compNode" presStyleCnt="0"/>
      <dgm:spPr/>
    </dgm:pt>
    <dgm:pt modelId="{0E80DF8B-D840-4DF5-AEC6-64A9E8BDA19C}" type="pres">
      <dgm:prSet presAssocID="{C57AC22E-1B13-442F-955F-4564921DB9E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6C569D24-CB62-41C1-9EF0-4D50E5A2F5F7}" type="pres">
      <dgm:prSet presAssocID="{C57AC22E-1B13-442F-955F-4564921DB9E4}" presName="spaceRect" presStyleCnt="0"/>
      <dgm:spPr/>
    </dgm:pt>
    <dgm:pt modelId="{EEA18597-F69B-4D96-BCA7-A34613975046}" type="pres">
      <dgm:prSet presAssocID="{C57AC22E-1B13-442F-955F-4564921DB9E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54A0B61A-01E5-491A-AA2C-3BA838A6C419}" type="presOf" srcId="{069DD02B-CD9F-42AA-8D34-99F5431D20E0}" destId="{088B35FC-5A3E-47CB-B03B-79C84687A0C7}" srcOrd="0" destOrd="0" presId="urn:microsoft.com/office/officeart/2018/2/layout/IconLabelList"/>
    <dgm:cxn modelId="{A1CB493F-796F-4965-9029-BFB2DC5461CC}" srcId="{F20D631D-DA92-47E4-8813-BA47D4908DC7}" destId="{F95FE7D4-87A9-4B0C-90A3-C2EA87F4B9E0}" srcOrd="1" destOrd="0" parTransId="{8E50449A-68FB-4B7B-AADE-AC0D93E53E57}" sibTransId="{129B701A-3C03-4D3D-BA77-3C7F3B95F18B}"/>
    <dgm:cxn modelId="{C364C33F-CC27-4210-972E-B74741DB26E5}" type="presOf" srcId="{B788F8B6-8089-4446-980B-10045069B1FD}" destId="{11545A9D-49D6-4ABA-8FCC-A8078B11D13E}" srcOrd="0" destOrd="0" presId="urn:microsoft.com/office/officeart/2018/2/layout/IconLabelList"/>
    <dgm:cxn modelId="{ED61DD44-C8FD-4CAC-9440-2B9DF2766669}" srcId="{F20D631D-DA92-47E4-8813-BA47D4908DC7}" destId="{9B79967F-5E0F-4193-87FA-446B79EF1803}" srcOrd="2" destOrd="0" parTransId="{2BA9F7E6-4E5E-4EF4-A2F0-387C6E7DBB15}" sibTransId="{BFC86E25-569A-48E3-882F-D929ED5955CA}"/>
    <dgm:cxn modelId="{08087F46-C0AB-4799-92F3-54973073926B}" type="presOf" srcId="{30C80D40-4854-464F-B398-926992FE836B}" destId="{2F0525E3-3FDC-4032-B013-A591C7DB2217}" srcOrd="0" destOrd="0" presId="urn:microsoft.com/office/officeart/2018/2/layout/IconLabelList"/>
    <dgm:cxn modelId="{0A98C74C-1A84-4B40-884E-AA0F4E18C855}" srcId="{F20D631D-DA92-47E4-8813-BA47D4908DC7}" destId="{30C80D40-4854-464F-B398-926992FE836B}" srcOrd="0" destOrd="0" parTransId="{D7411D35-71CC-445F-8682-F9C3D6C759D3}" sibTransId="{FE7116C0-15AA-4361-B0F4-385CC1431428}"/>
    <dgm:cxn modelId="{A03D284D-3BA1-4570-A090-AF6182B5BDA9}" srcId="{F20D631D-DA92-47E4-8813-BA47D4908DC7}" destId="{B788F8B6-8089-4446-980B-10045069B1FD}" srcOrd="3" destOrd="0" parTransId="{D23A6DC9-3931-4C16-AEBA-9DE02110D32B}" sibTransId="{18B650FE-13C1-4AC5-9B85-2363BC96F775}"/>
    <dgm:cxn modelId="{0FD0FB97-B48C-474D-89AF-3C8FAB7D8B32}" type="presOf" srcId="{F95FE7D4-87A9-4B0C-90A3-C2EA87F4B9E0}" destId="{6B47A99C-FA13-4958-8E36-0018FA7CD82A}" srcOrd="0" destOrd="0" presId="urn:microsoft.com/office/officeart/2018/2/layout/IconLabelList"/>
    <dgm:cxn modelId="{CA14ACBC-6FC7-4B2B-94FC-1D66941D5DE1}" type="presOf" srcId="{9B79967F-5E0F-4193-87FA-446B79EF1803}" destId="{E8A4BB0F-D1DC-4C4F-9832-49F6ADDB9271}" srcOrd="0" destOrd="0" presId="urn:microsoft.com/office/officeart/2018/2/layout/IconLabelList"/>
    <dgm:cxn modelId="{7728CCBC-99A9-486F-A5CD-0249F7504259}" srcId="{F20D631D-DA92-47E4-8813-BA47D4908DC7}" destId="{069DD02B-CD9F-42AA-8D34-99F5431D20E0}" srcOrd="5" destOrd="0" parTransId="{D145C8DC-EFE9-4E4F-A01C-E8E73254274C}" sibTransId="{FC699C07-A12B-4F7A-BC4B-B05918FBFD4D}"/>
    <dgm:cxn modelId="{77927AC9-DA7F-42BD-9C77-5FAC0C69884B}" srcId="{F20D631D-DA92-47E4-8813-BA47D4908DC7}" destId="{AAA52130-F706-4EFA-8DB7-0CDB0110A629}" srcOrd="4" destOrd="0" parTransId="{15B31648-1896-4780-ABBD-181004F9338E}" sibTransId="{2FF8B992-C5E2-498D-BA79-3235207FE157}"/>
    <dgm:cxn modelId="{15B50ED7-328E-4F34-B9D6-72A03A892071}" srcId="{F20D631D-DA92-47E4-8813-BA47D4908DC7}" destId="{C57AC22E-1B13-442F-955F-4564921DB9E4}" srcOrd="6" destOrd="0" parTransId="{163B4757-AD3A-430B-BF25-A40B5DE14D73}" sibTransId="{75A694EA-766A-4D53-B49E-BE3B526769CD}"/>
    <dgm:cxn modelId="{29E0A8EF-0D66-4AE8-8433-B40876AE55C5}" type="presOf" srcId="{F20D631D-DA92-47E4-8813-BA47D4908DC7}" destId="{BF7FCAF7-4165-408F-94BA-A863D49716B5}" srcOrd="0" destOrd="0" presId="urn:microsoft.com/office/officeart/2018/2/layout/IconLabelList"/>
    <dgm:cxn modelId="{B0D9DCEF-B3C6-4B7B-8F21-44BA988424AB}" type="presOf" srcId="{AAA52130-F706-4EFA-8DB7-0CDB0110A629}" destId="{FA63CD32-665D-42EC-BB29-5E2CAD5DA24E}" srcOrd="0" destOrd="0" presId="urn:microsoft.com/office/officeart/2018/2/layout/IconLabelList"/>
    <dgm:cxn modelId="{A19403FF-6AB4-46B0-83A0-AD4DF8D3861F}" type="presOf" srcId="{C57AC22E-1B13-442F-955F-4564921DB9E4}" destId="{EEA18597-F69B-4D96-BCA7-A34613975046}" srcOrd="0" destOrd="0" presId="urn:microsoft.com/office/officeart/2018/2/layout/IconLabelList"/>
    <dgm:cxn modelId="{D97FD06D-C0AC-438C-961E-F72604B2B29F}" type="presParOf" srcId="{BF7FCAF7-4165-408F-94BA-A863D49716B5}" destId="{AEFC64FD-A334-4B2F-A9FB-8B000B109BF9}" srcOrd="0" destOrd="0" presId="urn:microsoft.com/office/officeart/2018/2/layout/IconLabelList"/>
    <dgm:cxn modelId="{41012AD6-D686-481D-BF24-308056139192}" type="presParOf" srcId="{AEFC64FD-A334-4B2F-A9FB-8B000B109BF9}" destId="{D0E3D176-CD2F-4C83-BB79-1E5D47746AC2}" srcOrd="0" destOrd="0" presId="urn:microsoft.com/office/officeart/2018/2/layout/IconLabelList"/>
    <dgm:cxn modelId="{765ADA7D-2CD6-49EE-8D5A-F07E6BA7D85F}" type="presParOf" srcId="{AEFC64FD-A334-4B2F-A9FB-8B000B109BF9}" destId="{0843C2AD-1189-469F-AD47-808ADB6C9ED0}" srcOrd="1" destOrd="0" presId="urn:microsoft.com/office/officeart/2018/2/layout/IconLabelList"/>
    <dgm:cxn modelId="{0F7C6E87-D59D-4F44-BBFB-24A36BC0CBBB}" type="presParOf" srcId="{AEFC64FD-A334-4B2F-A9FB-8B000B109BF9}" destId="{2F0525E3-3FDC-4032-B013-A591C7DB2217}" srcOrd="2" destOrd="0" presId="urn:microsoft.com/office/officeart/2018/2/layout/IconLabelList"/>
    <dgm:cxn modelId="{4C3DCBAA-92CA-46FB-BBD1-FB9E28C2EA51}" type="presParOf" srcId="{BF7FCAF7-4165-408F-94BA-A863D49716B5}" destId="{2079326C-FB7E-4E74-B418-91A56B37C59E}" srcOrd="1" destOrd="0" presId="urn:microsoft.com/office/officeart/2018/2/layout/IconLabelList"/>
    <dgm:cxn modelId="{31165392-DA12-4D62-8502-7A5CE9ED53F4}" type="presParOf" srcId="{BF7FCAF7-4165-408F-94BA-A863D49716B5}" destId="{A941D1C2-E651-4537-914B-C43EF2887EBF}" srcOrd="2" destOrd="0" presId="urn:microsoft.com/office/officeart/2018/2/layout/IconLabelList"/>
    <dgm:cxn modelId="{A634DE6C-D4F6-497C-863F-787955AA97E7}" type="presParOf" srcId="{A941D1C2-E651-4537-914B-C43EF2887EBF}" destId="{A7D57E4B-0DFA-4BA6-AFA6-02202D84C850}" srcOrd="0" destOrd="0" presId="urn:microsoft.com/office/officeart/2018/2/layout/IconLabelList"/>
    <dgm:cxn modelId="{04F5993E-11F1-4C9E-8DED-B8759E8F2D84}" type="presParOf" srcId="{A941D1C2-E651-4537-914B-C43EF2887EBF}" destId="{B8972EB0-E68E-48B8-9DEB-764722C7850D}" srcOrd="1" destOrd="0" presId="urn:microsoft.com/office/officeart/2018/2/layout/IconLabelList"/>
    <dgm:cxn modelId="{0D3F82F1-E6F3-4815-90A9-7080E8405340}" type="presParOf" srcId="{A941D1C2-E651-4537-914B-C43EF2887EBF}" destId="{6B47A99C-FA13-4958-8E36-0018FA7CD82A}" srcOrd="2" destOrd="0" presId="urn:microsoft.com/office/officeart/2018/2/layout/IconLabelList"/>
    <dgm:cxn modelId="{DCE750C8-313E-43F9-84E0-1F9CB8F39642}" type="presParOf" srcId="{BF7FCAF7-4165-408F-94BA-A863D49716B5}" destId="{C0D42A51-55BC-4576-9D31-D309357BEBDA}" srcOrd="3" destOrd="0" presId="urn:microsoft.com/office/officeart/2018/2/layout/IconLabelList"/>
    <dgm:cxn modelId="{268ED601-C724-455A-AE39-D01A1979CC0D}" type="presParOf" srcId="{BF7FCAF7-4165-408F-94BA-A863D49716B5}" destId="{974AE44E-9D5B-44D9-B202-022964559E83}" srcOrd="4" destOrd="0" presId="urn:microsoft.com/office/officeart/2018/2/layout/IconLabelList"/>
    <dgm:cxn modelId="{DFB02108-5D8C-4B80-8736-B4987BC42F30}" type="presParOf" srcId="{974AE44E-9D5B-44D9-B202-022964559E83}" destId="{7B2D89AC-FC92-46DC-B208-1EE2FF7683FE}" srcOrd="0" destOrd="0" presId="urn:microsoft.com/office/officeart/2018/2/layout/IconLabelList"/>
    <dgm:cxn modelId="{C2901FC7-76AF-4CE0-AF76-692D48727F79}" type="presParOf" srcId="{974AE44E-9D5B-44D9-B202-022964559E83}" destId="{E6871B15-EE57-4D6B-82A5-298CAF56B03C}" srcOrd="1" destOrd="0" presId="urn:microsoft.com/office/officeart/2018/2/layout/IconLabelList"/>
    <dgm:cxn modelId="{E7D13A28-7BF5-4CE3-9EAD-C22C1B26F6FB}" type="presParOf" srcId="{974AE44E-9D5B-44D9-B202-022964559E83}" destId="{E8A4BB0F-D1DC-4C4F-9832-49F6ADDB9271}" srcOrd="2" destOrd="0" presId="urn:microsoft.com/office/officeart/2018/2/layout/IconLabelList"/>
    <dgm:cxn modelId="{1B3B3541-D597-44A4-BFF4-17A23B851BC6}" type="presParOf" srcId="{BF7FCAF7-4165-408F-94BA-A863D49716B5}" destId="{B3EBB9A7-3A0A-480B-BDAB-870AB5AC6EAA}" srcOrd="5" destOrd="0" presId="urn:microsoft.com/office/officeart/2018/2/layout/IconLabelList"/>
    <dgm:cxn modelId="{D09CB9EC-24B7-4E97-9E4E-05CAAE7F1A18}" type="presParOf" srcId="{BF7FCAF7-4165-408F-94BA-A863D49716B5}" destId="{3154F41F-222A-42C1-BCD3-B87ECA705B29}" srcOrd="6" destOrd="0" presId="urn:microsoft.com/office/officeart/2018/2/layout/IconLabelList"/>
    <dgm:cxn modelId="{F1183358-E614-4E9A-BE4A-6BE008017828}" type="presParOf" srcId="{3154F41F-222A-42C1-BCD3-B87ECA705B29}" destId="{69DEF98D-0730-4550-9C98-3ABAC1E13196}" srcOrd="0" destOrd="0" presId="urn:microsoft.com/office/officeart/2018/2/layout/IconLabelList"/>
    <dgm:cxn modelId="{13452356-F6C9-47CF-A7A9-8DCCDFD3B64A}" type="presParOf" srcId="{3154F41F-222A-42C1-BCD3-B87ECA705B29}" destId="{6C871513-2244-438A-9E00-D20241327ECF}" srcOrd="1" destOrd="0" presId="urn:microsoft.com/office/officeart/2018/2/layout/IconLabelList"/>
    <dgm:cxn modelId="{549F1E57-F984-4B47-84E3-1D0F411825CA}" type="presParOf" srcId="{3154F41F-222A-42C1-BCD3-B87ECA705B29}" destId="{11545A9D-49D6-4ABA-8FCC-A8078B11D13E}" srcOrd="2" destOrd="0" presId="urn:microsoft.com/office/officeart/2018/2/layout/IconLabelList"/>
    <dgm:cxn modelId="{366777A0-8115-46A9-BDCE-BFA803631C52}" type="presParOf" srcId="{BF7FCAF7-4165-408F-94BA-A863D49716B5}" destId="{886125F2-39DF-40C9-8AA7-6D9991515CF7}" srcOrd="7" destOrd="0" presId="urn:microsoft.com/office/officeart/2018/2/layout/IconLabelList"/>
    <dgm:cxn modelId="{75ED491D-FBF6-4CBB-AE87-D974A2EC3C62}" type="presParOf" srcId="{BF7FCAF7-4165-408F-94BA-A863D49716B5}" destId="{A80CF290-D7B7-4AE6-AA6A-3906AC28B964}" srcOrd="8" destOrd="0" presId="urn:microsoft.com/office/officeart/2018/2/layout/IconLabelList"/>
    <dgm:cxn modelId="{68997B0B-9618-43EB-B6D0-B9F98BB4F6AF}" type="presParOf" srcId="{A80CF290-D7B7-4AE6-AA6A-3906AC28B964}" destId="{EA288AF9-0F3B-4A43-B539-1501F2E34C87}" srcOrd="0" destOrd="0" presId="urn:microsoft.com/office/officeart/2018/2/layout/IconLabelList"/>
    <dgm:cxn modelId="{81DB41AE-A21F-4C23-A8BA-CEF8B2B3810C}" type="presParOf" srcId="{A80CF290-D7B7-4AE6-AA6A-3906AC28B964}" destId="{E3449DAC-ECF6-4F23-87A3-8471CE3B7FDE}" srcOrd="1" destOrd="0" presId="urn:microsoft.com/office/officeart/2018/2/layout/IconLabelList"/>
    <dgm:cxn modelId="{CE089902-CC28-4C7F-B365-D5FF0BC4FB66}" type="presParOf" srcId="{A80CF290-D7B7-4AE6-AA6A-3906AC28B964}" destId="{FA63CD32-665D-42EC-BB29-5E2CAD5DA24E}" srcOrd="2" destOrd="0" presId="urn:microsoft.com/office/officeart/2018/2/layout/IconLabelList"/>
    <dgm:cxn modelId="{E355957A-0BC1-43F6-BFF1-3D5E5C825019}" type="presParOf" srcId="{BF7FCAF7-4165-408F-94BA-A863D49716B5}" destId="{1D019451-A397-4FAE-B68F-851A5CB597E4}" srcOrd="9" destOrd="0" presId="urn:microsoft.com/office/officeart/2018/2/layout/IconLabelList"/>
    <dgm:cxn modelId="{CCFAAB8E-3A3D-40C1-85B0-DA8CDAB52463}" type="presParOf" srcId="{BF7FCAF7-4165-408F-94BA-A863D49716B5}" destId="{F35B6BEB-91EA-4168-A99E-FB75CC9443ED}" srcOrd="10" destOrd="0" presId="urn:microsoft.com/office/officeart/2018/2/layout/IconLabelList"/>
    <dgm:cxn modelId="{1377C3B0-DBCC-4649-AB75-DACB27C415BA}" type="presParOf" srcId="{F35B6BEB-91EA-4168-A99E-FB75CC9443ED}" destId="{4288F3AD-58F6-466F-8A3A-5A849EF57E79}" srcOrd="0" destOrd="0" presId="urn:microsoft.com/office/officeart/2018/2/layout/IconLabelList"/>
    <dgm:cxn modelId="{C2097653-6714-46AD-B2C1-53F5483DC320}" type="presParOf" srcId="{F35B6BEB-91EA-4168-A99E-FB75CC9443ED}" destId="{DB1E5FE6-5AFD-4CDA-9FBC-2C1286587380}" srcOrd="1" destOrd="0" presId="urn:microsoft.com/office/officeart/2018/2/layout/IconLabelList"/>
    <dgm:cxn modelId="{88E28A7C-AC25-4368-8047-95DBAB93DB90}" type="presParOf" srcId="{F35B6BEB-91EA-4168-A99E-FB75CC9443ED}" destId="{088B35FC-5A3E-47CB-B03B-79C84687A0C7}" srcOrd="2" destOrd="0" presId="urn:microsoft.com/office/officeart/2018/2/layout/IconLabelList"/>
    <dgm:cxn modelId="{75EF98B0-51B2-4AA9-AFE1-8D54A50CDF0C}" type="presParOf" srcId="{BF7FCAF7-4165-408F-94BA-A863D49716B5}" destId="{457E782F-31AB-4268-AF3C-F41C0CC39730}" srcOrd="11" destOrd="0" presId="urn:microsoft.com/office/officeart/2018/2/layout/IconLabelList"/>
    <dgm:cxn modelId="{4AF2B000-73F3-4575-8F23-EB86910746FB}" type="presParOf" srcId="{BF7FCAF7-4165-408F-94BA-A863D49716B5}" destId="{C8909A08-0DEE-49D7-9868-C9A3C93C4855}" srcOrd="12" destOrd="0" presId="urn:microsoft.com/office/officeart/2018/2/layout/IconLabelList"/>
    <dgm:cxn modelId="{E1E74F64-09FD-44F0-A952-DD6FA35A2C85}" type="presParOf" srcId="{C8909A08-0DEE-49D7-9868-C9A3C93C4855}" destId="{0E80DF8B-D840-4DF5-AEC6-64A9E8BDA19C}" srcOrd="0" destOrd="0" presId="urn:microsoft.com/office/officeart/2018/2/layout/IconLabelList"/>
    <dgm:cxn modelId="{42E6F80C-F435-4035-A71A-1BF8ABEED8C8}" type="presParOf" srcId="{C8909A08-0DEE-49D7-9868-C9A3C93C4855}" destId="{6C569D24-CB62-41C1-9EF0-4D50E5A2F5F7}" srcOrd="1" destOrd="0" presId="urn:microsoft.com/office/officeart/2018/2/layout/IconLabelList"/>
    <dgm:cxn modelId="{D0D0568C-1ACA-4D65-A538-88958DBA06FD}" type="presParOf" srcId="{C8909A08-0DEE-49D7-9868-C9A3C93C4855}" destId="{EEA18597-F69B-4D96-BCA7-A346139750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0D631D-DA92-47E4-8813-BA47D4908DC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C80D40-4854-464F-B398-926992FE836B}">
      <dgm:prSet/>
      <dgm:spPr/>
      <dgm:t>
        <a:bodyPr/>
        <a:lstStyle/>
        <a:p>
          <a:r>
            <a:rPr lang="en-US"/>
            <a:t>Gather datasets</a:t>
          </a:r>
        </a:p>
      </dgm:t>
    </dgm:pt>
    <dgm:pt modelId="{D7411D35-71CC-445F-8682-F9C3D6C759D3}" type="parTrans" cxnId="{0A98C74C-1A84-4B40-884E-AA0F4E18C855}">
      <dgm:prSet/>
      <dgm:spPr/>
      <dgm:t>
        <a:bodyPr/>
        <a:lstStyle/>
        <a:p>
          <a:endParaRPr lang="en-US"/>
        </a:p>
      </dgm:t>
    </dgm:pt>
    <dgm:pt modelId="{FE7116C0-15AA-4361-B0F4-385CC1431428}" type="sibTrans" cxnId="{0A98C74C-1A84-4B40-884E-AA0F4E18C855}">
      <dgm:prSet/>
      <dgm:spPr/>
      <dgm:t>
        <a:bodyPr/>
        <a:lstStyle/>
        <a:p>
          <a:endParaRPr lang="en-US"/>
        </a:p>
      </dgm:t>
    </dgm:pt>
    <dgm:pt modelId="{F95FE7D4-87A9-4B0C-90A3-C2EA87F4B9E0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8E50449A-68FB-4B7B-AADE-AC0D93E53E57}" type="parTrans" cxnId="{A1CB493F-796F-4965-9029-BFB2DC5461CC}">
      <dgm:prSet/>
      <dgm:spPr/>
      <dgm:t>
        <a:bodyPr/>
        <a:lstStyle/>
        <a:p>
          <a:endParaRPr lang="en-US"/>
        </a:p>
      </dgm:t>
    </dgm:pt>
    <dgm:pt modelId="{129B701A-3C03-4D3D-BA77-3C7F3B95F18B}" type="sibTrans" cxnId="{A1CB493F-796F-4965-9029-BFB2DC5461CC}">
      <dgm:prSet/>
      <dgm:spPr/>
      <dgm:t>
        <a:bodyPr/>
        <a:lstStyle/>
        <a:p>
          <a:endParaRPr lang="en-US"/>
        </a:p>
      </dgm:t>
    </dgm:pt>
    <dgm:pt modelId="{9B79967F-5E0F-4193-87FA-446B79EF1803}">
      <dgm:prSet/>
      <dgm:spPr/>
      <dgm:t>
        <a:bodyPr/>
        <a:lstStyle/>
        <a:p>
          <a:r>
            <a:rPr lang="en-US"/>
            <a:t>Exploratory data analysis of crime data</a:t>
          </a:r>
        </a:p>
      </dgm:t>
    </dgm:pt>
    <dgm:pt modelId="{2BA9F7E6-4E5E-4EF4-A2F0-387C6E7DBB15}" type="parTrans" cxnId="{ED61DD44-C8FD-4CAC-9440-2B9DF2766669}">
      <dgm:prSet/>
      <dgm:spPr/>
      <dgm:t>
        <a:bodyPr/>
        <a:lstStyle/>
        <a:p>
          <a:endParaRPr lang="en-US"/>
        </a:p>
      </dgm:t>
    </dgm:pt>
    <dgm:pt modelId="{BFC86E25-569A-48E3-882F-D929ED5955CA}" type="sibTrans" cxnId="{ED61DD44-C8FD-4CAC-9440-2B9DF2766669}">
      <dgm:prSet/>
      <dgm:spPr/>
      <dgm:t>
        <a:bodyPr/>
        <a:lstStyle/>
        <a:p>
          <a:endParaRPr lang="en-US"/>
        </a:p>
      </dgm:t>
    </dgm:pt>
    <dgm:pt modelId="{B788F8B6-8089-4446-980B-10045069B1FD}">
      <dgm:prSet/>
      <dgm:spPr/>
      <dgm:t>
        <a:bodyPr/>
        <a:lstStyle/>
        <a:p>
          <a:r>
            <a:rPr lang="en-US"/>
            <a:t>K-means clustering of crime data</a:t>
          </a:r>
        </a:p>
      </dgm:t>
    </dgm:pt>
    <dgm:pt modelId="{D23A6DC9-3931-4C16-AEBA-9DE02110D32B}" type="parTrans" cxnId="{A03D284D-3BA1-4570-A090-AF6182B5BDA9}">
      <dgm:prSet/>
      <dgm:spPr/>
      <dgm:t>
        <a:bodyPr/>
        <a:lstStyle/>
        <a:p>
          <a:endParaRPr lang="en-US"/>
        </a:p>
      </dgm:t>
    </dgm:pt>
    <dgm:pt modelId="{18B650FE-13C1-4AC5-9B85-2363BC96F775}" type="sibTrans" cxnId="{A03D284D-3BA1-4570-A090-AF6182B5BDA9}">
      <dgm:prSet/>
      <dgm:spPr/>
      <dgm:t>
        <a:bodyPr/>
        <a:lstStyle/>
        <a:p>
          <a:endParaRPr lang="en-US"/>
        </a:p>
      </dgm:t>
    </dgm:pt>
    <dgm:pt modelId="{AAA52130-F706-4EFA-8DB7-0CDB0110A629}">
      <dgm:prSet/>
      <dgm:spPr/>
      <dgm:t>
        <a:bodyPr/>
        <a:lstStyle/>
        <a:p>
          <a:r>
            <a:rPr lang="en-US"/>
            <a:t>Pick a cluster to explore</a:t>
          </a:r>
        </a:p>
      </dgm:t>
    </dgm:pt>
    <dgm:pt modelId="{15B31648-1896-4780-ABBD-181004F9338E}" type="parTrans" cxnId="{77927AC9-DA7F-42BD-9C77-5FAC0C69884B}">
      <dgm:prSet/>
      <dgm:spPr/>
      <dgm:t>
        <a:bodyPr/>
        <a:lstStyle/>
        <a:p>
          <a:endParaRPr lang="en-US"/>
        </a:p>
      </dgm:t>
    </dgm:pt>
    <dgm:pt modelId="{2FF8B992-C5E2-498D-BA79-3235207FE157}" type="sibTrans" cxnId="{77927AC9-DA7F-42BD-9C77-5FAC0C69884B}">
      <dgm:prSet/>
      <dgm:spPr/>
      <dgm:t>
        <a:bodyPr/>
        <a:lstStyle/>
        <a:p>
          <a:endParaRPr lang="en-US"/>
        </a:p>
      </dgm:t>
    </dgm:pt>
    <dgm:pt modelId="{069DD02B-CD9F-42AA-8D34-99F5431D20E0}">
      <dgm:prSet/>
      <dgm:spPr/>
      <dgm:t>
        <a:bodyPr/>
        <a:lstStyle/>
        <a:p>
          <a:r>
            <a:rPr lang="en-US"/>
            <a:t>Explore venues in the cluster using Foursquare API</a:t>
          </a:r>
        </a:p>
      </dgm:t>
    </dgm:pt>
    <dgm:pt modelId="{D145C8DC-EFE9-4E4F-A01C-E8E73254274C}" type="parTrans" cxnId="{7728CCBC-99A9-486F-A5CD-0249F7504259}">
      <dgm:prSet/>
      <dgm:spPr/>
      <dgm:t>
        <a:bodyPr/>
        <a:lstStyle/>
        <a:p>
          <a:endParaRPr lang="en-US"/>
        </a:p>
      </dgm:t>
    </dgm:pt>
    <dgm:pt modelId="{FC699C07-A12B-4F7A-BC4B-B05918FBFD4D}" type="sibTrans" cxnId="{7728CCBC-99A9-486F-A5CD-0249F7504259}">
      <dgm:prSet/>
      <dgm:spPr/>
      <dgm:t>
        <a:bodyPr/>
        <a:lstStyle/>
        <a:p>
          <a:endParaRPr lang="en-US"/>
        </a:p>
      </dgm:t>
    </dgm:pt>
    <dgm:pt modelId="{C57AC22E-1B13-442F-955F-4564921DB9E4}">
      <dgm:prSet/>
      <dgm:spPr/>
      <dgm:t>
        <a:bodyPr/>
        <a:lstStyle/>
        <a:p>
          <a:r>
            <a:rPr lang="en-US"/>
            <a:t>Pick the best neighborhood in the cluster</a:t>
          </a:r>
        </a:p>
      </dgm:t>
    </dgm:pt>
    <dgm:pt modelId="{163B4757-AD3A-430B-BF25-A40B5DE14D73}" type="parTrans" cxnId="{15B50ED7-328E-4F34-B9D6-72A03A892071}">
      <dgm:prSet/>
      <dgm:spPr/>
      <dgm:t>
        <a:bodyPr/>
        <a:lstStyle/>
        <a:p>
          <a:endParaRPr lang="en-US"/>
        </a:p>
      </dgm:t>
    </dgm:pt>
    <dgm:pt modelId="{75A694EA-766A-4D53-B49E-BE3B526769CD}" type="sibTrans" cxnId="{15B50ED7-328E-4F34-B9D6-72A03A892071}">
      <dgm:prSet/>
      <dgm:spPr/>
      <dgm:t>
        <a:bodyPr/>
        <a:lstStyle/>
        <a:p>
          <a:endParaRPr lang="en-US"/>
        </a:p>
      </dgm:t>
    </dgm:pt>
    <dgm:pt modelId="{BF7FCAF7-4165-408F-94BA-A863D49716B5}" type="pres">
      <dgm:prSet presAssocID="{F20D631D-DA92-47E4-8813-BA47D4908DC7}" presName="root" presStyleCnt="0">
        <dgm:presLayoutVars>
          <dgm:dir/>
          <dgm:resizeHandles val="exact"/>
        </dgm:presLayoutVars>
      </dgm:prSet>
      <dgm:spPr/>
    </dgm:pt>
    <dgm:pt modelId="{AEFC64FD-A334-4B2F-A9FB-8B000B109BF9}" type="pres">
      <dgm:prSet presAssocID="{30C80D40-4854-464F-B398-926992FE836B}" presName="compNode" presStyleCnt="0"/>
      <dgm:spPr/>
    </dgm:pt>
    <dgm:pt modelId="{D0E3D176-CD2F-4C83-BB79-1E5D47746AC2}" type="pres">
      <dgm:prSet presAssocID="{30C80D40-4854-464F-B398-926992FE836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843C2AD-1189-469F-AD47-808ADB6C9ED0}" type="pres">
      <dgm:prSet presAssocID="{30C80D40-4854-464F-B398-926992FE836B}" presName="spaceRect" presStyleCnt="0"/>
      <dgm:spPr/>
    </dgm:pt>
    <dgm:pt modelId="{2F0525E3-3FDC-4032-B013-A591C7DB2217}" type="pres">
      <dgm:prSet presAssocID="{30C80D40-4854-464F-B398-926992FE836B}" presName="textRect" presStyleLbl="revTx" presStyleIdx="0" presStyleCnt="7">
        <dgm:presLayoutVars>
          <dgm:chMax val="1"/>
          <dgm:chPref val="1"/>
        </dgm:presLayoutVars>
      </dgm:prSet>
      <dgm:spPr/>
    </dgm:pt>
    <dgm:pt modelId="{2079326C-FB7E-4E74-B418-91A56B37C59E}" type="pres">
      <dgm:prSet presAssocID="{FE7116C0-15AA-4361-B0F4-385CC1431428}" presName="sibTrans" presStyleCnt="0"/>
      <dgm:spPr/>
    </dgm:pt>
    <dgm:pt modelId="{A941D1C2-E651-4537-914B-C43EF2887EBF}" type="pres">
      <dgm:prSet presAssocID="{F95FE7D4-87A9-4B0C-90A3-C2EA87F4B9E0}" presName="compNode" presStyleCnt="0"/>
      <dgm:spPr/>
    </dgm:pt>
    <dgm:pt modelId="{A7D57E4B-0DFA-4BA6-AFA6-02202D84C850}" type="pres">
      <dgm:prSet presAssocID="{F95FE7D4-87A9-4B0C-90A3-C2EA87F4B9E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B8972EB0-E68E-48B8-9DEB-764722C7850D}" type="pres">
      <dgm:prSet presAssocID="{F95FE7D4-87A9-4B0C-90A3-C2EA87F4B9E0}" presName="spaceRect" presStyleCnt="0"/>
      <dgm:spPr/>
    </dgm:pt>
    <dgm:pt modelId="{6B47A99C-FA13-4958-8E36-0018FA7CD82A}" type="pres">
      <dgm:prSet presAssocID="{F95FE7D4-87A9-4B0C-90A3-C2EA87F4B9E0}" presName="textRect" presStyleLbl="revTx" presStyleIdx="1" presStyleCnt="7">
        <dgm:presLayoutVars>
          <dgm:chMax val="1"/>
          <dgm:chPref val="1"/>
        </dgm:presLayoutVars>
      </dgm:prSet>
      <dgm:spPr/>
    </dgm:pt>
    <dgm:pt modelId="{C0D42A51-55BC-4576-9D31-D309357BEBDA}" type="pres">
      <dgm:prSet presAssocID="{129B701A-3C03-4D3D-BA77-3C7F3B95F18B}" presName="sibTrans" presStyleCnt="0"/>
      <dgm:spPr/>
    </dgm:pt>
    <dgm:pt modelId="{974AE44E-9D5B-44D9-B202-022964559E83}" type="pres">
      <dgm:prSet presAssocID="{9B79967F-5E0F-4193-87FA-446B79EF1803}" presName="compNode" presStyleCnt="0"/>
      <dgm:spPr/>
    </dgm:pt>
    <dgm:pt modelId="{7B2D89AC-FC92-46DC-B208-1EE2FF7683FE}" type="pres">
      <dgm:prSet presAssocID="{9B79967F-5E0F-4193-87FA-446B79EF180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6871B15-EE57-4D6B-82A5-298CAF56B03C}" type="pres">
      <dgm:prSet presAssocID="{9B79967F-5E0F-4193-87FA-446B79EF1803}" presName="spaceRect" presStyleCnt="0"/>
      <dgm:spPr/>
    </dgm:pt>
    <dgm:pt modelId="{E8A4BB0F-D1DC-4C4F-9832-49F6ADDB9271}" type="pres">
      <dgm:prSet presAssocID="{9B79967F-5E0F-4193-87FA-446B79EF1803}" presName="textRect" presStyleLbl="revTx" presStyleIdx="2" presStyleCnt="7">
        <dgm:presLayoutVars>
          <dgm:chMax val="1"/>
          <dgm:chPref val="1"/>
        </dgm:presLayoutVars>
      </dgm:prSet>
      <dgm:spPr/>
    </dgm:pt>
    <dgm:pt modelId="{B3EBB9A7-3A0A-480B-BDAB-870AB5AC6EAA}" type="pres">
      <dgm:prSet presAssocID="{BFC86E25-569A-48E3-882F-D929ED5955CA}" presName="sibTrans" presStyleCnt="0"/>
      <dgm:spPr/>
    </dgm:pt>
    <dgm:pt modelId="{3154F41F-222A-42C1-BCD3-B87ECA705B29}" type="pres">
      <dgm:prSet presAssocID="{B788F8B6-8089-4446-980B-10045069B1FD}" presName="compNode" presStyleCnt="0"/>
      <dgm:spPr/>
    </dgm:pt>
    <dgm:pt modelId="{69DEF98D-0730-4550-9C98-3ABAC1E13196}" type="pres">
      <dgm:prSet presAssocID="{B788F8B6-8089-4446-980B-10045069B1F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tective"/>
        </a:ext>
      </dgm:extLst>
    </dgm:pt>
    <dgm:pt modelId="{6C871513-2244-438A-9E00-D20241327ECF}" type="pres">
      <dgm:prSet presAssocID="{B788F8B6-8089-4446-980B-10045069B1FD}" presName="spaceRect" presStyleCnt="0"/>
      <dgm:spPr/>
    </dgm:pt>
    <dgm:pt modelId="{11545A9D-49D6-4ABA-8FCC-A8078B11D13E}" type="pres">
      <dgm:prSet presAssocID="{B788F8B6-8089-4446-980B-10045069B1FD}" presName="textRect" presStyleLbl="revTx" presStyleIdx="3" presStyleCnt="7">
        <dgm:presLayoutVars>
          <dgm:chMax val="1"/>
          <dgm:chPref val="1"/>
        </dgm:presLayoutVars>
      </dgm:prSet>
      <dgm:spPr/>
    </dgm:pt>
    <dgm:pt modelId="{886125F2-39DF-40C9-8AA7-6D9991515CF7}" type="pres">
      <dgm:prSet presAssocID="{18B650FE-13C1-4AC5-9B85-2363BC96F775}" presName="sibTrans" presStyleCnt="0"/>
      <dgm:spPr/>
    </dgm:pt>
    <dgm:pt modelId="{A80CF290-D7B7-4AE6-AA6A-3906AC28B964}" type="pres">
      <dgm:prSet presAssocID="{AAA52130-F706-4EFA-8DB7-0CDB0110A629}" presName="compNode" presStyleCnt="0"/>
      <dgm:spPr/>
    </dgm:pt>
    <dgm:pt modelId="{EA288AF9-0F3B-4A43-B539-1501F2E34C87}" type="pres">
      <dgm:prSet presAssocID="{AAA52130-F706-4EFA-8DB7-0CDB0110A62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3449DAC-ECF6-4F23-87A3-8471CE3B7FDE}" type="pres">
      <dgm:prSet presAssocID="{AAA52130-F706-4EFA-8DB7-0CDB0110A629}" presName="spaceRect" presStyleCnt="0"/>
      <dgm:spPr/>
    </dgm:pt>
    <dgm:pt modelId="{FA63CD32-665D-42EC-BB29-5E2CAD5DA24E}" type="pres">
      <dgm:prSet presAssocID="{AAA52130-F706-4EFA-8DB7-0CDB0110A629}" presName="textRect" presStyleLbl="revTx" presStyleIdx="4" presStyleCnt="7">
        <dgm:presLayoutVars>
          <dgm:chMax val="1"/>
          <dgm:chPref val="1"/>
        </dgm:presLayoutVars>
      </dgm:prSet>
      <dgm:spPr/>
    </dgm:pt>
    <dgm:pt modelId="{1D019451-A397-4FAE-B68F-851A5CB597E4}" type="pres">
      <dgm:prSet presAssocID="{2FF8B992-C5E2-498D-BA79-3235207FE157}" presName="sibTrans" presStyleCnt="0"/>
      <dgm:spPr/>
    </dgm:pt>
    <dgm:pt modelId="{F35B6BEB-91EA-4168-A99E-FB75CC9443ED}" type="pres">
      <dgm:prSet presAssocID="{069DD02B-CD9F-42AA-8D34-99F5431D20E0}" presName="compNode" presStyleCnt="0"/>
      <dgm:spPr/>
    </dgm:pt>
    <dgm:pt modelId="{4288F3AD-58F6-466F-8A3A-5A849EF57E79}" type="pres">
      <dgm:prSet presAssocID="{069DD02B-CD9F-42AA-8D34-99F5431D20E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B1E5FE6-5AFD-4CDA-9FBC-2C1286587380}" type="pres">
      <dgm:prSet presAssocID="{069DD02B-CD9F-42AA-8D34-99F5431D20E0}" presName="spaceRect" presStyleCnt="0"/>
      <dgm:spPr/>
    </dgm:pt>
    <dgm:pt modelId="{088B35FC-5A3E-47CB-B03B-79C84687A0C7}" type="pres">
      <dgm:prSet presAssocID="{069DD02B-CD9F-42AA-8D34-99F5431D20E0}" presName="textRect" presStyleLbl="revTx" presStyleIdx="5" presStyleCnt="7">
        <dgm:presLayoutVars>
          <dgm:chMax val="1"/>
          <dgm:chPref val="1"/>
        </dgm:presLayoutVars>
      </dgm:prSet>
      <dgm:spPr/>
    </dgm:pt>
    <dgm:pt modelId="{457E782F-31AB-4268-AF3C-F41C0CC39730}" type="pres">
      <dgm:prSet presAssocID="{FC699C07-A12B-4F7A-BC4B-B05918FBFD4D}" presName="sibTrans" presStyleCnt="0"/>
      <dgm:spPr/>
    </dgm:pt>
    <dgm:pt modelId="{C8909A08-0DEE-49D7-9868-C9A3C93C4855}" type="pres">
      <dgm:prSet presAssocID="{C57AC22E-1B13-442F-955F-4564921DB9E4}" presName="compNode" presStyleCnt="0"/>
      <dgm:spPr/>
    </dgm:pt>
    <dgm:pt modelId="{0E80DF8B-D840-4DF5-AEC6-64A9E8BDA19C}" type="pres">
      <dgm:prSet presAssocID="{C57AC22E-1B13-442F-955F-4564921DB9E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6C569D24-CB62-41C1-9EF0-4D50E5A2F5F7}" type="pres">
      <dgm:prSet presAssocID="{C57AC22E-1B13-442F-955F-4564921DB9E4}" presName="spaceRect" presStyleCnt="0"/>
      <dgm:spPr/>
    </dgm:pt>
    <dgm:pt modelId="{EEA18597-F69B-4D96-BCA7-A34613975046}" type="pres">
      <dgm:prSet presAssocID="{C57AC22E-1B13-442F-955F-4564921DB9E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54A0B61A-01E5-491A-AA2C-3BA838A6C419}" type="presOf" srcId="{069DD02B-CD9F-42AA-8D34-99F5431D20E0}" destId="{088B35FC-5A3E-47CB-B03B-79C84687A0C7}" srcOrd="0" destOrd="0" presId="urn:microsoft.com/office/officeart/2018/2/layout/IconLabelList"/>
    <dgm:cxn modelId="{A1CB493F-796F-4965-9029-BFB2DC5461CC}" srcId="{F20D631D-DA92-47E4-8813-BA47D4908DC7}" destId="{F95FE7D4-87A9-4B0C-90A3-C2EA87F4B9E0}" srcOrd="1" destOrd="0" parTransId="{8E50449A-68FB-4B7B-AADE-AC0D93E53E57}" sibTransId="{129B701A-3C03-4D3D-BA77-3C7F3B95F18B}"/>
    <dgm:cxn modelId="{C364C33F-CC27-4210-972E-B74741DB26E5}" type="presOf" srcId="{B788F8B6-8089-4446-980B-10045069B1FD}" destId="{11545A9D-49D6-4ABA-8FCC-A8078B11D13E}" srcOrd="0" destOrd="0" presId="urn:microsoft.com/office/officeart/2018/2/layout/IconLabelList"/>
    <dgm:cxn modelId="{ED61DD44-C8FD-4CAC-9440-2B9DF2766669}" srcId="{F20D631D-DA92-47E4-8813-BA47D4908DC7}" destId="{9B79967F-5E0F-4193-87FA-446B79EF1803}" srcOrd="2" destOrd="0" parTransId="{2BA9F7E6-4E5E-4EF4-A2F0-387C6E7DBB15}" sibTransId="{BFC86E25-569A-48E3-882F-D929ED5955CA}"/>
    <dgm:cxn modelId="{08087F46-C0AB-4799-92F3-54973073926B}" type="presOf" srcId="{30C80D40-4854-464F-B398-926992FE836B}" destId="{2F0525E3-3FDC-4032-B013-A591C7DB2217}" srcOrd="0" destOrd="0" presId="urn:microsoft.com/office/officeart/2018/2/layout/IconLabelList"/>
    <dgm:cxn modelId="{0A98C74C-1A84-4B40-884E-AA0F4E18C855}" srcId="{F20D631D-DA92-47E4-8813-BA47D4908DC7}" destId="{30C80D40-4854-464F-B398-926992FE836B}" srcOrd="0" destOrd="0" parTransId="{D7411D35-71CC-445F-8682-F9C3D6C759D3}" sibTransId="{FE7116C0-15AA-4361-B0F4-385CC1431428}"/>
    <dgm:cxn modelId="{A03D284D-3BA1-4570-A090-AF6182B5BDA9}" srcId="{F20D631D-DA92-47E4-8813-BA47D4908DC7}" destId="{B788F8B6-8089-4446-980B-10045069B1FD}" srcOrd="3" destOrd="0" parTransId="{D23A6DC9-3931-4C16-AEBA-9DE02110D32B}" sibTransId="{18B650FE-13C1-4AC5-9B85-2363BC96F775}"/>
    <dgm:cxn modelId="{0FD0FB97-B48C-474D-89AF-3C8FAB7D8B32}" type="presOf" srcId="{F95FE7D4-87A9-4B0C-90A3-C2EA87F4B9E0}" destId="{6B47A99C-FA13-4958-8E36-0018FA7CD82A}" srcOrd="0" destOrd="0" presId="urn:microsoft.com/office/officeart/2018/2/layout/IconLabelList"/>
    <dgm:cxn modelId="{CA14ACBC-6FC7-4B2B-94FC-1D66941D5DE1}" type="presOf" srcId="{9B79967F-5E0F-4193-87FA-446B79EF1803}" destId="{E8A4BB0F-D1DC-4C4F-9832-49F6ADDB9271}" srcOrd="0" destOrd="0" presId="urn:microsoft.com/office/officeart/2018/2/layout/IconLabelList"/>
    <dgm:cxn modelId="{7728CCBC-99A9-486F-A5CD-0249F7504259}" srcId="{F20D631D-DA92-47E4-8813-BA47D4908DC7}" destId="{069DD02B-CD9F-42AA-8D34-99F5431D20E0}" srcOrd="5" destOrd="0" parTransId="{D145C8DC-EFE9-4E4F-A01C-E8E73254274C}" sibTransId="{FC699C07-A12B-4F7A-BC4B-B05918FBFD4D}"/>
    <dgm:cxn modelId="{77927AC9-DA7F-42BD-9C77-5FAC0C69884B}" srcId="{F20D631D-DA92-47E4-8813-BA47D4908DC7}" destId="{AAA52130-F706-4EFA-8DB7-0CDB0110A629}" srcOrd="4" destOrd="0" parTransId="{15B31648-1896-4780-ABBD-181004F9338E}" sibTransId="{2FF8B992-C5E2-498D-BA79-3235207FE157}"/>
    <dgm:cxn modelId="{15B50ED7-328E-4F34-B9D6-72A03A892071}" srcId="{F20D631D-DA92-47E4-8813-BA47D4908DC7}" destId="{C57AC22E-1B13-442F-955F-4564921DB9E4}" srcOrd="6" destOrd="0" parTransId="{163B4757-AD3A-430B-BF25-A40B5DE14D73}" sibTransId="{75A694EA-766A-4D53-B49E-BE3B526769CD}"/>
    <dgm:cxn modelId="{29E0A8EF-0D66-4AE8-8433-B40876AE55C5}" type="presOf" srcId="{F20D631D-DA92-47E4-8813-BA47D4908DC7}" destId="{BF7FCAF7-4165-408F-94BA-A863D49716B5}" srcOrd="0" destOrd="0" presId="urn:microsoft.com/office/officeart/2018/2/layout/IconLabelList"/>
    <dgm:cxn modelId="{B0D9DCEF-B3C6-4B7B-8F21-44BA988424AB}" type="presOf" srcId="{AAA52130-F706-4EFA-8DB7-0CDB0110A629}" destId="{FA63CD32-665D-42EC-BB29-5E2CAD5DA24E}" srcOrd="0" destOrd="0" presId="urn:microsoft.com/office/officeart/2018/2/layout/IconLabelList"/>
    <dgm:cxn modelId="{A19403FF-6AB4-46B0-83A0-AD4DF8D3861F}" type="presOf" srcId="{C57AC22E-1B13-442F-955F-4564921DB9E4}" destId="{EEA18597-F69B-4D96-BCA7-A34613975046}" srcOrd="0" destOrd="0" presId="urn:microsoft.com/office/officeart/2018/2/layout/IconLabelList"/>
    <dgm:cxn modelId="{D97FD06D-C0AC-438C-961E-F72604B2B29F}" type="presParOf" srcId="{BF7FCAF7-4165-408F-94BA-A863D49716B5}" destId="{AEFC64FD-A334-4B2F-A9FB-8B000B109BF9}" srcOrd="0" destOrd="0" presId="urn:microsoft.com/office/officeart/2018/2/layout/IconLabelList"/>
    <dgm:cxn modelId="{41012AD6-D686-481D-BF24-308056139192}" type="presParOf" srcId="{AEFC64FD-A334-4B2F-A9FB-8B000B109BF9}" destId="{D0E3D176-CD2F-4C83-BB79-1E5D47746AC2}" srcOrd="0" destOrd="0" presId="urn:microsoft.com/office/officeart/2018/2/layout/IconLabelList"/>
    <dgm:cxn modelId="{765ADA7D-2CD6-49EE-8D5A-F07E6BA7D85F}" type="presParOf" srcId="{AEFC64FD-A334-4B2F-A9FB-8B000B109BF9}" destId="{0843C2AD-1189-469F-AD47-808ADB6C9ED0}" srcOrd="1" destOrd="0" presId="urn:microsoft.com/office/officeart/2018/2/layout/IconLabelList"/>
    <dgm:cxn modelId="{0F7C6E87-D59D-4F44-BBFB-24A36BC0CBBB}" type="presParOf" srcId="{AEFC64FD-A334-4B2F-A9FB-8B000B109BF9}" destId="{2F0525E3-3FDC-4032-B013-A591C7DB2217}" srcOrd="2" destOrd="0" presId="urn:microsoft.com/office/officeart/2018/2/layout/IconLabelList"/>
    <dgm:cxn modelId="{4C3DCBAA-92CA-46FB-BBD1-FB9E28C2EA51}" type="presParOf" srcId="{BF7FCAF7-4165-408F-94BA-A863D49716B5}" destId="{2079326C-FB7E-4E74-B418-91A56B37C59E}" srcOrd="1" destOrd="0" presId="urn:microsoft.com/office/officeart/2018/2/layout/IconLabelList"/>
    <dgm:cxn modelId="{31165392-DA12-4D62-8502-7A5CE9ED53F4}" type="presParOf" srcId="{BF7FCAF7-4165-408F-94BA-A863D49716B5}" destId="{A941D1C2-E651-4537-914B-C43EF2887EBF}" srcOrd="2" destOrd="0" presId="urn:microsoft.com/office/officeart/2018/2/layout/IconLabelList"/>
    <dgm:cxn modelId="{A634DE6C-D4F6-497C-863F-787955AA97E7}" type="presParOf" srcId="{A941D1C2-E651-4537-914B-C43EF2887EBF}" destId="{A7D57E4B-0DFA-4BA6-AFA6-02202D84C850}" srcOrd="0" destOrd="0" presId="urn:microsoft.com/office/officeart/2018/2/layout/IconLabelList"/>
    <dgm:cxn modelId="{04F5993E-11F1-4C9E-8DED-B8759E8F2D84}" type="presParOf" srcId="{A941D1C2-E651-4537-914B-C43EF2887EBF}" destId="{B8972EB0-E68E-48B8-9DEB-764722C7850D}" srcOrd="1" destOrd="0" presId="urn:microsoft.com/office/officeart/2018/2/layout/IconLabelList"/>
    <dgm:cxn modelId="{0D3F82F1-E6F3-4815-90A9-7080E8405340}" type="presParOf" srcId="{A941D1C2-E651-4537-914B-C43EF2887EBF}" destId="{6B47A99C-FA13-4958-8E36-0018FA7CD82A}" srcOrd="2" destOrd="0" presId="urn:microsoft.com/office/officeart/2018/2/layout/IconLabelList"/>
    <dgm:cxn modelId="{DCE750C8-313E-43F9-84E0-1F9CB8F39642}" type="presParOf" srcId="{BF7FCAF7-4165-408F-94BA-A863D49716B5}" destId="{C0D42A51-55BC-4576-9D31-D309357BEBDA}" srcOrd="3" destOrd="0" presId="urn:microsoft.com/office/officeart/2018/2/layout/IconLabelList"/>
    <dgm:cxn modelId="{268ED601-C724-455A-AE39-D01A1979CC0D}" type="presParOf" srcId="{BF7FCAF7-4165-408F-94BA-A863D49716B5}" destId="{974AE44E-9D5B-44D9-B202-022964559E83}" srcOrd="4" destOrd="0" presId="urn:microsoft.com/office/officeart/2018/2/layout/IconLabelList"/>
    <dgm:cxn modelId="{DFB02108-5D8C-4B80-8736-B4987BC42F30}" type="presParOf" srcId="{974AE44E-9D5B-44D9-B202-022964559E83}" destId="{7B2D89AC-FC92-46DC-B208-1EE2FF7683FE}" srcOrd="0" destOrd="0" presId="urn:microsoft.com/office/officeart/2018/2/layout/IconLabelList"/>
    <dgm:cxn modelId="{C2901FC7-76AF-4CE0-AF76-692D48727F79}" type="presParOf" srcId="{974AE44E-9D5B-44D9-B202-022964559E83}" destId="{E6871B15-EE57-4D6B-82A5-298CAF56B03C}" srcOrd="1" destOrd="0" presId="urn:microsoft.com/office/officeart/2018/2/layout/IconLabelList"/>
    <dgm:cxn modelId="{E7D13A28-7BF5-4CE3-9EAD-C22C1B26F6FB}" type="presParOf" srcId="{974AE44E-9D5B-44D9-B202-022964559E83}" destId="{E8A4BB0F-D1DC-4C4F-9832-49F6ADDB9271}" srcOrd="2" destOrd="0" presId="urn:microsoft.com/office/officeart/2018/2/layout/IconLabelList"/>
    <dgm:cxn modelId="{1B3B3541-D597-44A4-BFF4-17A23B851BC6}" type="presParOf" srcId="{BF7FCAF7-4165-408F-94BA-A863D49716B5}" destId="{B3EBB9A7-3A0A-480B-BDAB-870AB5AC6EAA}" srcOrd="5" destOrd="0" presId="urn:microsoft.com/office/officeart/2018/2/layout/IconLabelList"/>
    <dgm:cxn modelId="{D09CB9EC-24B7-4E97-9E4E-05CAAE7F1A18}" type="presParOf" srcId="{BF7FCAF7-4165-408F-94BA-A863D49716B5}" destId="{3154F41F-222A-42C1-BCD3-B87ECA705B29}" srcOrd="6" destOrd="0" presId="urn:microsoft.com/office/officeart/2018/2/layout/IconLabelList"/>
    <dgm:cxn modelId="{F1183358-E614-4E9A-BE4A-6BE008017828}" type="presParOf" srcId="{3154F41F-222A-42C1-BCD3-B87ECA705B29}" destId="{69DEF98D-0730-4550-9C98-3ABAC1E13196}" srcOrd="0" destOrd="0" presId="urn:microsoft.com/office/officeart/2018/2/layout/IconLabelList"/>
    <dgm:cxn modelId="{13452356-F6C9-47CF-A7A9-8DCCDFD3B64A}" type="presParOf" srcId="{3154F41F-222A-42C1-BCD3-B87ECA705B29}" destId="{6C871513-2244-438A-9E00-D20241327ECF}" srcOrd="1" destOrd="0" presId="urn:microsoft.com/office/officeart/2018/2/layout/IconLabelList"/>
    <dgm:cxn modelId="{549F1E57-F984-4B47-84E3-1D0F411825CA}" type="presParOf" srcId="{3154F41F-222A-42C1-BCD3-B87ECA705B29}" destId="{11545A9D-49D6-4ABA-8FCC-A8078B11D13E}" srcOrd="2" destOrd="0" presId="urn:microsoft.com/office/officeart/2018/2/layout/IconLabelList"/>
    <dgm:cxn modelId="{366777A0-8115-46A9-BDCE-BFA803631C52}" type="presParOf" srcId="{BF7FCAF7-4165-408F-94BA-A863D49716B5}" destId="{886125F2-39DF-40C9-8AA7-6D9991515CF7}" srcOrd="7" destOrd="0" presId="urn:microsoft.com/office/officeart/2018/2/layout/IconLabelList"/>
    <dgm:cxn modelId="{75ED491D-FBF6-4CBB-AE87-D974A2EC3C62}" type="presParOf" srcId="{BF7FCAF7-4165-408F-94BA-A863D49716B5}" destId="{A80CF290-D7B7-4AE6-AA6A-3906AC28B964}" srcOrd="8" destOrd="0" presId="urn:microsoft.com/office/officeart/2018/2/layout/IconLabelList"/>
    <dgm:cxn modelId="{68997B0B-9618-43EB-B6D0-B9F98BB4F6AF}" type="presParOf" srcId="{A80CF290-D7B7-4AE6-AA6A-3906AC28B964}" destId="{EA288AF9-0F3B-4A43-B539-1501F2E34C87}" srcOrd="0" destOrd="0" presId="urn:microsoft.com/office/officeart/2018/2/layout/IconLabelList"/>
    <dgm:cxn modelId="{81DB41AE-A21F-4C23-A8BA-CEF8B2B3810C}" type="presParOf" srcId="{A80CF290-D7B7-4AE6-AA6A-3906AC28B964}" destId="{E3449DAC-ECF6-4F23-87A3-8471CE3B7FDE}" srcOrd="1" destOrd="0" presId="urn:microsoft.com/office/officeart/2018/2/layout/IconLabelList"/>
    <dgm:cxn modelId="{CE089902-CC28-4C7F-B365-D5FF0BC4FB66}" type="presParOf" srcId="{A80CF290-D7B7-4AE6-AA6A-3906AC28B964}" destId="{FA63CD32-665D-42EC-BB29-5E2CAD5DA24E}" srcOrd="2" destOrd="0" presId="urn:microsoft.com/office/officeart/2018/2/layout/IconLabelList"/>
    <dgm:cxn modelId="{E355957A-0BC1-43F6-BFF1-3D5E5C825019}" type="presParOf" srcId="{BF7FCAF7-4165-408F-94BA-A863D49716B5}" destId="{1D019451-A397-4FAE-B68F-851A5CB597E4}" srcOrd="9" destOrd="0" presId="urn:microsoft.com/office/officeart/2018/2/layout/IconLabelList"/>
    <dgm:cxn modelId="{CCFAAB8E-3A3D-40C1-85B0-DA8CDAB52463}" type="presParOf" srcId="{BF7FCAF7-4165-408F-94BA-A863D49716B5}" destId="{F35B6BEB-91EA-4168-A99E-FB75CC9443ED}" srcOrd="10" destOrd="0" presId="urn:microsoft.com/office/officeart/2018/2/layout/IconLabelList"/>
    <dgm:cxn modelId="{1377C3B0-DBCC-4649-AB75-DACB27C415BA}" type="presParOf" srcId="{F35B6BEB-91EA-4168-A99E-FB75CC9443ED}" destId="{4288F3AD-58F6-466F-8A3A-5A849EF57E79}" srcOrd="0" destOrd="0" presId="urn:microsoft.com/office/officeart/2018/2/layout/IconLabelList"/>
    <dgm:cxn modelId="{C2097653-6714-46AD-B2C1-53F5483DC320}" type="presParOf" srcId="{F35B6BEB-91EA-4168-A99E-FB75CC9443ED}" destId="{DB1E5FE6-5AFD-4CDA-9FBC-2C1286587380}" srcOrd="1" destOrd="0" presId="urn:microsoft.com/office/officeart/2018/2/layout/IconLabelList"/>
    <dgm:cxn modelId="{88E28A7C-AC25-4368-8047-95DBAB93DB90}" type="presParOf" srcId="{F35B6BEB-91EA-4168-A99E-FB75CC9443ED}" destId="{088B35FC-5A3E-47CB-B03B-79C84687A0C7}" srcOrd="2" destOrd="0" presId="urn:microsoft.com/office/officeart/2018/2/layout/IconLabelList"/>
    <dgm:cxn modelId="{75EF98B0-51B2-4AA9-AFE1-8D54A50CDF0C}" type="presParOf" srcId="{BF7FCAF7-4165-408F-94BA-A863D49716B5}" destId="{457E782F-31AB-4268-AF3C-F41C0CC39730}" srcOrd="11" destOrd="0" presId="urn:microsoft.com/office/officeart/2018/2/layout/IconLabelList"/>
    <dgm:cxn modelId="{4AF2B000-73F3-4575-8F23-EB86910746FB}" type="presParOf" srcId="{BF7FCAF7-4165-408F-94BA-A863D49716B5}" destId="{C8909A08-0DEE-49D7-9868-C9A3C93C4855}" srcOrd="12" destOrd="0" presId="urn:microsoft.com/office/officeart/2018/2/layout/IconLabelList"/>
    <dgm:cxn modelId="{E1E74F64-09FD-44F0-A952-DD6FA35A2C85}" type="presParOf" srcId="{C8909A08-0DEE-49D7-9868-C9A3C93C4855}" destId="{0E80DF8B-D840-4DF5-AEC6-64A9E8BDA19C}" srcOrd="0" destOrd="0" presId="urn:microsoft.com/office/officeart/2018/2/layout/IconLabelList"/>
    <dgm:cxn modelId="{42E6F80C-F435-4035-A71A-1BF8ABEED8C8}" type="presParOf" srcId="{C8909A08-0DEE-49D7-9868-C9A3C93C4855}" destId="{6C569D24-CB62-41C1-9EF0-4D50E5A2F5F7}" srcOrd="1" destOrd="0" presId="urn:microsoft.com/office/officeart/2018/2/layout/IconLabelList"/>
    <dgm:cxn modelId="{D0D0568C-1ACA-4D65-A538-88958DBA06FD}" type="presParOf" srcId="{C8909A08-0DEE-49D7-9868-C9A3C93C4855}" destId="{EEA18597-F69B-4D96-BCA7-A346139750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0D631D-DA92-47E4-8813-BA47D4908DC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C80D40-4854-464F-B398-926992FE836B}">
      <dgm:prSet/>
      <dgm:spPr/>
      <dgm:t>
        <a:bodyPr/>
        <a:lstStyle/>
        <a:p>
          <a:r>
            <a:rPr lang="en-US"/>
            <a:t>Gather datasets</a:t>
          </a:r>
        </a:p>
      </dgm:t>
    </dgm:pt>
    <dgm:pt modelId="{D7411D35-71CC-445F-8682-F9C3D6C759D3}" type="parTrans" cxnId="{0A98C74C-1A84-4B40-884E-AA0F4E18C855}">
      <dgm:prSet/>
      <dgm:spPr/>
      <dgm:t>
        <a:bodyPr/>
        <a:lstStyle/>
        <a:p>
          <a:endParaRPr lang="en-US"/>
        </a:p>
      </dgm:t>
    </dgm:pt>
    <dgm:pt modelId="{FE7116C0-15AA-4361-B0F4-385CC1431428}" type="sibTrans" cxnId="{0A98C74C-1A84-4B40-884E-AA0F4E18C855}">
      <dgm:prSet/>
      <dgm:spPr/>
      <dgm:t>
        <a:bodyPr/>
        <a:lstStyle/>
        <a:p>
          <a:endParaRPr lang="en-US"/>
        </a:p>
      </dgm:t>
    </dgm:pt>
    <dgm:pt modelId="{F95FE7D4-87A9-4B0C-90A3-C2EA87F4B9E0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8E50449A-68FB-4B7B-AADE-AC0D93E53E57}" type="parTrans" cxnId="{A1CB493F-796F-4965-9029-BFB2DC5461CC}">
      <dgm:prSet/>
      <dgm:spPr/>
      <dgm:t>
        <a:bodyPr/>
        <a:lstStyle/>
        <a:p>
          <a:endParaRPr lang="en-US"/>
        </a:p>
      </dgm:t>
    </dgm:pt>
    <dgm:pt modelId="{129B701A-3C03-4D3D-BA77-3C7F3B95F18B}" type="sibTrans" cxnId="{A1CB493F-796F-4965-9029-BFB2DC5461CC}">
      <dgm:prSet/>
      <dgm:spPr/>
      <dgm:t>
        <a:bodyPr/>
        <a:lstStyle/>
        <a:p>
          <a:endParaRPr lang="en-US"/>
        </a:p>
      </dgm:t>
    </dgm:pt>
    <dgm:pt modelId="{9B79967F-5E0F-4193-87FA-446B79EF1803}">
      <dgm:prSet/>
      <dgm:spPr/>
      <dgm:t>
        <a:bodyPr/>
        <a:lstStyle/>
        <a:p>
          <a:r>
            <a:rPr lang="en-US"/>
            <a:t>Exploratory data analysis of crime data</a:t>
          </a:r>
        </a:p>
      </dgm:t>
    </dgm:pt>
    <dgm:pt modelId="{2BA9F7E6-4E5E-4EF4-A2F0-387C6E7DBB15}" type="parTrans" cxnId="{ED61DD44-C8FD-4CAC-9440-2B9DF2766669}">
      <dgm:prSet/>
      <dgm:spPr/>
      <dgm:t>
        <a:bodyPr/>
        <a:lstStyle/>
        <a:p>
          <a:endParaRPr lang="en-US"/>
        </a:p>
      </dgm:t>
    </dgm:pt>
    <dgm:pt modelId="{BFC86E25-569A-48E3-882F-D929ED5955CA}" type="sibTrans" cxnId="{ED61DD44-C8FD-4CAC-9440-2B9DF2766669}">
      <dgm:prSet/>
      <dgm:spPr/>
      <dgm:t>
        <a:bodyPr/>
        <a:lstStyle/>
        <a:p>
          <a:endParaRPr lang="en-US"/>
        </a:p>
      </dgm:t>
    </dgm:pt>
    <dgm:pt modelId="{B788F8B6-8089-4446-980B-10045069B1FD}">
      <dgm:prSet/>
      <dgm:spPr/>
      <dgm:t>
        <a:bodyPr/>
        <a:lstStyle/>
        <a:p>
          <a:r>
            <a:rPr lang="en-US"/>
            <a:t>K-means clustering of crime data</a:t>
          </a:r>
        </a:p>
      </dgm:t>
    </dgm:pt>
    <dgm:pt modelId="{D23A6DC9-3931-4C16-AEBA-9DE02110D32B}" type="parTrans" cxnId="{A03D284D-3BA1-4570-A090-AF6182B5BDA9}">
      <dgm:prSet/>
      <dgm:spPr/>
      <dgm:t>
        <a:bodyPr/>
        <a:lstStyle/>
        <a:p>
          <a:endParaRPr lang="en-US"/>
        </a:p>
      </dgm:t>
    </dgm:pt>
    <dgm:pt modelId="{18B650FE-13C1-4AC5-9B85-2363BC96F775}" type="sibTrans" cxnId="{A03D284D-3BA1-4570-A090-AF6182B5BDA9}">
      <dgm:prSet/>
      <dgm:spPr/>
      <dgm:t>
        <a:bodyPr/>
        <a:lstStyle/>
        <a:p>
          <a:endParaRPr lang="en-US"/>
        </a:p>
      </dgm:t>
    </dgm:pt>
    <dgm:pt modelId="{AAA52130-F706-4EFA-8DB7-0CDB0110A629}">
      <dgm:prSet/>
      <dgm:spPr/>
      <dgm:t>
        <a:bodyPr/>
        <a:lstStyle/>
        <a:p>
          <a:r>
            <a:rPr lang="en-US"/>
            <a:t>Pick a cluster to explore</a:t>
          </a:r>
        </a:p>
      </dgm:t>
    </dgm:pt>
    <dgm:pt modelId="{15B31648-1896-4780-ABBD-181004F9338E}" type="parTrans" cxnId="{77927AC9-DA7F-42BD-9C77-5FAC0C69884B}">
      <dgm:prSet/>
      <dgm:spPr/>
      <dgm:t>
        <a:bodyPr/>
        <a:lstStyle/>
        <a:p>
          <a:endParaRPr lang="en-US"/>
        </a:p>
      </dgm:t>
    </dgm:pt>
    <dgm:pt modelId="{2FF8B992-C5E2-498D-BA79-3235207FE157}" type="sibTrans" cxnId="{77927AC9-DA7F-42BD-9C77-5FAC0C69884B}">
      <dgm:prSet/>
      <dgm:spPr/>
      <dgm:t>
        <a:bodyPr/>
        <a:lstStyle/>
        <a:p>
          <a:endParaRPr lang="en-US"/>
        </a:p>
      </dgm:t>
    </dgm:pt>
    <dgm:pt modelId="{069DD02B-CD9F-42AA-8D34-99F5431D20E0}">
      <dgm:prSet/>
      <dgm:spPr/>
      <dgm:t>
        <a:bodyPr/>
        <a:lstStyle/>
        <a:p>
          <a:r>
            <a:rPr lang="en-US"/>
            <a:t>Explore venues in the cluster using Foursquare API</a:t>
          </a:r>
        </a:p>
      </dgm:t>
    </dgm:pt>
    <dgm:pt modelId="{D145C8DC-EFE9-4E4F-A01C-E8E73254274C}" type="parTrans" cxnId="{7728CCBC-99A9-486F-A5CD-0249F7504259}">
      <dgm:prSet/>
      <dgm:spPr/>
      <dgm:t>
        <a:bodyPr/>
        <a:lstStyle/>
        <a:p>
          <a:endParaRPr lang="en-US"/>
        </a:p>
      </dgm:t>
    </dgm:pt>
    <dgm:pt modelId="{FC699C07-A12B-4F7A-BC4B-B05918FBFD4D}" type="sibTrans" cxnId="{7728CCBC-99A9-486F-A5CD-0249F7504259}">
      <dgm:prSet/>
      <dgm:spPr/>
      <dgm:t>
        <a:bodyPr/>
        <a:lstStyle/>
        <a:p>
          <a:endParaRPr lang="en-US"/>
        </a:p>
      </dgm:t>
    </dgm:pt>
    <dgm:pt modelId="{C57AC22E-1B13-442F-955F-4564921DB9E4}">
      <dgm:prSet/>
      <dgm:spPr/>
      <dgm:t>
        <a:bodyPr/>
        <a:lstStyle/>
        <a:p>
          <a:r>
            <a:rPr lang="en-US"/>
            <a:t>Pick the best neighborhood in the cluster</a:t>
          </a:r>
        </a:p>
      </dgm:t>
    </dgm:pt>
    <dgm:pt modelId="{163B4757-AD3A-430B-BF25-A40B5DE14D73}" type="parTrans" cxnId="{15B50ED7-328E-4F34-B9D6-72A03A892071}">
      <dgm:prSet/>
      <dgm:spPr/>
      <dgm:t>
        <a:bodyPr/>
        <a:lstStyle/>
        <a:p>
          <a:endParaRPr lang="en-US"/>
        </a:p>
      </dgm:t>
    </dgm:pt>
    <dgm:pt modelId="{75A694EA-766A-4D53-B49E-BE3B526769CD}" type="sibTrans" cxnId="{15B50ED7-328E-4F34-B9D6-72A03A892071}">
      <dgm:prSet/>
      <dgm:spPr/>
      <dgm:t>
        <a:bodyPr/>
        <a:lstStyle/>
        <a:p>
          <a:endParaRPr lang="en-US"/>
        </a:p>
      </dgm:t>
    </dgm:pt>
    <dgm:pt modelId="{BF7FCAF7-4165-408F-94BA-A863D49716B5}" type="pres">
      <dgm:prSet presAssocID="{F20D631D-DA92-47E4-8813-BA47D4908DC7}" presName="root" presStyleCnt="0">
        <dgm:presLayoutVars>
          <dgm:dir/>
          <dgm:resizeHandles val="exact"/>
        </dgm:presLayoutVars>
      </dgm:prSet>
      <dgm:spPr/>
    </dgm:pt>
    <dgm:pt modelId="{AEFC64FD-A334-4B2F-A9FB-8B000B109BF9}" type="pres">
      <dgm:prSet presAssocID="{30C80D40-4854-464F-B398-926992FE836B}" presName="compNode" presStyleCnt="0"/>
      <dgm:spPr/>
    </dgm:pt>
    <dgm:pt modelId="{D0E3D176-CD2F-4C83-BB79-1E5D47746AC2}" type="pres">
      <dgm:prSet presAssocID="{30C80D40-4854-464F-B398-926992FE836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843C2AD-1189-469F-AD47-808ADB6C9ED0}" type="pres">
      <dgm:prSet presAssocID="{30C80D40-4854-464F-B398-926992FE836B}" presName="spaceRect" presStyleCnt="0"/>
      <dgm:spPr/>
    </dgm:pt>
    <dgm:pt modelId="{2F0525E3-3FDC-4032-B013-A591C7DB2217}" type="pres">
      <dgm:prSet presAssocID="{30C80D40-4854-464F-B398-926992FE836B}" presName="textRect" presStyleLbl="revTx" presStyleIdx="0" presStyleCnt="7">
        <dgm:presLayoutVars>
          <dgm:chMax val="1"/>
          <dgm:chPref val="1"/>
        </dgm:presLayoutVars>
      </dgm:prSet>
      <dgm:spPr/>
    </dgm:pt>
    <dgm:pt modelId="{2079326C-FB7E-4E74-B418-91A56B37C59E}" type="pres">
      <dgm:prSet presAssocID="{FE7116C0-15AA-4361-B0F4-385CC1431428}" presName="sibTrans" presStyleCnt="0"/>
      <dgm:spPr/>
    </dgm:pt>
    <dgm:pt modelId="{A941D1C2-E651-4537-914B-C43EF2887EBF}" type="pres">
      <dgm:prSet presAssocID="{F95FE7D4-87A9-4B0C-90A3-C2EA87F4B9E0}" presName="compNode" presStyleCnt="0"/>
      <dgm:spPr/>
    </dgm:pt>
    <dgm:pt modelId="{A7D57E4B-0DFA-4BA6-AFA6-02202D84C850}" type="pres">
      <dgm:prSet presAssocID="{F95FE7D4-87A9-4B0C-90A3-C2EA87F4B9E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B8972EB0-E68E-48B8-9DEB-764722C7850D}" type="pres">
      <dgm:prSet presAssocID="{F95FE7D4-87A9-4B0C-90A3-C2EA87F4B9E0}" presName="spaceRect" presStyleCnt="0"/>
      <dgm:spPr/>
    </dgm:pt>
    <dgm:pt modelId="{6B47A99C-FA13-4958-8E36-0018FA7CD82A}" type="pres">
      <dgm:prSet presAssocID="{F95FE7D4-87A9-4B0C-90A3-C2EA87F4B9E0}" presName="textRect" presStyleLbl="revTx" presStyleIdx="1" presStyleCnt="7">
        <dgm:presLayoutVars>
          <dgm:chMax val="1"/>
          <dgm:chPref val="1"/>
        </dgm:presLayoutVars>
      </dgm:prSet>
      <dgm:spPr/>
    </dgm:pt>
    <dgm:pt modelId="{C0D42A51-55BC-4576-9D31-D309357BEBDA}" type="pres">
      <dgm:prSet presAssocID="{129B701A-3C03-4D3D-BA77-3C7F3B95F18B}" presName="sibTrans" presStyleCnt="0"/>
      <dgm:spPr/>
    </dgm:pt>
    <dgm:pt modelId="{974AE44E-9D5B-44D9-B202-022964559E83}" type="pres">
      <dgm:prSet presAssocID="{9B79967F-5E0F-4193-87FA-446B79EF1803}" presName="compNode" presStyleCnt="0"/>
      <dgm:spPr/>
    </dgm:pt>
    <dgm:pt modelId="{7B2D89AC-FC92-46DC-B208-1EE2FF7683FE}" type="pres">
      <dgm:prSet presAssocID="{9B79967F-5E0F-4193-87FA-446B79EF180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6871B15-EE57-4D6B-82A5-298CAF56B03C}" type="pres">
      <dgm:prSet presAssocID="{9B79967F-5E0F-4193-87FA-446B79EF1803}" presName="spaceRect" presStyleCnt="0"/>
      <dgm:spPr/>
    </dgm:pt>
    <dgm:pt modelId="{E8A4BB0F-D1DC-4C4F-9832-49F6ADDB9271}" type="pres">
      <dgm:prSet presAssocID="{9B79967F-5E0F-4193-87FA-446B79EF1803}" presName="textRect" presStyleLbl="revTx" presStyleIdx="2" presStyleCnt="7">
        <dgm:presLayoutVars>
          <dgm:chMax val="1"/>
          <dgm:chPref val="1"/>
        </dgm:presLayoutVars>
      </dgm:prSet>
      <dgm:spPr/>
    </dgm:pt>
    <dgm:pt modelId="{B3EBB9A7-3A0A-480B-BDAB-870AB5AC6EAA}" type="pres">
      <dgm:prSet presAssocID="{BFC86E25-569A-48E3-882F-D929ED5955CA}" presName="sibTrans" presStyleCnt="0"/>
      <dgm:spPr/>
    </dgm:pt>
    <dgm:pt modelId="{3154F41F-222A-42C1-BCD3-B87ECA705B29}" type="pres">
      <dgm:prSet presAssocID="{B788F8B6-8089-4446-980B-10045069B1FD}" presName="compNode" presStyleCnt="0"/>
      <dgm:spPr/>
    </dgm:pt>
    <dgm:pt modelId="{69DEF98D-0730-4550-9C98-3ABAC1E13196}" type="pres">
      <dgm:prSet presAssocID="{B788F8B6-8089-4446-980B-10045069B1F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tective"/>
        </a:ext>
      </dgm:extLst>
    </dgm:pt>
    <dgm:pt modelId="{6C871513-2244-438A-9E00-D20241327ECF}" type="pres">
      <dgm:prSet presAssocID="{B788F8B6-8089-4446-980B-10045069B1FD}" presName="spaceRect" presStyleCnt="0"/>
      <dgm:spPr/>
    </dgm:pt>
    <dgm:pt modelId="{11545A9D-49D6-4ABA-8FCC-A8078B11D13E}" type="pres">
      <dgm:prSet presAssocID="{B788F8B6-8089-4446-980B-10045069B1FD}" presName="textRect" presStyleLbl="revTx" presStyleIdx="3" presStyleCnt="7">
        <dgm:presLayoutVars>
          <dgm:chMax val="1"/>
          <dgm:chPref val="1"/>
        </dgm:presLayoutVars>
      </dgm:prSet>
      <dgm:spPr/>
    </dgm:pt>
    <dgm:pt modelId="{886125F2-39DF-40C9-8AA7-6D9991515CF7}" type="pres">
      <dgm:prSet presAssocID="{18B650FE-13C1-4AC5-9B85-2363BC96F775}" presName="sibTrans" presStyleCnt="0"/>
      <dgm:spPr/>
    </dgm:pt>
    <dgm:pt modelId="{A80CF290-D7B7-4AE6-AA6A-3906AC28B964}" type="pres">
      <dgm:prSet presAssocID="{AAA52130-F706-4EFA-8DB7-0CDB0110A629}" presName="compNode" presStyleCnt="0"/>
      <dgm:spPr/>
    </dgm:pt>
    <dgm:pt modelId="{EA288AF9-0F3B-4A43-B539-1501F2E34C87}" type="pres">
      <dgm:prSet presAssocID="{AAA52130-F706-4EFA-8DB7-0CDB0110A62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3449DAC-ECF6-4F23-87A3-8471CE3B7FDE}" type="pres">
      <dgm:prSet presAssocID="{AAA52130-F706-4EFA-8DB7-0CDB0110A629}" presName="spaceRect" presStyleCnt="0"/>
      <dgm:spPr/>
    </dgm:pt>
    <dgm:pt modelId="{FA63CD32-665D-42EC-BB29-5E2CAD5DA24E}" type="pres">
      <dgm:prSet presAssocID="{AAA52130-F706-4EFA-8DB7-0CDB0110A629}" presName="textRect" presStyleLbl="revTx" presStyleIdx="4" presStyleCnt="7">
        <dgm:presLayoutVars>
          <dgm:chMax val="1"/>
          <dgm:chPref val="1"/>
        </dgm:presLayoutVars>
      </dgm:prSet>
      <dgm:spPr/>
    </dgm:pt>
    <dgm:pt modelId="{1D019451-A397-4FAE-B68F-851A5CB597E4}" type="pres">
      <dgm:prSet presAssocID="{2FF8B992-C5E2-498D-BA79-3235207FE157}" presName="sibTrans" presStyleCnt="0"/>
      <dgm:spPr/>
    </dgm:pt>
    <dgm:pt modelId="{F35B6BEB-91EA-4168-A99E-FB75CC9443ED}" type="pres">
      <dgm:prSet presAssocID="{069DD02B-CD9F-42AA-8D34-99F5431D20E0}" presName="compNode" presStyleCnt="0"/>
      <dgm:spPr/>
    </dgm:pt>
    <dgm:pt modelId="{4288F3AD-58F6-466F-8A3A-5A849EF57E79}" type="pres">
      <dgm:prSet presAssocID="{069DD02B-CD9F-42AA-8D34-99F5431D20E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B1E5FE6-5AFD-4CDA-9FBC-2C1286587380}" type="pres">
      <dgm:prSet presAssocID="{069DD02B-CD9F-42AA-8D34-99F5431D20E0}" presName="spaceRect" presStyleCnt="0"/>
      <dgm:spPr/>
    </dgm:pt>
    <dgm:pt modelId="{088B35FC-5A3E-47CB-B03B-79C84687A0C7}" type="pres">
      <dgm:prSet presAssocID="{069DD02B-CD9F-42AA-8D34-99F5431D20E0}" presName="textRect" presStyleLbl="revTx" presStyleIdx="5" presStyleCnt="7">
        <dgm:presLayoutVars>
          <dgm:chMax val="1"/>
          <dgm:chPref val="1"/>
        </dgm:presLayoutVars>
      </dgm:prSet>
      <dgm:spPr/>
    </dgm:pt>
    <dgm:pt modelId="{457E782F-31AB-4268-AF3C-F41C0CC39730}" type="pres">
      <dgm:prSet presAssocID="{FC699C07-A12B-4F7A-BC4B-B05918FBFD4D}" presName="sibTrans" presStyleCnt="0"/>
      <dgm:spPr/>
    </dgm:pt>
    <dgm:pt modelId="{C8909A08-0DEE-49D7-9868-C9A3C93C4855}" type="pres">
      <dgm:prSet presAssocID="{C57AC22E-1B13-442F-955F-4564921DB9E4}" presName="compNode" presStyleCnt="0"/>
      <dgm:spPr/>
    </dgm:pt>
    <dgm:pt modelId="{0E80DF8B-D840-4DF5-AEC6-64A9E8BDA19C}" type="pres">
      <dgm:prSet presAssocID="{C57AC22E-1B13-442F-955F-4564921DB9E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6C569D24-CB62-41C1-9EF0-4D50E5A2F5F7}" type="pres">
      <dgm:prSet presAssocID="{C57AC22E-1B13-442F-955F-4564921DB9E4}" presName="spaceRect" presStyleCnt="0"/>
      <dgm:spPr/>
    </dgm:pt>
    <dgm:pt modelId="{EEA18597-F69B-4D96-BCA7-A34613975046}" type="pres">
      <dgm:prSet presAssocID="{C57AC22E-1B13-442F-955F-4564921DB9E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54A0B61A-01E5-491A-AA2C-3BA838A6C419}" type="presOf" srcId="{069DD02B-CD9F-42AA-8D34-99F5431D20E0}" destId="{088B35FC-5A3E-47CB-B03B-79C84687A0C7}" srcOrd="0" destOrd="0" presId="urn:microsoft.com/office/officeart/2018/2/layout/IconLabelList"/>
    <dgm:cxn modelId="{A1CB493F-796F-4965-9029-BFB2DC5461CC}" srcId="{F20D631D-DA92-47E4-8813-BA47D4908DC7}" destId="{F95FE7D4-87A9-4B0C-90A3-C2EA87F4B9E0}" srcOrd="1" destOrd="0" parTransId="{8E50449A-68FB-4B7B-AADE-AC0D93E53E57}" sibTransId="{129B701A-3C03-4D3D-BA77-3C7F3B95F18B}"/>
    <dgm:cxn modelId="{C364C33F-CC27-4210-972E-B74741DB26E5}" type="presOf" srcId="{B788F8B6-8089-4446-980B-10045069B1FD}" destId="{11545A9D-49D6-4ABA-8FCC-A8078B11D13E}" srcOrd="0" destOrd="0" presId="urn:microsoft.com/office/officeart/2018/2/layout/IconLabelList"/>
    <dgm:cxn modelId="{ED61DD44-C8FD-4CAC-9440-2B9DF2766669}" srcId="{F20D631D-DA92-47E4-8813-BA47D4908DC7}" destId="{9B79967F-5E0F-4193-87FA-446B79EF1803}" srcOrd="2" destOrd="0" parTransId="{2BA9F7E6-4E5E-4EF4-A2F0-387C6E7DBB15}" sibTransId="{BFC86E25-569A-48E3-882F-D929ED5955CA}"/>
    <dgm:cxn modelId="{08087F46-C0AB-4799-92F3-54973073926B}" type="presOf" srcId="{30C80D40-4854-464F-B398-926992FE836B}" destId="{2F0525E3-3FDC-4032-B013-A591C7DB2217}" srcOrd="0" destOrd="0" presId="urn:microsoft.com/office/officeart/2018/2/layout/IconLabelList"/>
    <dgm:cxn modelId="{0A98C74C-1A84-4B40-884E-AA0F4E18C855}" srcId="{F20D631D-DA92-47E4-8813-BA47D4908DC7}" destId="{30C80D40-4854-464F-B398-926992FE836B}" srcOrd="0" destOrd="0" parTransId="{D7411D35-71CC-445F-8682-F9C3D6C759D3}" sibTransId="{FE7116C0-15AA-4361-B0F4-385CC1431428}"/>
    <dgm:cxn modelId="{A03D284D-3BA1-4570-A090-AF6182B5BDA9}" srcId="{F20D631D-DA92-47E4-8813-BA47D4908DC7}" destId="{B788F8B6-8089-4446-980B-10045069B1FD}" srcOrd="3" destOrd="0" parTransId="{D23A6DC9-3931-4C16-AEBA-9DE02110D32B}" sibTransId="{18B650FE-13C1-4AC5-9B85-2363BC96F775}"/>
    <dgm:cxn modelId="{0FD0FB97-B48C-474D-89AF-3C8FAB7D8B32}" type="presOf" srcId="{F95FE7D4-87A9-4B0C-90A3-C2EA87F4B9E0}" destId="{6B47A99C-FA13-4958-8E36-0018FA7CD82A}" srcOrd="0" destOrd="0" presId="urn:microsoft.com/office/officeart/2018/2/layout/IconLabelList"/>
    <dgm:cxn modelId="{CA14ACBC-6FC7-4B2B-94FC-1D66941D5DE1}" type="presOf" srcId="{9B79967F-5E0F-4193-87FA-446B79EF1803}" destId="{E8A4BB0F-D1DC-4C4F-9832-49F6ADDB9271}" srcOrd="0" destOrd="0" presId="urn:microsoft.com/office/officeart/2018/2/layout/IconLabelList"/>
    <dgm:cxn modelId="{7728CCBC-99A9-486F-A5CD-0249F7504259}" srcId="{F20D631D-DA92-47E4-8813-BA47D4908DC7}" destId="{069DD02B-CD9F-42AA-8D34-99F5431D20E0}" srcOrd="5" destOrd="0" parTransId="{D145C8DC-EFE9-4E4F-A01C-E8E73254274C}" sibTransId="{FC699C07-A12B-4F7A-BC4B-B05918FBFD4D}"/>
    <dgm:cxn modelId="{77927AC9-DA7F-42BD-9C77-5FAC0C69884B}" srcId="{F20D631D-DA92-47E4-8813-BA47D4908DC7}" destId="{AAA52130-F706-4EFA-8DB7-0CDB0110A629}" srcOrd="4" destOrd="0" parTransId="{15B31648-1896-4780-ABBD-181004F9338E}" sibTransId="{2FF8B992-C5E2-498D-BA79-3235207FE157}"/>
    <dgm:cxn modelId="{15B50ED7-328E-4F34-B9D6-72A03A892071}" srcId="{F20D631D-DA92-47E4-8813-BA47D4908DC7}" destId="{C57AC22E-1B13-442F-955F-4564921DB9E4}" srcOrd="6" destOrd="0" parTransId="{163B4757-AD3A-430B-BF25-A40B5DE14D73}" sibTransId="{75A694EA-766A-4D53-B49E-BE3B526769CD}"/>
    <dgm:cxn modelId="{29E0A8EF-0D66-4AE8-8433-B40876AE55C5}" type="presOf" srcId="{F20D631D-DA92-47E4-8813-BA47D4908DC7}" destId="{BF7FCAF7-4165-408F-94BA-A863D49716B5}" srcOrd="0" destOrd="0" presId="urn:microsoft.com/office/officeart/2018/2/layout/IconLabelList"/>
    <dgm:cxn modelId="{B0D9DCEF-B3C6-4B7B-8F21-44BA988424AB}" type="presOf" srcId="{AAA52130-F706-4EFA-8DB7-0CDB0110A629}" destId="{FA63CD32-665D-42EC-BB29-5E2CAD5DA24E}" srcOrd="0" destOrd="0" presId="urn:microsoft.com/office/officeart/2018/2/layout/IconLabelList"/>
    <dgm:cxn modelId="{A19403FF-6AB4-46B0-83A0-AD4DF8D3861F}" type="presOf" srcId="{C57AC22E-1B13-442F-955F-4564921DB9E4}" destId="{EEA18597-F69B-4D96-BCA7-A34613975046}" srcOrd="0" destOrd="0" presId="urn:microsoft.com/office/officeart/2018/2/layout/IconLabelList"/>
    <dgm:cxn modelId="{D97FD06D-C0AC-438C-961E-F72604B2B29F}" type="presParOf" srcId="{BF7FCAF7-4165-408F-94BA-A863D49716B5}" destId="{AEFC64FD-A334-4B2F-A9FB-8B000B109BF9}" srcOrd="0" destOrd="0" presId="urn:microsoft.com/office/officeart/2018/2/layout/IconLabelList"/>
    <dgm:cxn modelId="{41012AD6-D686-481D-BF24-308056139192}" type="presParOf" srcId="{AEFC64FD-A334-4B2F-A9FB-8B000B109BF9}" destId="{D0E3D176-CD2F-4C83-BB79-1E5D47746AC2}" srcOrd="0" destOrd="0" presId="urn:microsoft.com/office/officeart/2018/2/layout/IconLabelList"/>
    <dgm:cxn modelId="{765ADA7D-2CD6-49EE-8D5A-F07E6BA7D85F}" type="presParOf" srcId="{AEFC64FD-A334-4B2F-A9FB-8B000B109BF9}" destId="{0843C2AD-1189-469F-AD47-808ADB6C9ED0}" srcOrd="1" destOrd="0" presId="urn:microsoft.com/office/officeart/2018/2/layout/IconLabelList"/>
    <dgm:cxn modelId="{0F7C6E87-D59D-4F44-BBFB-24A36BC0CBBB}" type="presParOf" srcId="{AEFC64FD-A334-4B2F-A9FB-8B000B109BF9}" destId="{2F0525E3-3FDC-4032-B013-A591C7DB2217}" srcOrd="2" destOrd="0" presId="urn:microsoft.com/office/officeart/2018/2/layout/IconLabelList"/>
    <dgm:cxn modelId="{4C3DCBAA-92CA-46FB-BBD1-FB9E28C2EA51}" type="presParOf" srcId="{BF7FCAF7-4165-408F-94BA-A863D49716B5}" destId="{2079326C-FB7E-4E74-B418-91A56B37C59E}" srcOrd="1" destOrd="0" presId="urn:microsoft.com/office/officeart/2018/2/layout/IconLabelList"/>
    <dgm:cxn modelId="{31165392-DA12-4D62-8502-7A5CE9ED53F4}" type="presParOf" srcId="{BF7FCAF7-4165-408F-94BA-A863D49716B5}" destId="{A941D1C2-E651-4537-914B-C43EF2887EBF}" srcOrd="2" destOrd="0" presId="urn:microsoft.com/office/officeart/2018/2/layout/IconLabelList"/>
    <dgm:cxn modelId="{A634DE6C-D4F6-497C-863F-787955AA97E7}" type="presParOf" srcId="{A941D1C2-E651-4537-914B-C43EF2887EBF}" destId="{A7D57E4B-0DFA-4BA6-AFA6-02202D84C850}" srcOrd="0" destOrd="0" presId="urn:microsoft.com/office/officeart/2018/2/layout/IconLabelList"/>
    <dgm:cxn modelId="{04F5993E-11F1-4C9E-8DED-B8759E8F2D84}" type="presParOf" srcId="{A941D1C2-E651-4537-914B-C43EF2887EBF}" destId="{B8972EB0-E68E-48B8-9DEB-764722C7850D}" srcOrd="1" destOrd="0" presId="urn:microsoft.com/office/officeart/2018/2/layout/IconLabelList"/>
    <dgm:cxn modelId="{0D3F82F1-E6F3-4815-90A9-7080E8405340}" type="presParOf" srcId="{A941D1C2-E651-4537-914B-C43EF2887EBF}" destId="{6B47A99C-FA13-4958-8E36-0018FA7CD82A}" srcOrd="2" destOrd="0" presId="urn:microsoft.com/office/officeart/2018/2/layout/IconLabelList"/>
    <dgm:cxn modelId="{DCE750C8-313E-43F9-84E0-1F9CB8F39642}" type="presParOf" srcId="{BF7FCAF7-4165-408F-94BA-A863D49716B5}" destId="{C0D42A51-55BC-4576-9D31-D309357BEBDA}" srcOrd="3" destOrd="0" presId="urn:microsoft.com/office/officeart/2018/2/layout/IconLabelList"/>
    <dgm:cxn modelId="{268ED601-C724-455A-AE39-D01A1979CC0D}" type="presParOf" srcId="{BF7FCAF7-4165-408F-94BA-A863D49716B5}" destId="{974AE44E-9D5B-44D9-B202-022964559E83}" srcOrd="4" destOrd="0" presId="urn:microsoft.com/office/officeart/2018/2/layout/IconLabelList"/>
    <dgm:cxn modelId="{DFB02108-5D8C-4B80-8736-B4987BC42F30}" type="presParOf" srcId="{974AE44E-9D5B-44D9-B202-022964559E83}" destId="{7B2D89AC-FC92-46DC-B208-1EE2FF7683FE}" srcOrd="0" destOrd="0" presId="urn:microsoft.com/office/officeart/2018/2/layout/IconLabelList"/>
    <dgm:cxn modelId="{C2901FC7-76AF-4CE0-AF76-692D48727F79}" type="presParOf" srcId="{974AE44E-9D5B-44D9-B202-022964559E83}" destId="{E6871B15-EE57-4D6B-82A5-298CAF56B03C}" srcOrd="1" destOrd="0" presId="urn:microsoft.com/office/officeart/2018/2/layout/IconLabelList"/>
    <dgm:cxn modelId="{E7D13A28-7BF5-4CE3-9EAD-C22C1B26F6FB}" type="presParOf" srcId="{974AE44E-9D5B-44D9-B202-022964559E83}" destId="{E8A4BB0F-D1DC-4C4F-9832-49F6ADDB9271}" srcOrd="2" destOrd="0" presId="urn:microsoft.com/office/officeart/2018/2/layout/IconLabelList"/>
    <dgm:cxn modelId="{1B3B3541-D597-44A4-BFF4-17A23B851BC6}" type="presParOf" srcId="{BF7FCAF7-4165-408F-94BA-A863D49716B5}" destId="{B3EBB9A7-3A0A-480B-BDAB-870AB5AC6EAA}" srcOrd="5" destOrd="0" presId="urn:microsoft.com/office/officeart/2018/2/layout/IconLabelList"/>
    <dgm:cxn modelId="{D09CB9EC-24B7-4E97-9E4E-05CAAE7F1A18}" type="presParOf" srcId="{BF7FCAF7-4165-408F-94BA-A863D49716B5}" destId="{3154F41F-222A-42C1-BCD3-B87ECA705B29}" srcOrd="6" destOrd="0" presId="urn:microsoft.com/office/officeart/2018/2/layout/IconLabelList"/>
    <dgm:cxn modelId="{F1183358-E614-4E9A-BE4A-6BE008017828}" type="presParOf" srcId="{3154F41F-222A-42C1-BCD3-B87ECA705B29}" destId="{69DEF98D-0730-4550-9C98-3ABAC1E13196}" srcOrd="0" destOrd="0" presId="urn:microsoft.com/office/officeart/2018/2/layout/IconLabelList"/>
    <dgm:cxn modelId="{13452356-F6C9-47CF-A7A9-8DCCDFD3B64A}" type="presParOf" srcId="{3154F41F-222A-42C1-BCD3-B87ECA705B29}" destId="{6C871513-2244-438A-9E00-D20241327ECF}" srcOrd="1" destOrd="0" presId="urn:microsoft.com/office/officeart/2018/2/layout/IconLabelList"/>
    <dgm:cxn modelId="{549F1E57-F984-4B47-84E3-1D0F411825CA}" type="presParOf" srcId="{3154F41F-222A-42C1-BCD3-B87ECA705B29}" destId="{11545A9D-49D6-4ABA-8FCC-A8078B11D13E}" srcOrd="2" destOrd="0" presId="urn:microsoft.com/office/officeart/2018/2/layout/IconLabelList"/>
    <dgm:cxn modelId="{366777A0-8115-46A9-BDCE-BFA803631C52}" type="presParOf" srcId="{BF7FCAF7-4165-408F-94BA-A863D49716B5}" destId="{886125F2-39DF-40C9-8AA7-6D9991515CF7}" srcOrd="7" destOrd="0" presId="urn:microsoft.com/office/officeart/2018/2/layout/IconLabelList"/>
    <dgm:cxn modelId="{75ED491D-FBF6-4CBB-AE87-D974A2EC3C62}" type="presParOf" srcId="{BF7FCAF7-4165-408F-94BA-A863D49716B5}" destId="{A80CF290-D7B7-4AE6-AA6A-3906AC28B964}" srcOrd="8" destOrd="0" presId="urn:microsoft.com/office/officeart/2018/2/layout/IconLabelList"/>
    <dgm:cxn modelId="{68997B0B-9618-43EB-B6D0-B9F98BB4F6AF}" type="presParOf" srcId="{A80CF290-D7B7-4AE6-AA6A-3906AC28B964}" destId="{EA288AF9-0F3B-4A43-B539-1501F2E34C87}" srcOrd="0" destOrd="0" presId="urn:microsoft.com/office/officeart/2018/2/layout/IconLabelList"/>
    <dgm:cxn modelId="{81DB41AE-A21F-4C23-A8BA-CEF8B2B3810C}" type="presParOf" srcId="{A80CF290-D7B7-4AE6-AA6A-3906AC28B964}" destId="{E3449DAC-ECF6-4F23-87A3-8471CE3B7FDE}" srcOrd="1" destOrd="0" presId="urn:microsoft.com/office/officeart/2018/2/layout/IconLabelList"/>
    <dgm:cxn modelId="{CE089902-CC28-4C7F-B365-D5FF0BC4FB66}" type="presParOf" srcId="{A80CF290-D7B7-4AE6-AA6A-3906AC28B964}" destId="{FA63CD32-665D-42EC-BB29-5E2CAD5DA24E}" srcOrd="2" destOrd="0" presId="urn:microsoft.com/office/officeart/2018/2/layout/IconLabelList"/>
    <dgm:cxn modelId="{E355957A-0BC1-43F6-BFF1-3D5E5C825019}" type="presParOf" srcId="{BF7FCAF7-4165-408F-94BA-A863D49716B5}" destId="{1D019451-A397-4FAE-B68F-851A5CB597E4}" srcOrd="9" destOrd="0" presId="urn:microsoft.com/office/officeart/2018/2/layout/IconLabelList"/>
    <dgm:cxn modelId="{CCFAAB8E-3A3D-40C1-85B0-DA8CDAB52463}" type="presParOf" srcId="{BF7FCAF7-4165-408F-94BA-A863D49716B5}" destId="{F35B6BEB-91EA-4168-A99E-FB75CC9443ED}" srcOrd="10" destOrd="0" presId="urn:microsoft.com/office/officeart/2018/2/layout/IconLabelList"/>
    <dgm:cxn modelId="{1377C3B0-DBCC-4649-AB75-DACB27C415BA}" type="presParOf" srcId="{F35B6BEB-91EA-4168-A99E-FB75CC9443ED}" destId="{4288F3AD-58F6-466F-8A3A-5A849EF57E79}" srcOrd="0" destOrd="0" presId="urn:microsoft.com/office/officeart/2018/2/layout/IconLabelList"/>
    <dgm:cxn modelId="{C2097653-6714-46AD-B2C1-53F5483DC320}" type="presParOf" srcId="{F35B6BEB-91EA-4168-A99E-FB75CC9443ED}" destId="{DB1E5FE6-5AFD-4CDA-9FBC-2C1286587380}" srcOrd="1" destOrd="0" presId="urn:microsoft.com/office/officeart/2018/2/layout/IconLabelList"/>
    <dgm:cxn modelId="{88E28A7C-AC25-4368-8047-95DBAB93DB90}" type="presParOf" srcId="{F35B6BEB-91EA-4168-A99E-FB75CC9443ED}" destId="{088B35FC-5A3E-47CB-B03B-79C84687A0C7}" srcOrd="2" destOrd="0" presId="urn:microsoft.com/office/officeart/2018/2/layout/IconLabelList"/>
    <dgm:cxn modelId="{75EF98B0-51B2-4AA9-AFE1-8D54A50CDF0C}" type="presParOf" srcId="{BF7FCAF7-4165-408F-94BA-A863D49716B5}" destId="{457E782F-31AB-4268-AF3C-F41C0CC39730}" srcOrd="11" destOrd="0" presId="urn:microsoft.com/office/officeart/2018/2/layout/IconLabelList"/>
    <dgm:cxn modelId="{4AF2B000-73F3-4575-8F23-EB86910746FB}" type="presParOf" srcId="{BF7FCAF7-4165-408F-94BA-A863D49716B5}" destId="{C8909A08-0DEE-49D7-9868-C9A3C93C4855}" srcOrd="12" destOrd="0" presId="urn:microsoft.com/office/officeart/2018/2/layout/IconLabelList"/>
    <dgm:cxn modelId="{E1E74F64-09FD-44F0-A952-DD6FA35A2C85}" type="presParOf" srcId="{C8909A08-0DEE-49D7-9868-C9A3C93C4855}" destId="{0E80DF8B-D840-4DF5-AEC6-64A9E8BDA19C}" srcOrd="0" destOrd="0" presId="urn:microsoft.com/office/officeart/2018/2/layout/IconLabelList"/>
    <dgm:cxn modelId="{42E6F80C-F435-4035-A71A-1BF8ABEED8C8}" type="presParOf" srcId="{C8909A08-0DEE-49D7-9868-C9A3C93C4855}" destId="{6C569D24-CB62-41C1-9EF0-4D50E5A2F5F7}" srcOrd="1" destOrd="0" presId="urn:microsoft.com/office/officeart/2018/2/layout/IconLabelList"/>
    <dgm:cxn modelId="{D0D0568C-1ACA-4D65-A538-88958DBA06FD}" type="presParOf" srcId="{C8909A08-0DEE-49D7-9868-C9A3C93C4855}" destId="{EEA18597-F69B-4D96-BCA7-A346139750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3D176-CD2F-4C83-BB79-1E5D47746AC2}">
      <dsp:nvSpPr>
        <dsp:cNvPr id="0" name=""/>
        <dsp:cNvSpPr/>
      </dsp:nvSpPr>
      <dsp:spPr>
        <a:xfrm>
          <a:off x="365961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525E3-3FDC-4032-B013-A591C7DB2217}">
      <dsp:nvSpPr>
        <dsp:cNvPr id="0" name=""/>
        <dsp:cNvSpPr/>
      </dsp:nvSpPr>
      <dsp:spPr>
        <a:xfrm>
          <a:off x="5829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Gather datasets</a:t>
          </a:r>
        </a:p>
      </dsp:txBody>
      <dsp:txXfrm>
        <a:off x="5829" y="1787471"/>
        <a:ext cx="1309570" cy="523828"/>
      </dsp:txXfrm>
    </dsp:sp>
    <dsp:sp modelId="{A7D57E4B-0DFA-4BA6-AFA6-02202D84C850}">
      <dsp:nvSpPr>
        <dsp:cNvPr id="0" name=""/>
        <dsp:cNvSpPr/>
      </dsp:nvSpPr>
      <dsp:spPr>
        <a:xfrm>
          <a:off x="1904706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7A99C-FA13-4958-8E36-0018FA7CD82A}">
      <dsp:nvSpPr>
        <dsp:cNvPr id="0" name=""/>
        <dsp:cNvSpPr/>
      </dsp:nvSpPr>
      <dsp:spPr>
        <a:xfrm>
          <a:off x="1544574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cleaning</a:t>
          </a:r>
        </a:p>
      </dsp:txBody>
      <dsp:txXfrm>
        <a:off x="1544574" y="1787471"/>
        <a:ext cx="1309570" cy="523828"/>
      </dsp:txXfrm>
    </dsp:sp>
    <dsp:sp modelId="{7B2D89AC-FC92-46DC-B208-1EE2FF7683FE}">
      <dsp:nvSpPr>
        <dsp:cNvPr id="0" name=""/>
        <dsp:cNvSpPr/>
      </dsp:nvSpPr>
      <dsp:spPr>
        <a:xfrm>
          <a:off x="3443451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4BB0F-D1DC-4C4F-9832-49F6ADDB9271}">
      <dsp:nvSpPr>
        <dsp:cNvPr id="0" name=""/>
        <dsp:cNvSpPr/>
      </dsp:nvSpPr>
      <dsp:spPr>
        <a:xfrm>
          <a:off x="3083319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Exploratory data analysis of crime data</a:t>
          </a:r>
        </a:p>
      </dsp:txBody>
      <dsp:txXfrm>
        <a:off x="3083319" y="1787471"/>
        <a:ext cx="1309570" cy="523828"/>
      </dsp:txXfrm>
    </dsp:sp>
    <dsp:sp modelId="{69DEF98D-0730-4550-9C98-3ABAC1E13196}">
      <dsp:nvSpPr>
        <dsp:cNvPr id="0" name=""/>
        <dsp:cNvSpPr/>
      </dsp:nvSpPr>
      <dsp:spPr>
        <a:xfrm>
          <a:off x="4982196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45A9D-49D6-4ABA-8FCC-A8078B11D13E}">
      <dsp:nvSpPr>
        <dsp:cNvPr id="0" name=""/>
        <dsp:cNvSpPr/>
      </dsp:nvSpPr>
      <dsp:spPr>
        <a:xfrm>
          <a:off x="4622064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K-means clustering of crime data</a:t>
          </a:r>
        </a:p>
      </dsp:txBody>
      <dsp:txXfrm>
        <a:off x="4622064" y="1787471"/>
        <a:ext cx="1309570" cy="523828"/>
      </dsp:txXfrm>
    </dsp:sp>
    <dsp:sp modelId="{EA288AF9-0F3B-4A43-B539-1501F2E34C87}">
      <dsp:nvSpPr>
        <dsp:cNvPr id="0" name=""/>
        <dsp:cNvSpPr/>
      </dsp:nvSpPr>
      <dsp:spPr>
        <a:xfrm>
          <a:off x="6520941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3CD32-665D-42EC-BB29-5E2CAD5DA24E}">
      <dsp:nvSpPr>
        <dsp:cNvPr id="0" name=""/>
        <dsp:cNvSpPr/>
      </dsp:nvSpPr>
      <dsp:spPr>
        <a:xfrm>
          <a:off x="6160809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Pick a cluster to explore</a:t>
          </a:r>
        </a:p>
      </dsp:txBody>
      <dsp:txXfrm>
        <a:off x="6160809" y="1787471"/>
        <a:ext cx="1309570" cy="523828"/>
      </dsp:txXfrm>
    </dsp:sp>
    <dsp:sp modelId="{4288F3AD-58F6-466F-8A3A-5A849EF57E79}">
      <dsp:nvSpPr>
        <dsp:cNvPr id="0" name=""/>
        <dsp:cNvSpPr/>
      </dsp:nvSpPr>
      <dsp:spPr>
        <a:xfrm>
          <a:off x="8059686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B35FC-5A3E-47CB-B03B-79C84687A0C7}">
      <dsp:nvSpPr>
        <dsp:cNvPr id="0" name=""/>
        <dsp:cNvSpPr/>
      </dsp:nvSpPr>
      <dsp:spPr>
        <a:xfrm>
          <a:off x="7699555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Explore venues in the cluster using Foursquare API</a:t>
          </a:r>
        </a:p>
      </dsp:txBody>
      <dsp:txXfrm>
        <a:off x="7699555" y="1787471"/>
        <a:ext cx="1309570" cy="523828"/>
      </dsp:txXfrm>
    </dsp:sp>
    <dsp:sp modelId="{0E80DF8B-D840-4DF5-AEC6-64A9E8BDA19C}">
      <dsp:nvSpPr>
        <dsp:cNvPr id="0" name=""/>
        <dsp:cNvSpPr/>
      </dsp:nvSpPr>
      <dsp:spPr>
        <a:xfrm>
          <a:off x="9598432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18597-F69B-4D96-BCA7-A34613975046}">
      <dsp:nvSpPr>
        <dsp:cNvPr id="0" name=""/>
        <dsp:cNvSpPr/>
      </dsp:nvSpPr>
      <dsp:spPr>
        <a:xfrm>
          <a:off x="9238300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Pick the best neighborhood in the cluster</a:t>
          </a:r>
        </a:p>
      </dsp:txBody>
      <dsp:txXfrm>
        <a:off x="9238300" y="1787471"/>
        <a:ext cx="1309570" cy="5238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3D176-CD2F-4C83-BB79-1E5D47746AC2}">
      <dsp:nvSpPr>
        <dsp:cNvPr id="0" name=""/>
        <dsp:cNvSpPr/>
      </dsp:nvSpPr>
      <dsp:spPr>
        <a:xfrm>
          <a:off x="365961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525E3-3FDC-4032-B013-A591C7DB2217}">
      <dsp:nvSpPr>
        <dsp:cNvPr id="0" name=""/>
        <dsp:cNvSpPr/>
      </dsp:nvSpPr>
      <dsp:spPr>
        <a:xfrm>
          <a:off x="5829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Gather datasets</a:t>
          </a:r>
        </a:p>
      </dsp:txBody>
      <dsp:txXfrm>
        <a:off x="5829" y="1787471"/>
        <a:ext cx="1309570" cy="523828"/>
      </dsp:txXfrm>
    </dsp:sp>
    <dsp:sp modelId="{A7D57E4B-0DFA-4BA6-AFA6-02202D84C850}">
      <dsp:nvSpPr>
        <dsp:cNvPr id="0" name=""/>
        <dsp:cNvSpPr/>
      </dsp:nvSpPr>
      <dsp:spPr>
        <a:xfrm>
          <a:off x="1904706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7A99C-FA13-4958-8E36-0018FA7CD82A}">
      <dsp:nvSpPr>
        <dsp:cNvPr id="0" name=""/>
        <dsp:cNvSpPr/>
      </dsp:nvSpPr>
      <dsp:spPr>
        <a:xfrm>
          <a:off x="1544574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cleaning</a:t>
          </a:r>
        </a:p>
      </dsp:txBody>
      <dsp:txXfrm>
        <a:off x="1544574" y="1787471"/>
        <a:ext cx="1309570" cy="523828"/>
      </dsp:txXfrm>
    </dsp:sp>
    <dsp:sp modelId="{7B2D89AC-FC92-46DC-B208-1EE2FF7683FE}">
      <dsp:nvSpPr>
        <dsp:cNvPr id="0" name=""/>
        <dsp:cNvSpPr/>
      </dsp:nvSpPr>
      <dsp:spPr>
        <a:xfrm>
          <a:off x="3443451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4BB0F-D1DC-4C4F-9832-49F6ADDB9271}">
      <dsp:nvSpPr>
        <dsp:cNvPr id="0" name=""/>
        <dsp:cNvSpPr/>
      </dsp:nvSpPr>
      <dsp:spPr>
        <a:xfrm>
          <a:off x="3083319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Exploratory data analysis of crime data</a:t>
          </a:r>
        </a:p>
      </dsp:txBody>
      <dsp:txXfrm>
        <a:off x="3083319" y="1787471"/>
        <a:ext cx="1309570" cy="523828"/>
      </dsp:txXfrm>
    </dsp:sp>
    <dsp:sp modelId="{69DEF98D-0730-4550-9C98-3ABAC1E13196}">
      <dsp:nvSpPr>
        <dsp:cNvPr id="0" name=""/>
        <dsp:cNvSpPr/>
      </dsp:nvSpPr>
      <dsp:spPr>
        <a:xfrm>
          <a:off x="4982196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45A9D-49D6-4ABA-8FCC-A8078B11D13E}">
      <dsp:nvSpPr>
        <dsp:cNvPr id="0" name=""/>
        <dsp:cNvSpPr/>
      </dsp:nvSpPr>
      <dsp:spPr>
        <a:xfrm>
          <a:off x="4622064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K-means clustering of crime data</a:t>
          </a:r>
        </a:p>
      </dsp:txBody>
      <dsp:txXfrm>
        <a:off x="4622064" y="1787471"/>
        <a:ext cx="1309570" cy="523828"/>
      </dsp:txXfrm>
    </dsp:sp>
    <dsp:sp modelId="{EA288AF9-0F3B-4A43-B539-1501F2E34C87}">
      <dsp:nvSpPr>
        <dsp:cNvPr id="0" name=""/>
        <dsp:cNvSpPr/>
      </dsp:nvSpPr>
      <dsp:spPr>
        <a:xfrm>
          <a:off x="6520941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3CD32-665D-42EC-BB29-5E2CAD5DA24E}">
      <dsp:nvSpPr>
        <dsp:cNvPr id="0" name=""/>
        <dsp:cNvSpPr/>
      </dsp:nvSpPr>
      <dsp:spPr>
        <a:xfrm>
          <a:off x="6160809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Pick a cluster to explore</a:t>
          </a:r>
        </a:p>
      </dsp:txBody>
      <dsp:txXfrm>
        <a:off x="6160809" y="1787471"/>
        <a:ext cx="1309570" cy="523828"/>
      </dsp:txXfrm>
    </dsp:sp>
    <dsp:sp modelId="{4288F3AD-58F6-466F-8A3A-5A849EF57E79}">
      <dsp:nvSpPr>
        <dsp:cNvPr id="0" name=""/>
        <dsp:cNvSpPr/>
      </dsp:nvSpPr>
      <dsp:spPr>
        <a:xfrm>
          <a:off x="8059686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B35FC-5A3E-47CB-B03B-79C84687A0C7}">
      <dsp:nvSpPr>
        <dsp:cNvPr id="0" name=""/>
        <dsp:cNvSpPr/>
      </dsp:nvSpPr>
      <dsp:spPr>
        <a:xfrm>
          <a:off x="7699555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Explore venues in the cluster using Foursquare API</a:t>
          </a:r>
        </a:p>
      </dsp:txBody>
      <dsp:txXfrm>
        <a:off x="7699555" y="1787471"/>
        <a:ext cx="1309570" cy="523828"/>
      </dsp:txXfrm>
    </dsp:sp>
    <dsp:sp modelId="{0E80DF8B-D840-4DF5-AEC6-64A9E8BDA19C}">
      <dsp:nvSpPr>
        <dsp:cNvPr id="0" name=""/>
        <dsp:cNvSpPr/>
      </dsp:nvSpPr>
      <dsp:spPr>
        <a:xfrm>
          <a:off x="9598432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18597-F69B-4D96-BCA7-A34613975046}">
      <dsp:nvSpPr>
        <dsp:cNvPr id="0" name=""/>
        <dsp:cNvSpPr/>
      </dsp:nvSpPr>
      <dsp:spPr>
        <a:xfrm>
          <a:off x="9238300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Pick the best neighborhood in the cluster</a:t>
          </a:r>
        </a:p>
      </dsp:txBody>
      <dsp:txXfrm>
        <a:off x="9238300" y="1787471"/>
        <a:ext cx="1309570" cy="5238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34B53-E5D9-4514-B8FE-B57A538C1C7B}">
      <dsp:nvSpPr>
        <dsp:cNvPr id="0" name=""/>
        <dsp:cNvSpPr/>
      </dsp:nvSpPr>
      <dsp:spPr>
        <a:xfrm>
          <a:off x="0" y="347295"/>
          <a:ext cx="5728344" cy="79560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Limited crime dataset to only the past year (Aug 2019 to Aug 2020) = 76,931 records</a:t>
          </a:r>
        </a:p>
      </dsp:txBody>
      <dsp:txXfrm>
        <a:off x="38838" y="386133"/>
        <a:ext cx="5650668" cy="717924"/>
      </dsp:txXfrm>
    </dsp:sp>
    <dsp:sp modelId="{C1817EF2-524F-4ABE-ADB9-D045FBC357A4}">
      <dsp:nvSpPr>
        <dsp:cNvPr id="0" name=""/>
        <dsp:cNvSpPr/>
      </dsp:nvSpPr>
      <dsp:spPr>
        <a:xfrm>
          <a:off x="0" y="1200495"/>
          <a:ext cx="5728344" cy="79560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969594"/>
                <a:satOff val="-2193"/>
                <a:lumOff val="-1422"/>
                <a:alphaOff val="0"/>
                <a:tint val="98000"/>
                <a:lumMod val="102000"/>
              </a:schemeClr>
              <a:schemeClr val="accent2">
                <a:hueOff val="-969594"/>
                <a:satOff val="-2193"/>
                <a:lumOff val="-1422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Deleted anything with brackets in web-scraped neighborhood dataset</a:t>
          </a:r>
        </a:p>
      </dsp:txBody>
      <dsp:txXfrm>
        <a:off x="38838" y="1239333"/>
        <a:ext cx="5650668" cy="717924"/>
      </dsp:txXfrm>
    </dsp:sp>
    <dsp:sp modelId="{33B15AA5-9822-4200-B666-DABF22D16304}">
      <dsp:nvSpPr>
        <dsp:cNvPr id="0" name=""/>
        <dsp:cNvSpPr/>
      </dsp:nvSpPr>
      <dsp:spPr>
        <a:xfrm>
          <a:off x="0" y="2053695"/>
          <a:ext cx="5728344" cy="79560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1939188"/>
                <a:satOff val="-4386"/>
                <a:lumOff val="-2843"/>
                <a:alphaOff val="0"/>
                <a:tint val="98000"/>
                <a:lumMod val="102000"/>
              </a:schemeClr>
              <a:schemeClr val="accent2">
                <a:hueOff val="-1939188"/>
                <a:satOff val="-4386"/>
                <a:lumOff val="-284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Used geocoder to gather latitude and longitude coordinates</a:t>
          </a:r>
        </a:p>
      </dsp:txBody>
      <dsp:txXfrm>
        <a:off x="38838" y="2092533"/>
        <a:ext cx="5650668" cy="717924"/>
      </dsp:txXfrm>
    </dsp:sp>
    <dsp:sp modelId="{434FCBBF-9189-4E2A-BD62-9DB448FDCF41}">
      <dsp:nvSpPr>
        <dsp:cNvPr id="0" name=""/>
        <dsp:cNvSpPr/>
      </dsp:nvSpPr>
      <dsp:spPr>
        <a:xfrm>
          <a:off x="0" y="2906895"/>
          <a:ext cx="5728344" cy="79560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2908781"/>
                <a:satOff val="-6578"/>
                <a:lumOff val="-4265"/>
                <a:alphaOff val="0"/>
                <a:tint val="98000"/>
                <a:lumMod val="102000"/>
              </a:schemeClr>
              <a:schemeClr val="accent2">
                <a:hueOff val="-2908781"/>
                <a:satOff val="-6578"/>
                <a:lumOff val="-426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Drop any rows with no coordinate info</a:t>
          </a:r>
        </a:p>
      </dsp:txBody>
      <dsp:txXfrm>
        <a:off x="38838" y="2945733"/>
        <a:ext cx="5650668" cy="717924"/>
      </dsp:txXfrm>
    </dsp:sp>
    <dsp:sp modelId="{BF73F0A3-2C5F-4B00-B486-07AB46F1C164}">
      <dsp:nvSpPr>
        <dsp:cNvPr id="0" name=""/>
        <dsp:cNvSpPr/>
      </dsp:nvSpPr>
      <dsp:spPr>
        <a:xfrm>
          <a:off x="0" y="3760095"/>
          <a:ext cx="5728344" cy="79560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Map coordinates and manually change any outside of Seattle area using Google Maps</a:t>
          </a:r>
        </a:p>
      </dsp:txBody>
      <dsp:txXfrm>
        <a:off x="38838" y="3798933"/>
        <a:ext cx="5650668" cy="7179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3D176-CD2F-4C83-BB79-1E5D47746AC2}">
      <dsp:nvSpPr>
        <dsp:cNvPr id="0" name=""/>
        <dsp:cNvSpPr/>
      </dsp:nvSpPr>
      <dsp:spPr>
        <a:xfrm>
          <a:off x="365961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525E3-3FDC-4032-B013-A591C7DB2217}">
      <dsp:nvSpPr>
        <dsp:cNvPr id="0" name=""/>
        <dsp:cNvSpPr/>
      </dsp:nvSpPr>
      <dsp:spPr>
        <a:xfrm>
          <a:off x="5829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Gather datasets</a:t>
          </a:r>
        </a:p>
      </dsp:txBody>
      <dsp:txXfrm>
        <a:off x="5829" y="1787471"/>
        <a:ext cx="1309570" cy="523828"/>
      </dsp:txXfrm>
    </dsp:sp>
    <dsp:sp modelId="{A7D57E4B-0DFA-4BA6-AFA6-02202D84C850}">
      <dsp:nvSpPr>
        <dsp:cNvPr id="0" name=""/>
        <dsp:cNvSpPr/>
      </dsp:nvSpPr>
      <dsp:spPr>
        <a:xfrm>
          <a:off x="1904706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7A99C-FA13-4958-8E36-0018FA7CD82A}">
      <dsp:nvSpPr>
        <dsp:cNvPr id="0" name=""/>
        <dsp:cNvSpPr/>
      </dsp:nvSpPr>
      <dsp:spPr>
        <a:xfrm>
          <a:off x="1544574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cleaning</a:t>
          </a:r>
        </a:p>
      </dsp:txBody>
      <dsp:txXfrm>
        <a:off x="1544574" y="1787471"/>
        <a:ext cx="1309570" cy="523828"/>
      </dsp:txXfrm>
    </dsp:sp>
    <dsp:sp modelId="{7B2D89AC-FC92-46DC-B208-1EE2FF7683FE}">
      <dsp:nvSpPr>
        <dsp:cNvPr id="0" name=""/>
        <dsp:cNvSpPr/>
      </dsp:nvSpPr>
      <dsp:spPr>
        <a:xfrm>
          <a:off x="3443451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4BB0F-D1DC-4C4F-9832-49F6ADDB9271}">
      <dsp:nvSpPr>
        <dsp:cNvPr id="0" name=""/>
        <dsp:cNvSpPr/>
      </dsp:nvSpPr>
      <dsp:spPr>
        <a:xfrm>
          <a:off x="3083319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Exploratory data analysis of crime data</a:t>
          </a:r>
        </a:p>
      </dsp:txBody>
      <dsp:txXfrm>
        <a:off x="3083319" y="1787471"/>
        <a:ext cx="1309570" cy="523828"/>
      </dsp:txXfrm>
    </dsp:sp>
    <dsp:sp modelId="{69DEF98D-0730-4550-9C98-3ABAC1E13196}">
      <dsp:nvSpPr>
        <dsp:cNvPr id="0" name=""/>
        <dsp:cNvSpPr/>
      </dsp:nvSpPr>
      <dsp:spPr>
        <a:xfrm>
          <a:off x="4982196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45A9D-49D6-4ABA-8FCC-A8078B11D13E}">
      <dsp:nvSpPr>
        <dsp:cNvPr id="0" name=""/>
        <dsp:cNvSpPr/>
      </dsp:nvSpPr>
      <dsp:spPr>
        <a:xfrm>
          <a:off x="4622064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K-means clustering of crime data</a:t>
          </a:r>
        </a:p>
      </dsp:txBody>
      <dsp:txXfrm>
        <a:off x="4622064" y="1787471"/>
        <a:ext cx="1309570" cy="523828"/>
      </dsp:txXfrm>
    </dsp:sp>
    <dsp:sp modelId="{EA288AF9-0F3B-4A43-B539-1501F2E34C87}">
      <dsp:nvSpPr>
        <dsp:cNvPr id="0" name=""/>
        <dsp:cNvSpPr/>
      </dsp:nvSpPr>
      <dsp:spPr>
        <a:xfrm>
          <a:off x="6520941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3CD32-665D-42EC-BB29-5E2CAD5DA24E}">
      <dsp:nvSpPr>
        <dsp:cNvPr id="0" name=""/>
        <dsp:cNvSpPr/>
      </dsp:nvSpPr>
      <dsp:spPr>
        <a:xfrm>
          <a:off x="6160809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Pick a cluster to explore</a:t>
          </a:r>
        </a:p>
      </dsp:txBody>
      <dsp:txXfrm>
        <a:off x="6160809" y="1787471"/>
        <a:ext cx="1309570" cy="523828"/>
      </dsp:txXfrm>
    </dsp:sp>
    <dsp:sp modelId="{4288F3AD-58F6-466F-8A3A-5A849EF57E79}">
      <dsp:nvSpPr>
        <dsp:cNvPr id="0" name=""/>
        <dsp:cNvSpPr/>
      </dsp:nvSpPr>
      <dsp:spPr>
        <a:xfrm>
          <a:off x="8059686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B35FC-5A3E-47CB-B03B-79C84687A0C7}">
      <dsp:nvSpPr>
        <dsp:cNvPr id="0" name=""/>
        <dsp:cNvSpPr/>
      </dsp:nvSpPr>
      <dsp:spPr>
        <a:xfrm>
          <a:off x="7699555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Explore venues in the cluster using Foursquare API</a:t>
          </a:r>
        </a:p>
      </dsp:txBody>
      <dsp:txXfrm>
        <a:off x="7699555" y="1787471"/>
        <a:ext cx="1309570" cy="523828"/>
      </dsp:txXfrm>
    </dsp:sp>
    <dsp:sp modelId="{0E80DF8B-D840-4DF5-AEC6-64A9E8BDA19C}">
      <dsp:nvSpPr>
        <dsp:cNvPr id="0" name=""/>
        <dsp:cNvSpPr/>
      </dsp:nvSpPr>
      <dsp:spPr>
        <a:xfrm>
          <a:off x="9598432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18597-F69B-4D96-BCA7-A34613975046}">
      <dsp:nvSpPr>
        <dsp:cNvPr id="0" name=""/>
        <dsp:cNvSpPr/>
      </dsp:nvSpPr>
      <dsp:spPr>
        <a:xfrm>
          <a:off x="9238300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Pick the best neighborhood in the cluster</a:t>
          </a:r>
        </a:p>
      </dsp:txBody>
      <dsp:txXfrm>
        <a:off x="9238300" y="1787471"/>
        <a:ext cx="1309570" cy="5238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3D176-CD2F-4C83-BB79-1E5D47746AC2}">
      <dsp:nvSpPr>
        <dsp:cNvPr id="0" name=""/>
        <dsp:cNvSpPr/>
      </dsp:nvSpPr>
      <dsp:spPr>
        <a:xfrm>
          <a:off x="365961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525E3-3FDC-4032-B013-A591C7DB2217}">
      <dsp:nvSpPr>
        <dsp:cNvPr id="0" name=""/>
        <dsp:cNvSpPr/>
      </dsp:nvSpPr>
      <dsp:spPr>
        <a:xfrm>
          <a:off x="5829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Gather datasets</a:t>
          </a:r>
        </a:p>
      </dsp:txBody>
      <dsp:txXfrm>
        <a:off x="5829" y="1787471"/>
        <a:ext cx="1309570" cy="523828"/>
      </dsp:txXfrm>
    </dsp:sp>
    <dsp:sp modelId="{A7D57E4B-0DFA-4BA6-AFA6-02202D84C850}">
      <dsp:nvSpPr>
        <dsp:cNvPr id="0" name=""/>
        <dsp:cNvSpPr/>
      </dsp:nvSpPr>
      <dsp:spPr>
        <a:xfrm>
          <a:off x="1904706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7A99C-FA13-4958-8E36-0018FA7CD82A}">
      <dsp:nvSpPr>
        <dsp:cNvPr id="0" name=""/>
        <dsp:cNvSpPr/>
      </dsp:nvSpPr>
      <dsp:spPr>
        <a:xfrm>
          <a:off x="1544574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cleaning</a:t>
          </a:r>
        </a:p>
      </dsp:txBody>
      <dsp:txXfrm>
        <a:off x="1544574" y="1787471"/>
        <a:ext cx="1309570" cy="523828"/>
      </dsp:txXfrm>
    </dsp:sp>
    <dsp:sp modelId="{7B2D89AC-FC92-46DC-B208-1EE2FF7683FE}">
      <dsp:nvSpPr>
        <dsp:cNvPr id="0" name=""/>
        <dsp:cNvSpPr/>
      </dsp:nvSpPr>
      <dsp:spPr>
        <a:xfrm>
          <a:off x="3443451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4BB0F-D1DC-4C4F-9832-49F6ADDB9271}">
      <dsp:nvSpPr>
        <dsp:cNvPr id="0" name=""/>
        <dsp:cNvSpPr/>
      </dsp:nvSpPr>
      <dsp:spPr>
        <a:xfrm>
          <a:off x="3083319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Exploratory data analysis of crime data</a:t>
          </a:r>
        </a:p>
      </dsp:txBody>
      <dsp:txXfrm>
        <a:off x="3083319" y="1787471"/>
        <a:ext cx="1309570" cy="523828"/>
      </dsp:txXfrm>
    </dsp:sp>
    <dsp:sp modelId="{69DEF98D-0730-4550-9C98-3ABAC1E13196}">
      <dsp:nvSpPr>
        <dsp:cNvPr id="0" name=""/>
        <dsp:cNvSpPr/>
      </dsp:nvSpPr>
      <dsp:spPr>
        <a:xfrm>
          <a:off x="4982196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45A9D-49D6-4ABA-8FCC-A8078B11D13E}">
      <dsp:nvSpPr>
        <dsp:cNvPr id="0" name=""/>
        <dsp:cNvSpPr/>
      </dsp:nvSpPr>
      <dsp:spPr>
        <a:xfrm>
          <a:off x="4622064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K-means clustering of crime data</a:t>
          </a:r>
        </a:p>
      </dsp:txBody>
      <dsp:txXfrm>
        <a:off x="4622064" y="1787471"/>
        <a:ext cx="1309570" cy="523828"/>
      </dsp:txXfrm>
    </dsp:sp>
    <dsp:sp modelId="{EA288AF9-0F3B-4A43-B539-1501F2E34C87}">
      <dsp:nvSpPr>
        <dsp:cNvPr id="0" name=""/>
        <dsp:cNvSpPr/>
      </dsp:nvSpPr>
      <dsp:spPr>
        <a:xfrm>
          <a:off x="6520941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3CD32-665D-42EC-BB29-5E2CAD5DA24E}">
      <dsp:nvSpPr>
        <dsp:cNvPr id="0" name=""/>
        <dsp:cNvSpPr/>
      </dsp:nvSpPr>
      <dsp:spPr>
        <a:xfrm>
          <a:off x="6160809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Pick a cluster to explore</a:t>
          </a:r>
        </a:p>
      </dsp:txBody>
      <dsp:txXfrm>
        <a:off x="6160809" y="1787471"/>
        <a:ext cx="1309570" cy="523828"/>
      </dsp:txXfrm>
    </dsp:sp>
    <dsp:sp modelId="{4288F3AD-58F6-466F-8A3A-5A849EF57E79}">
      <dsp:nvSpPr>
        <dsp:cNvPr id="0" name=""/>
        <dsp:cNvSpPr/>
      </dsp:nvSpPr>
      <dsp:spPr>
        <a:xfrm>
          <a:off x="8059686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B35FC-5A3E-47CB-B03B-79C84687A0C7}">
      <dsp:nvSpPr>
        <dsp:cNvPr id="0" name=""/>
        <dsp:cNvSpPr/>
      </dsp:nvSpPr>
      <dsp:spPr>
        <a:xfrm>
          <a:off x="7699555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Explore venues in the cluster using Foursquare API</a:t>
          </a:r>
        </a:p>
      </dsp:txBody>
      <dsp:txXfrm>
        <a:off x="7699555" y="1787471"/>
        <a:ext cx="1309570" cy="523828"/>
      </dsp:txXfrm>
    </dsp:sp>
    <dsp:sp modelId="{0E80DF8B-D840-4DF5-AEC6-64A9E8BDA19C}">
      <dsp:nvSpPr>
        <dsp:cNvPr id="0" name=""/>
        <dsp:cNvSpPr/>
      </dsp:nvSpPr>
      <dsp:spPr>
        <a:xfrm>
          <a:off x="9598432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18597-F69B-4D96-BCA7-A34613975046}">
      <dsp:nvSpPr>
        <dsp:cNvPr id="0" name=""/>
        <dsp:cNvSpPr/>
      </dsp:nvSpPr>
      <dsp:spPr>
        <a:xfrm>
          <a:off x="9238300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Pick the best neighborhood in the cluster</a:t>
          </a:r>
        </a:p>
      </dsp:txBody>
      <dsp:txXfrm>
        <a:off x="9238300" y="1787471"/>
        <a:ext cx="1309570" cy="5238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3D176-CD2F-4C83-BB79-1E5D47746AC2}">
      <dsp:nvSpPr>
        <dsp:cNvPr id="0" name=""/>
        <dsp:cNvSpPr/>
      </dsp:nvSpPr>
      <dsp:spPr>
        <a:xfrm>
          <a:off x="365961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525E3-3FDC-4032-B013-A591C7DB2217}">
      <dsp:nvSpPr>
        <dsp:cNvPr id="0" name=""/>
        <dsp:cNvSpPr/>
      </dsp:nvSpPr>
      <dsp:spPr>
        <a:xfrm>
          <a:off x="5829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Gather datasets</a:t>
          </a:r>
        </a:p>
      </dsp:txBody>
      <dsp:txXfrm>
        <a:off x="5829" y="1787471"/>
        <a:ext cx="1309570" cy="523828"/>
      </dsp:txXfrm>
    </dsp:sp>
    <dsp:sp modelId="{A7D57E4B-0DFA-4BA6-AFA6-02202D84C850}">
      <dsp:nvSpPr>
        <dsp:cNvPr id="0" name=""/>
        <dsp:cNvSpPr/>
      </dsp:nvSpPr>
      <dsp:spPr>
        <a:xfrm>
          <a:off x="1904706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7A99C-FA13-4958-8E36-0018FA7CD82A}">
      <dsp:nvSpPr>
        <dsp:cNvPr id="0" name=""/>
        <dsp:cNvSpPr/>
      </dsp:nvSpPr>
      <dsp:spPr>
        <a:xfrm>
          <a:off x="1544574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cleaning</a:t>
          </a:r>
        </a:p>
      </dsp:txBody>
      <dsp:txXfrm>
        <a:off x="1544574" y="1787471"/>
        <a:ext cx="1309570" cy="523828"/>
      </dsp:txXfrm>
    </dsp:sp>
    <dsp:sp modelId="{7B2D89AC-FC92-46DC-B208-1EE2FF7683FE}">
      <dsp:nvSpPr>
        <dsp:cNvPr id="0" name=""/>
        <dsp:cNvSpPr/>
      </dsp:nvSpPr>
      <dsp:spPr>
        <a:xfrm>
          <a:off x="3443451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4BB0F-D1DC-4C4F-9832-49F6ADDB9271}">
      <dsp:nvSpPr>
        <dsp:cNvPr id="0" name=""/>
        <dsp:cNvSpPr/>
      </dsp:nvSpPr>
      <dsp:spPr>
        <a:xfrm>
          <a:off x="3083319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Exploratory data analysis of crime data</a:t>
          </a:r>
        </a:p>
      </dsp:txBody>
      <dsp:txXfrm>
        <a:off x="3083319" y="1787471"/>
        <a:ext cx="1309570" cy="523828"/>
      </dsp:txXfrm>
    </dsp:sp>
    <dsp:sp modelId="{69DEF98D-0730-4550-9C98-3ABAC1E13196}">
      <dsp:nvSpPr>
        <dsp:cNvPr id="0" name=""/>
        <dsp:cNvSpPr/>
      </dsp:nvSpPr>
      <dsp:spPr>
        <a:xfrm>
          <a:off x="4982196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45A9D-49D6-4ABA-8FCC-A8078B11D13E}">
      <dsp:nvSpPr>
        <dsp:cNvPr id="0" name=""/>
        <dsp:cNvSpPr/>
      </dsp:nvSpPr>
      <dsp:spPr>
        <a:xfrm>
          <a:off x="4622064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K-means clustering of crime data</a:t>
          </a:r>
        </a:p>
      </dsp:txBody>
      <dsp:txXfrm>
        <a:off x="4622064" y="1787471"/>
        <a:ext cx="1309570" cy="523828"/>
      </dsp:txXfrm>
    </dsp:sp>
    <dsp:sp modelId="{EA288AF9-0F3B-4A43-B539-1501F2E34C87}">
      <dsp:nvSpPr>
        <dsp:cNvPr id="0" name=""/>
        <dsp:cNvSpPr/>
      </dsp:nvSpPr>
      <dsp:spPr>
        <a:xfrm>
          <a:off x="6520941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3CD32-665D-42EC-BB29-5E2CAD5DA24E}">
      <dsp:nvSpPr>
        <dsp:cNvPr id="0" name=""/>
        <dsp:cNvSpPr/>
      </dsp:nvSpPr>
      <dsp:spPr>
        <a:xfrm>
          <a:off x="6160809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Pick a cluster to explore</a:t>
          </a:r>
        </a:p>
      </dsp:txBody>
      <dsp:txXfrm>
        <a:off x="6160809" y="1787471"/>
        <a:ext cx="1309570" cy="523828"/>
      </dsp:txXfrm>
    </dsp:sp>
    <dsp:sp modelId="{4288F3AD-58F6-466F-8A3A-5A849EF57E79}">
      <dsp:nvSpPr>
        <dsp:cNvPr id="0" name=""/>
        <dsp:cNvSpPr/>
      </dsp:nvSpPr>
      <dsp:spPr>
        <a:xfrm>
          <a:off x="8059686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B35FC-5A3E-47CB-B03B-79C84687A0C7}">
      <dsp:nvSpPr>
        <dsp:cNvPr id="0" name=""/>
        <dsp:cNvSpPr/>
      </dsp:nvSpPr>
      <dsp:spPr>
        <a:xfrm>
          <a:off x="7699555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Explore venues in the cluster using Foursquare API</a:t>
          </a:r>
        </a:p>
      </dsp:txBody>
      <dsp:txXfrm>
        <a:off x="7699555" y="1787471"/>
        <a:ext cx="1309570" cy="523828"/>
      </dsp:txXfrm>
    </dsp:sp>
    <dsp:sp modelId="{0E80DF8B-D840-4DF5-AEC6-64A9E8BDA19C}">
      <dsp:nvSpPr>
        <dsp:cNvPr id="0" name=""/>
        <dsp:cNvSpPr/>
      </dsp:nvSpPr>
      <dsp:spPr>
        <a:xfrm>
          <a:off x="9598432" y="999516"/>
          <a:ext cx="589306" cy="58930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18597-F69B-4D96-BCA7-A34613975046}">
      <dsp:nvSpPr>
        <dsp:cNvPr id="0" name=""/>
        <dsp:cNvSpPr/>
      </dsp:nvSpPr>
      <dsp:spPr>
        <a:xfrm>
          <a:off x="9238300" y="178747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Pick the best neighborhood in the cluster</a:t>
          </a:r>
        </a:p>
      </dsp:txBody>
      <dsp:txXfrm>
        <a:off x="9238300" y="1787471"/>
        <a:ext cx="1309570" cy="523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FA3E-C6FD-4EF8-93AD-77A27E1E21E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32D4-11CC-4C8B-B473-F0BD5314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4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FA3E-C6FD-4EF8-93AD-77A27E1E21E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32D4-11CC-4C8B-B473-F0BD5314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3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FA3E-C6FD-4EF8-93AD-77A27E1E21E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32D4-11CC-4C8B-B473-F0BD5314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39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FA3E-C6FD-4EF8-93AD-77A27E1E21E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32D4-11CC-4C8B-B473-F0BD5314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39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FA3E-C6FD-4EF8-93AD-77A27E1E21E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32D4-11CC-4C8B-B473-F0BD5314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79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FA3E-C6FD-4EF8-93AD-77A27E1E21E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32D4-11CC-4C8B-B473-F0BD5314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8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FA3E-C6FD-4EF8-93AD-77A27E1E21E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32D4-11CC-4C8B-B473-F0BD5314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9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FA3E-C6FD-4EF8-93AD-77A27E1E21E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32D4-11CC-4C8B-B473-F0BD5314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1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FA3E-C6FD-4EF8-93AD-77A27E1E21E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32D4-11CC-4C8B-B473-F0BD5314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1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FA3E-C6FD-4EF8-93AD-77A27E1E21E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32D4-11CC-4C8B-B473-F0BD5314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FA3E-C6FD-4EF8-93AD-77A27E1E21E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32D4-11CC-4C8B-B473-F0BD5314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0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FA3E-C6FD-4EF8-93AD-77A27E1E21E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32D4-11CC-4C8B-B473-F0BD5314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3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FA3E-C6FD-4EF8-93AD-77A27E1E21E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32D4-11CC-4C8B-B473-F0BD5314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3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1A5FA3E-C6FD-4EF8-93AD-77A27E1E21E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DE32D4-11CC-4C8B-B473-F0BD5314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1A5FA3E-C6FD-4EF8-93AD-77A27E1E21E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DE32D4-11CC-4C8B-B473-F0BD5314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41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94C6C-7851-49B7-B3C5-6C26801F0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100" dirty="0">
                <a:solidFill>
                  <a:schemeClr val="tx1"/>
                </a:solidFill>
              </a:rPr>
              <a:t>Using Data Science to Analyze the Neighborhoods of Seattle</a:t>
            </a:r>
          </a:p>
        </p:txBody>
      </p:sp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Graphic 4" descr="Programmer">
            <a:extLst>
              <a:ext uri="{FF2B5EF4-FFF2-40B4-BE49-F238E27FC236}">
                <a16:creationId xmlns:a16="http://schemas.microsoft.com/office/drawing/2014/main" id="{AA43E4CB-3102-4BFF-B519-A6DF71428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97625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0CC81D-0922-47E0-A84B-FF490CA7D736}"/>
              </a:ext>
            </a:extLst>
          </p:cNvPr>
          <p:cNvSpPr txBox="1"/>
          <p:nvPr/>
        </p:nvSpPr>
        <p:spPr>
          <a:xfrm>
            <a:off x="5449078" y="4890650"/>
            <a:ext cx="15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Sophia Yu</a:t>
            </a:r>
          </a:p>
        </p:txBody>
      </p:sp>
    </p:spTree>
    <p:extLst>
      <p:ext uri="{BB962C8B-B14F-4D97-AF65-F5344CB8AC3E}">
        <p14:creationId xmlns:p14="http://schemas.microsoft.com/office/powerpoint/2010/main" val="731578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CFBE-286C-43D7-A5A5-CBC31730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AF436F-1739-456C-81A0-030F8EAF8F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D62167-5472-4519-8158-C22C39AF7226}"/>
              </a:ext>
            </a:extLst>
          </p:cNvPr>
          <p:cNvSpPr/>
          <p:nvPr/>
        </p:nvSpPr>
        <p:spPr>
          <a:xfrm>
            <a:off x="5294850" y="3435292"/>
            <a:ext cx="3152864" cy="1543574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3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317381-A800-4397-B01D-FCE2E4450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437663-CF21-48CD-B0CA-FEA2E2D7A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6276366" y="942367"/>
            <a:ext cx="6858000" cy="4973267"/>
          </a:xfrm>
          <a:custGeom>
            <a:avLst/>
            <a:gdLst>
              <a:gd name="connsiteX0" fmla="*/ 0 w 6858000"/>
              <a:gd name="connsiteY0" fmla="*/ 4674422 h 4973267"/>
              <a:gd name="connsiteX1" fmla="*/ 0 w 6858000"/>
              <a:gd name="connsiteY1" fmla="*/ 0 h 4973267"/>
              <a:gd name="connsiteX2" fmla="*/ 6858000 w 6858000"/>
              <a:gd name="connsiteY2" fmla="*/ 0 h 4973267"/>
              <a:gd name="connsiteX3" fmla="*/ 6858000 w 6858000"/>
              <a:gd name="connsiteY3" fmla="*/ 4674817 h 4973267"/>
              <a:gd name="connsiteX4" fmla="*/ 3850107 w 6858000"/>
              <a:gd name="connsiteY4" fmla="*/ 4674817 h 4973267"/>
              <a:gd name="connsiteX5" fmla="*/ 3469107 w 6858000"/>
              <a:gd name="connsiteY5" fmla="*/ 4960567 h 4973267"/>
              <a:gd name="connsiteX6" fmla="*/ 3460640 w 6858000"/>
              <a:gd name="connsiteY6" fmla="*/ 4963742 h 4973267"/>
              <a:gd name="connsiteX7" fmla="*/ 3447940 w 6858000"/>
              <a:gd name="connsiteY7" fmla="*/ 4968505 h 4973267"/>
              <a:gd name="connsiteX8" fmla="*/ 3437357 w 6858000"/>
              <a:gd name="connsiteY8" fmla="*/ 4973267 h 4973267"/>
              <a:gd name="connsiteX9" fmla="*/ 3424657 w 6858000"/>
              <a:gd name="connsiteY9" fmla="*/ 4973267 h 4973267"/>
              <a:gd name="connsiteX10" fmla="*/ 3414074 w 6858000"/>
              <a:gd name="connsiteY10" fmla="*/ 4973267 h 4973267"/>
              <a:gd name="connsiteX11" fmla="*/ 3401373 w 6858000"/>
              <a:gd name="connsiteY11" fmla="*/ 4968505 h 4973267"/>
              <a:gd name="connsiteX12" fmla="*/ 3388674 w 6858000"/>
              <a:gd name="connsiteY12" fmla="*/ 4963742 h 4973267"/>
              <a:gd name="connsiteX13" fmla="*/ 3380207 w 6858000"/>
              <a:gd name="connsiteY13" fmla="*/ 4960567 h 4973267"/>
              <a:gd name="connsiteX14" fmla="*/ 2999207 w 6858000"/>
              <a:gd name="connsiteY14" fmla="*/ 4674817 h 4973267"/>
              <a:gd name="connsiteX15" fmla="*/ 1003190 w 6858000"/>
              <a:gd name="connsiteY15" fmla="*/ 4674817 h 4973267"/>
              <a:gd name="connsiteX16" fmla="*/ 1003190 w 6858000"/>
              <a:gd name="connsiteY16" fmla="*/ 4674422 h 497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8000" h="4973267">
                <a:moveTo>
                  <a:pt x="0" y="4674422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674817"/>
                </a:lnTo>
                <a:lnTo>
                  <a:pt x="3850107" y="4674817"/>
                </a:lnTo>
                <a:lnTo>
                  <a:pt x="3469107" y="4960567"/>
                </a:lnTo>
                <a:lnTo>
                  <a:pt x="3460640" y="4963742"/>
                </a:lnTo>
                <a:lnTo>
                  <a:pt x="3447940" y="4968505"/>
                </a:lnTo>
                <a:lnTo>
                  <a:pt x="3437357" y="4973267"/>
                </a:lnTo>
                <a:lnTo>
                  <a:pt x="3424657" y="4973267"/>
                </a:lnTo>
                <a:lnTo>
                  <a:pt x="3414074" y="4973267"/>
                </a:lnTo>
                <a:lnTo>
                  <a:pt x="3401373" y="4968505"/>
                </a:lnTo>
                <a:lnTo>
                  <a:pt x="3388674" y="4963742"/>
                </a:lnTo>
                <a:lnTo>
                  <a:pt x="3380207" y="4960567"/>
                </a:lnTo>
                <a:lnTo>
                  <a:pt x="2999207" y="4674817"/>
                </a:lnTo>
                <a:lnTo>
                  <a:pt x="1003190" y="4674817"/>
                </a:lnTo>
                <a:lnTo>
                  <a:pt x="1003190" y="4674422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762C2-CCDE-42A1-B76D-08BC1054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057" y="1026726"/>
            <a:ext cx="3217940" cy="4804549"/>
          </a:xfrm>
        </p:spPr>
        <p:txBody>
          <a:bodyPr anchor="ctr">
            <a:normAutofit/>
          </a:bodyPr>
          <a:lstStyle/>
          <a:p>
            <a:r>
              <a:rPr lang="en-US" sz="3600"/>
              <a:t>K-means clustering of crime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8943D-4996-4A88-BBCB-9C6A7B3A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1026726"/>
            <a:ext cx="6261258" cy="4804549"/>
          </a:xfrm>
          <a:effectLst/>
        </p:spPr>
        <p:txBody>
          <a:bodyPr>
            <a:normAutofit/>
          </a:bodyPr>
          <a:lstStyle/>
          <a:p>
            <a:r>
              <a:rPr lang="en-US" b="1" dirty="0"/>
              <a:t>What is it and why use it? </a:t>
            </a:r>
            <a:r>
              <a:rPr lang="en-US" dirty="0"/>
              <a:t>Unsupervised learning algorithm that will be used to group or classify large crime dataset to identify districts based on safety</a:t>
            </a:r>
          </a:p>
          <a:p>
            <a:r>
              <a:rPr lang="en-US" dirty="0"/>
              <a:t>To prepare dataset: one-hot encoding turns categorical variables into binary vectors</a:t>
            </a:r>
          </a:p>
          <a:p>
            <a:r>
              <a:rPr lang="en-US" dirty="0"/>
              <a:t>Chose to group into 5 clusters</a:t>
            </a:r>
          </a:p>
        </p:txBody>
      </p:sp>
    </p:spTree>
    <p:extLst>
      <p:ext uri="{BB962C8B-B14F-4D97-AF65-F5344CB8AC3E}">
        <p14:creationId xmlns:p14="http://schemas.microsoft.com/office/powerpoint/2010/main" val="1069965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9CBA3-ED56-4A7E-9605-B701A03A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9097"/>
            <a:ext cx="6446205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Result from k-means clustering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068CC12-AD53-45CE-897F-D1003D6C7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74"/>
          <a:stretch/>
        </p:blipFill>
        <p:spPr>
          <a:xfrm>
            <a:off x="7541342" y="10"/>
            <a:ext cx="4650658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91C884-C852-4010-96AB-13EFA3FB8E69}"/>
              </a:ext>
            </a:extLst>
          </p:cNvPr>
          <p:cNvSpPr txBox="1"/>
          <p:nvPr/>
        </p:nvSpPr>
        <p:spPr>
          <a:xfrm>
            <a:off x="5180524" y="5103362"/>
            <a:ext cx="2491138" cy="1479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0 = red</a:t>
            </a:r>
          </a:p>
          <a:p>
            <a:r>
              <a:rPr lang="en-US" dirty="0"/>
              <a:t>Cluster 1 = purple</a:t>
            </a:r>
          </a:p>
          <a:p>
            <a:r>
              <a:rPr lang="en-US" dirty="0"/>
              <a:t>Cluster 2 = blue</a:t>
            </a:r>
          </a:p>
          <a:p>
            <a:r>
              <a:rPr lang="en-US" dirty="0"/>
              <a:t>Cluster 3 = green</a:t>
            </a:r>
          </a:p>
          <a:p>
            <a:r>
              <a:rPr lang="en-US" dirty="0"/>
              <a:t>Cluster 4 = orange</a:t>
            </a:r>
          </a:p>
        </p:txBody>
      </p:sp>
    </p:spTree>
    <p:extLst>
      <p:ext uri="{BB962C8B-B14F-4D97-AF65-F5344CB8AC3E}">
        <p14:creationId xmlns:p14="http://schemas.microsoft.com/office/powerpoint/2010/main" val="1043089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F0E8AA-AA64-4B64-B0EC-815823B8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4153885" cy="7765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Cluster 0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81BA82E-8624-4F4E-A843-5270C5721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594110"/>
            <a:ext cx="4960066" cy="7765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High crime districts: Queen Anne, University, Roosevelt/Ravenna, South Ballard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- Mostly motor vehicle theft &amp; burglary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F1F14C-5A01-46AD-A016-873352B107F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667247"/>
            <a:ext cx="5376368" cy="3548402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EF65150-61B9-442F-A098-A0320E76798A}"/>
              </a:ext>
            </a:extLst>
          </p:cNvPr>
          <p:cNvSpPr txBox="1">
            <a:spLocks/>
          </p:cNvSpPr>
          <p:nvPr/>
        </p:nvSpPr>
        <p:spPr>
          <a:xfrm>
            <a:off x="6305106" y="4792359"/>
            <a:ext cx="4153885" cy="77657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Cluster 1</a:t>
            </a:r>
          </a:p>
        </p:txBody>
      </p:sp>
      <p:sp>
        <p:nvSpPr>
          <p:cNvPr id="18" name="Content Placeholder 18">
            <a:extLst>
              <a:ext uri="{FF2B5EF4-FFF2-40B4-BE49-F238E27FC236}">
                <a16:creationId xmlns:a16="http://schemas.microsoft.com/office/drawing/2014/main" id="{E22B580F-3449-414C-90B4-3167825C4142}"/>
              </a:ext>
            </a:extLst>
          </p:cNvPr>
          <p:cNvSpPr txBox="1">
            <a:spLocks/>
          </p:cNvSpPr>
          <p:nvPr/>
        </p:nvSpPr>
        <p:spPr>
          <a:xfrm>
            <a:off x="6305105" y="5552710"/>
            <a:ext cx="5076893" cy="85937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200" dirty="0"/>
              <a:t>High crime districts: Capitol Hill, Downtown, Northgate, SLU/Cascade, Chinatown/International District</a:t>
            </a:r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200" dirty="0"/>
              <a:t>- Mostly burglary, shoplifting, simple assault, &amp; motor vehicle theft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9747DAD-3053-45AA-AA8E-9D53A88A719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76" y="691055"/>
            <a:ext cx="5565093" cy="3464630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60321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E8AA-AA64-4B64-B0EC-815823B8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4153885" cy="7765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Cluster 2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81BA82E-8624-4F4E-A843-5270C5721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5594110"/>
            <a:ext cx="4959743" cy="8593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High crime districts: First Hill, </a:t>
            </a:r>
            <a:r>
              <a:rPr lang="en-US" sz="1200" dirty="0" err="1"/>
              <a:t>Lakecity</a:t>
            </a:r>
            <a:r>
              <a:rPr lang="en-US" sz="1200" dirty="0"/>
              <a:t>, Central Area/Square Park, Belltown, </a:t>
            </a:r>
            <a:r>
              <a:rPr lang="en-US" sz="1200" dirty="0" err="1"/>
              <a:t>Bitterlake</a:t>
            </a:r>
            <a:r>
              <a:rPr lang="en-US" sz="1200" dirty="0"/>
              <a:t>, Alaska Junction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- Mostly burglary, identity theft &amp; motor vehicle theft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EF65150-61B9-442F-A098-A0320E76798A}"/>
              </a:ext>
            </a:extLst>
          </p:cNvPr>
          <p:cNvSpPr txBox="1">
            <a:spLocks/>
          </p:cNvSpPr>
          <p:nvPr/>
        </p:nvSpPr>
        <p:spPr>
          <a:xfrm>
            <a:off x="6422259" y="4817533"/>
            <a:ext cx="4153885" cy="77657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Cluster 3</a:t>
            </a:r>
          </a:p>
        </p:txBody>
      </p:sp>
      <p:sp>
        <p:nvSpPr>
          <p:cNvPr id="18" name="Content Placeholder 18">
            <a:extLst>
              <a:ext uri="{FF2B5EF4-FFF2-40B4-BE49-F238E27FC236}">
                <a16:creationId xmlns:a16="http://schemas.microsoft.com/office/drawing/2014/main" id="{E22B580F-3449-414C-90B4-3167825C4142}"/>
              </a:ext>
            </a:extLst>
          </p:cNvPr>
          <p:cNvSpPr txBox="1">
            <a:spLocks/>
          </p:cNvSpPr>
          <p:nvPr/>
        </p:nvSpPr>
        <p:spPr>
          <a:xfrm>
            <a:off x="6422258" y="5594110"/>
            <a:ext cx="5179191" cy="85937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200" dirty="0"/>
              <a:t>High crime districts: Sandpoint, North Ballard, Magnolia, Wallingford</a:t>
            </a:r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200" dirty="0"/>
              <a:t>- Mostly identity theft &amp; motor vehicle theft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B7CC58-B28A-491E-A757-69160A84177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75" y="691055"/>
            <a:ext cx="5429250" cy="3464630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E4C40F-12B6-44AB-86DC-651B05C8EA3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77" y="691055"/>
            <a:ext cx="5565093" cy="3464630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333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E8AA-AA64-4B64-B0EC-815823B8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4153885" cy="7765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Cluster 4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81BA82E-8624-4F4E-A843-5270C5721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5594110"/>
            <a:ext cx="4959743" cy="6618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Seems to only contain commercial areas where not a lot of crime happens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0D5ECC-F8F5-4CB0-8489-04F062ED43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48" y="691056"/>
            <a:ext cx="5429250" cy="3464629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65818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22F2-121B-4169-9E7E-C440EE4F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we pick a cluster to 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FF96B-DC54-4FC3-932F-99D91213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92770"/>
            <a:ext cx="10554574" cy="1683286"/>
          </a:xfrm>
        </p:spPr>
        <p:txBody>
          <a:bodyPr/>
          <a:lstStyle/>
          <a:p>
            <a:r>
              <a:rPr lang="en-US" dirty="0"/>
              <a:t>Cluster 3 is the only cluster that didn’t contain any districts in the top 10 highest crime district bar chart</a:t>
            </a:r>
          </a:p>
          <a:p>
            <a:r>
              <a:rPr lang="en-US" dirty="0"/>
              <a:t>So, chose </a:t>
            </a:r>
            <a:r>
              <a:rPr lang="en-US" b="1" dirty="0"/>
              <a:t>cluster 3 </a:t>
            </a:r>
            <a:r>
              <a:rPr lang="en-US" dirty="0"/>
              <a:t>to explore further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6778E-9796-4094-8582-1AF465F39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77193" y="3429000"/>
            <a:ext cx="3290808" cy="207289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06233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CFBE-286C-43D7-A5A5-CBC31730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AF436F-1739-456C-81A0-030F8EAF8F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D62167-5472-4519-8158-C22C39AF7226}"/>
              </a:ext>
            </a:extLst>
          </p:cNvPr>
          <p:cNvSpPr/>
          <p:nvPr/>
        </p:nvSpPr>
        <p:spPr>
          <a:xfrm>
            <a:off x="8407166" y="3429000"/>
            <a:ext cx="3102529" cy="1543574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5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834E-F9AE-4B65-B309-9C5A01D9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Get venue categories for Cluster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5412E-F8F6-46F3-B20B-EC0092665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Combine neighborhood data with districts in Cluster 3</a:t>
            </a:r>
          </a:p>
          <a:p>
            <a:r>
              <a:rPr lang="en-US" sz="1600" dirty="0"/>
              <a:t>Call Foursquare API to get top 100 venues within a radius of ~1 mile for each neighborhood</a:t>
            </a:r>
          </a:p>
          <a:p>
            <a:r>
              <a:rPr lang="en-US" sz="1600" dirty="0"/>
              <a:t>Result = 1,519 venues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6874E8-072A-4E76-AD0D-F434A3ADFE6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1851" y="2693985"/>
            <a:ext cx="6277349" cy="3154367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83558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4223E8C-E21D-4649-B5CC-7550031D2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6809F581-2067-4B09-9455-6953906EF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2FC97-A6EB-4172-A081-B3057ABC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Explore venue categories in Cluster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1487-352E-4C19-A51E-764078311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586" y="2338733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/>
              <a:t>Not all neighborhoods returned 100 venues</a:t>
            </a:r>
          </a:p>
          <a:p>
            <a:r>
              <a:rPr lang="en-US" sz="1600" dirty="0"/>
              <a:t>Table that grouped by neighborhood to get count of venues</a:t>
            </a:r>
          </a:p>
          <a:p>
            <a:r>
              <a:rPr lang="en-US" sz="1600" dirty="0"/>
              <a:t>229 unique venue categories</a:t>
            </a:r>
          </a:p>
          <a:p>
            <a:r>
              <a:rPr lang="en-US" sz="1600" dirty="0"/>
              <a:t>Map of the venue locations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A157E0F5-9288-4A63-B919-70D61141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5D1874-1AEE-441B-8D42-704F3634518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t="3043" r="-2421" b="230"/>
          <a:stretch/>
        </p:blipFill>
        <p:spPr bwMode="auto">
          <a:xfrm>
            <a:off x="5681456" y="1100380"/>
            <a:ext cx="2731522" cy="4649491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05F3C2-9E93-4E09-B005-7CDE62D3753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3" r="16629"/>
          <a:stretch/>
        </p:blipFill>
        <p:spPr bwMode="auto">
          <a:xfrm>
            <a:off x="8495603" y="1274969"/>
            <a:ext cx="2554689" cy="4474902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CDAC69-9EF9-43EE-8EF1-5D1C71BE1863}"/>
              </a:ext>
            </a:extLst>
          </p:cNvPr>
          <p:cNvSpPr txBox="1"/>
          <p:nvPr/>
        </p:nvSpPr>
        <p:spPr>
          <a:xfrm>
            <a:off x="7448244" y="1119172"/>
            <a:ext cx="964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Count of venues </a:t>
            </a:r>
          </a:p>
        </p:txBody>
      </p:sp>
    </p:spTree>
    <p:extLst>
      <p:ext uri="{BB962C8B-B14F-4D97-AF65-F5344CB8AC3E}">
        <p14:creationId xmlns:p14="http://schemas.microsoft.com/office/powerpoint/2010/main" val="277149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EA0C3AC-2A72-484B-B07D-F2CC519F1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86477EF-3991-4D07-9F11-9E887C34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9B8DB-C80A-4C22-8F6B-8778178C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154307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Graphic 4" descr="Earth globe Americas">
            <a:extLst>
              <a:ext uri="{FF2B5EF4-FFF2-40B4-BE49-F238E27FC236}">
                <a16:creationId xmlns:a16="http://schemas.microsoft.com/office/drawing/2014/main" id="{2B864F78-4B21-495D-B2A4-54B5C9383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000" y="1009293"/>
            <a:ext cx="3236706" cy="323670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63D9-BEBD-4678-ABFB-8CBE4BDA5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5192" y="810001"/>
            <a:ext cx="6968094" cy="3580281"/>
          </a:xfrm>
          <a:effectLst/>
        </p:spPr>
        <p:txBody>
          <a:bodyPr>
            <a:normAutofit/>
          </a:bodyPr>
          <a:lstStyle/>
          <a:p>
            <a:r>
              <a:rPr lang="en-US"/>
              <a:t>Since COVID-19 lockdown in the United States, trend of remote working and moving away from big, expensive cities</a:t>
            </a:r>
          </a:p>
          <a:p>
            <a:r>
              <a:rPr lang="en-US"/>
              <a:t>Interest in moving to Seattle, Washington</a:t>
            </a:r>
          </a:p>
          <a:p>
            <a:r>
              <a:rPr lang="en-US"/>
              <a:t>What is the safest neighborhood in Seattle?</a:t>
            </a:r>
          </a:p>
          <a:p>
            <a:r>
              <a:rPr lang="en-US"/>
              <a:t>What are the top common venues in the neighborhood?</a:t>
            </a:r>
          </a:p>
          <a:p>
            <a:endParaRPr lang="en-US"/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EDA40B90-E281-4108-8CC2-959D5F950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000" y="5154307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114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7EF3A-087F-4AC6-BA7D-048D3170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24" y="1160083"/>
            <a:ext cx="4060556" cy="45378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Top 10 most common venue categories for each Cluster 3 neighborhood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580646-7489-4625-A366-AEB67D61E0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0472" y="662817"/>
            <a:ext cx="6268062" cy="5359193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03422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0F55-4AF8-4E07-8101-0912A583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Picking the best neighborhood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6A5C8-BF13-4064-924E-0241370FC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277287" cy="3632200"/>
          </a:xfrm>
        </p:spPr>
        <p:txBody>
          <a:bodyPr>
            <a:normAutofit/>
          </a:bodyPr>
          <a:lstStyle/>
          <a:p>
            <a:r>
              <a:rPr lang="en-US" sz="1600" b="1" dirty="0" err="1"/>
              <a:t>Madrona</a:t>
            </a:r>
            <a:r>
              <a:rPr lang="en-US" sz="1600" b="1" dirty="0"/>
              <a:t> Valley </a:t>
            </a:r>
            <a:r>
              <a:rPr lang="en-US" sz="1600" dirty="0"/>
              <a:t>picked as the best neighborhood for me because of its closeness to international cuisine, </a:t>
            </a:r>
            <a:r>
              <a:rPr lang="en-US" sz="1600" dirty="0" err="1"/>
              <a:t>ie</a:t>
            </a:r>
            <a:r>
              <a:rPr lang="en-US" sz="1600" dirty="0"/>
              <a:t>. Chinese and dumpling restaurants</a:t>
            </a:r>
          </a:p>
          <a:p>
            <a:r>
              <a:rPr lang="en-US" sz="1600" dirty="0"/>
              <a:t>Wallingford comes second (note: bubble tea shop as 10</a:t>
            </a:r>
            <a:r>
              <a:rPr lang="en-US" sz="1600" baseline="30000" dirty="0"/>
              <a:t>th</a:t>
            </a:r>
            <a:r>
              <a:rPr lang="en-US" sz="1600" dirty="0"/>
              <a:t> most common venue)</a:t>
            </a:r>
          </a:p>
          <a:p>
            <a:r>
              <a:rPr lang="en-US" sz="1600" dirty="0"/>
              <a:t>Observations: coffee shops &amp; parks as most common venue throughout = suburbs?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F8F825-E97D-4961-B7BE-1A1F5681286F}"/>
              </a:ext>
            </a:extLst>
          </p:cNvPr>
          <p:cNvGrpSpPr/>
          <p:nvPr/>
        </p:nvGrpSpPr>
        <p:grpSpPr>
          <a:xfrm>
            <a:off x="6705339" y="2413000"/>
            <a:ext cx="4530056" cy="3716338"/>
            <a:chOff x="5975497" y="2413000"/>
            <a:chExt cx="4530056" cy="3716338"/>
          </a:xfrm>
        </p:grpSpPr>
        <p:pic>
          <p:nvPicPr>
            <p:cNvPr id="4" name="Content Placeholder 3">
              <a:extLst>
                <a:ext uri="{FF2B5EF4-FFF2-40B4-BE49-F238E27FC236}">
                  <a16:creationId xmlns:a16="http://schemas.microsoft.com/office/drawing/2014/main" id="{BFB413A2-0382-498E-B24B-99FD028B6707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67229" y="2413000"/>
              <a:ext cx="4346593" cy="3716338"/>
            </a:xfrm>
            <a:prstGeom prst="roundRect">
              <a:avLst>
                <a:gd name="adj" fmla="val 3876"/>
              </a:avLst>
            </a:prstGeom>
            <a:noFill/>
            <a:ln>
              <a:solidFill>
                <a:schemeClr val="accent1"/>
              </a:solidFill>
            </a:ln>
            <a:effectLst/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F3D299A-64F7-4FD8-8AFB-5ABC3F799D51}"/>
                </a:ext>
              </a:extLst>
            </p:cNvPr>
            <p:cNvSpPr/>
            <p:nvPr/>
          </p:nvSpPr>
          <p:spPr>
            <a:xfrm>
              <a:off x="5975497" y="4009938"/>
              <a:ext cx="4530056" cy="310392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2121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359F-35AB-431D-8B55-01288092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Summary/Conclusion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C297C-1B30-4AA5-BBEE-F9DAD937B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12636"/>
            <a:ext cx="10554574" cy="3636511"/>
          </a:xfrm>
        </p:spPr>
        <p:txBody>
          <a:bodyPr/>
          <a:lstStyle/>
          <a:p>
            <a:r>
              <a:rPr lang="en-US" dirty="0"/>
              <a:t>Safest cluster to live in: Cluster 3</a:t>
            </a:r>
          </a:p>
          <a:p>
            <a:r>
              <a:rPr lang="en-US" dirty="0"/>
              <a:t>Best neighborhood in Cluster 3 for me: </a:t>
            </a:r>
            <a:r>
              <a:rPr lang="en-US" dirty="0" err="1"/>
              <a:t>Madrona</a:t>
            </a:r>
            <a:r>
              <a:rPr lang="en-US" dirty="0"/>
              <a:t> Valley</a:t>
            </a:r>
          </a:p>
          <a:p>
            <a:r>
              <a:rPr lang="en-US" dirty="0"/>
              <a:t>Caveat: venues given by Foursquare are highly dependent on when the API was called so will yield different results each time</a:t>
            </a:r>
          </a:p>
          <a:p>
            <a:r>
              <a:rPr lang="en-US" dirty="0"/>
              <a:t>Seattle districts also are not well-defined. Could be missing some districts in my analysis.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F6830E-46BE-42BF-858D-BBF1A3F5CCE1}"/>
              </a:ext>
            </a:extLst>
          </p:cNvPr>
          <p:cNvSpPr/>
          <p:nvPr/>
        </p:nvSpPr>
        <p:spPr>
          <a:xfrm>
            <a:off x="3003222" y="5487482"/>
            <a:ext cx="6454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 for viewing!</a:t>
            </a:r>
          </a:p>
        </p:txBody>
      </p:sp>
    </p:spTree>
    <p:extLst>
      <p:ext uri="{BB962C8B-B14F-4D97-AF65-F5344CB8AC3E}">
        <p14:creationId xmlns:p14="http://schemas.microsoft.com/office/powerpoint/2010/main" val="279060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CFBE-286C-43D7-A5A5-CBC31730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AF436F-1739-456C-81A0-030F8EAF8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190542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D62167-5472-4519-8158-C22C39AF7226}"/>
              </a:ext>
            </a:extLst>
          </p:cNvPr>
          <p:cNvSpPr/>
          <p:nvPr/>
        </p:nvSpPr>
        <p:spPr>
          <a:xfrm>
            <a:off x="595618" y="3296874"/>
            <a:ext cx="1719743" cy="1543574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4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9317381-A800-4397-B01D-FCE2E4450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2437663-CF21-48CD-B0CA-FEA2E2D7A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6276366" y="942367"/>
            <a:ext cx="6858000" cy="4973267"/>
          </a:xfrm>
          <a:custGeom>
            <a:avLst/>
            <a:gdLst>
              <a:gd name="connsiteX0" fmla="*/ 0 w 6858000"/>
              <a:gd name="connsiteY0" fmla="*/ 4674422 h 4973267"/>
              <a:gd name="connsiteX1" fmla="*/ 0 w 6858000"/>
              <a:gd name="connsiteY1" fmla="*/ 0 h 4973267"/>
              <a:gd name="connsiteX2" fmla="*/ 6858000 w 6858000"/>
              <a:gd name="connsiteY2" fmla="*/ 0 h 4973267"/>
              <a:gd name="connsiteX3" fmla="*/ 6858000 w 6858000"/>
              <a:gd name="connsiteY3" fmla="*/ 4674817 h 4973267"/>
              <a:gd name="connsiteX4" fmla="*/ 3850107 w 6858000"/>
              <a:gd name="connsiteY4" fmla="*/ 4674817 h 4973267"/>
              <a:gd name="connsiteX5" fmla="*/ 3469107 w 6858000"/>
              <a:gd name="connsiteY5" fmla="*/ 4960567 h 4973267"/>
              <a:gd name="connsiteX6" fmla="*/ 3460640 w 6858000"/>
              <a:gd name="connsiteY6" fmla="*/ 4963742 h 4973267"/>
              <a:gd name="connsiteX7" fmla="*/ 3447940 w 6858000"/>
              <a:gd name="connsiteY7" fmla="*/ 4968505 h 4973267"/>
              <a:gd name="connsiteX8" fmla="*/ 3437357 w 6858000"/>
              <a:gd name="connsiteY8" fmla="*/ 4973267 h 4973267"/>
              <a:gd name="connsiteX9" fmla="*/ 3424657 w 6858000"/>
              <a:gd name="connsiteY9" fmla="*/ 4973267 h 4973267"/>
              <a:gd name="connsiteX10" fmla="*/ 3414074 w 6858000"/>
              <a:gd name="connsiteY10" fmla="*/ 4973267 h 4973267"/>
              <a:gd name="connsiteX11" fmla="*/ 3401373 w 6858000"/>
              <a:gd name="connsiteY11" fmla="*/ 4968505 h 4973267"/>
              <a:gd name="connsiteX12" fmla="*/ 3388674 w 6858000"/>
              <a:gd name="connsiteY12" fmla="*/ 4963742 h 4973267"/>
              <a:gd name="connsiteX13" fmla="*/ 3380207 w 6858000"/>
              <a:gd name="connsiteY13" fmla="*/ 4960567 h 4973267"/>
              <a:gd name="connsiteX14" fmla="*/ 2999207 w 6858000"/>
              <a:gd name="connsiteY14" fmla="*/ 4674817 h 4973267"/>
              <a:gd name="connsiteX15" fmla="*/ 1003190 w 6858000"/>
              <a:gd name="connsiteY15" fmla="*/ 4674817 h 4973267"/>
              <a:gd name="connsiteX16" fmla="*/ 1003190 w 6858000"/>
              <a:gd name="connsiteY16" fmla="*/ 4674422 h 497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8000" h="4973267">
                <a:moveTo>
                  <a:pt x="0" y="4674422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674817"/>
                </a:lnTo>
                <a:lnTo>
                  <a:pt x="3850107" y="4674817"/>
                </a:lnTo>
                <a:lnTo>
                  <a:pt x="3469107" y="4960567"/>
                </a:lnTo>
                <a:lnTo>
                  <a:pt x="3460640" y="4963742"/>
                </a:lnTo>
                <a:lnTo>
                  <a:pt x="3447940" y="4968505"/>
                </a:lnTo>
                <a:lnTo>
                  <a:pt x="3437357" y="4973267"/>
                </a:lnTo>
                <a:lnTo>
                  <a:pt x="3424657" y="4973267"/>
                </a:lnTo>
                <a:lnTo>
                  <a:pt x="3414074" y="4973267"/>
                </a:lnTo>
                <a:lnTo>
                  <a:pt x="3401373" y="4968505"/>
                </a:lnTo>
                <a:lnTo>
                  <a:pt x="3388674" y="4963742"/>
                </a:lnTo>
                <a:lnTo>
                  <a:pt x="3380207" y="4960567"/>
                </a:lnTo>
                <a:lnTo>
                  <a:pt x="2999207" y="4674817"/>
                </a:lnTo>
                <a:lnTo>
                  <a:pt x="1003190" y="4674817"/>
                </a:lnTo>
                <a:lnTo>
                  <a:pt x="1003190" y="4674422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B0EC4-11F3-4C49-AF84-37774AD7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057" y="1026726"/>
            <a:ext cx="3217940" cy="4804549"/>
          </a:xfrm>
        </p:spPr>
        <p:txBody>
          <a:bodyPr anchor="ctr">
            <a:normAutofit/>
          </a:bodyPr>
          <a:lstStyle/>
          <a:p>
            <a:r>
              <a:rPr lang="en-US" sz="360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74F5A-A35A-460C-8656-EAE8E3A78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1026726"/>
            <a:ext cx="6261258" cy="4804549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Seattle crime dataset: available for public download from Seattle PD website</a:t>
            </a:r>
          </a:p>
          <a:p>
            <a:r>
              <a:rPr lang="en-US" dirty="0"/>
              <a:t>Seattle districts &amp; neighborhoods: web scrape Wikipedia page</a:t>
            </a:r>
          </a:p>
          <a:p>
            <a:r>
              <a:rPr lang="en-US" dirty="0"/>
              <a:t>Venue information: Foursquare API</a:t>
            </a:r>
          </a:p>
        </p:txBody>
      </p:sp>
    </p:spTree>
    <p:extLst>
      <p:ext uri="{BB962C8B-B14F-4D97-AF65-F5344CB8AC3E}">
        <p14:creationId xmlns:p14="http://schemas.microsoft.com/office/powerpoint/2010/main" val="63444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CFBE-286C-43D7-A5A5-CBC31730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AF436F-1739-456C-81A0-030F8EAF8F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D62167-5472-4519-8158-C22C39AF7226}"/>
              </a:ext>
            </a:extLst>
          </p:cNvPr>
          <p:cNvSpPr/>
          <p:nvPr/>
        </p:nvSpPr>
        <p:spPr>
          <a:xfrm>
            <a:off x="2181137" y="3280096"/>
            <a:ext cx="1719743" cy="1543574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2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14868-79B5-4A7F-B774-F199668D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en-US" sz="4400"/>
              <a:t>Data Cleaning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54D02A4-7425-4A23-A200-6E0E17F82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190942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681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CFBE-286C-43D7-A5A5-CBC31730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AF436F-1739-456C-81A0-030F8EAF8F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D62167-5472-4519-8158-C22C39AF7226}"/>
              </a:ext>
            </a:extLst>
          </p:cNvPr>
          <p:cNvSpPr/>
          <p:nvPr/>
        </p:nvSpPr>
        <p:spPr>
          <a:xfrm>
            <a:off x="3682766" y="3429000"/>
            <a:ext cx="1719743" cy="1543574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3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4DFCA1B-EBDC-4E7D-A427-8ABCF4872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685C60B6-0810-4355-895B-4513096D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92930-1BF1-4F22-BE75-B01BB777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447188"/>
            <a:ext cx="3675318" cy="546870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Exploratory data analysis of crime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58E56E-3E01-44E5-97D6-51C14602E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25" y="4475047"/>
            <a:ext cx="3101995" cy="127980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09D44C-1B49-41A0-8BE8-FC07AAD5A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145" y="204873"/>
            <a:ext cx="6369666" cy="159241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2AAEBB-1161-4E88-88D1-B738E5AA8E45}"/>
              </a:ext>
            </a:extLst>
          </p:cNvPr>
          <p:cNvSpPr txBox="1"/>
          <p:nvPr/>
        </p:nvSpPr>
        <p:spPr>
          <a:xfrm>
            <a:off x="555995" y="5754849"/>
            <a:ext cx="3231125" cy="19370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>
                <a:solidFill>
                  <a:srgbClr val="FFFFFF"/>
                </a:solidFill>
              </a:rPr>
              <a:t>Top 10 Crimes in Seattle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D54C3B-53DD-4F30-9470-1240E74C9AEF}"/>
              </a:ext>
            </a:extLst>
          </p:cNvPr>
          <p:cNvSpPr txBox="1"/>
          <p:nvPr/>
        </p:nvSpPr>
        <p:spPr>
          <a:xfrm>
            <a:off x="5228145" y="1797289"/>
            <a:ext cx="6369666" cy="20487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rgbClr val="FFFFFF"/>
                </a:solidFill>
              </a:rPr>
              <a:t>Descriptive stats of each offense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B79659-1657-4351-9918-7D565D3103E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70615" y="2306898"/>
            <a:ext cx="6993767" cy="417779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0494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DCADD-9B24-44A3-8CFC-0FCE11520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2302" y="1635073"/>
            <a:ext cx="3575737" cy="1332688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Seattle districts with highest and lowest crime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7FE76A-BB82-4EC4-9F1A-DA7AA614B5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961" y="1075305"/>
            <a:ext cx="6612856" cy="4347952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74476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783</Words>
  <Application>Microsoft Office PowerPoint</Application>
  <PresentationFormat>Widescreen</PresentationFormat>
  <Paragraphs>109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Century Gothic</vt:lpstr>
      <vt:lpstr>Segoe UI Semibold</vt:lpstr>
      <vt:lpstr>Wingdings 2</vt:lpstr>
      <vt:lpstr>Quotable</vt:lpstr>
      <vt:lpstr>Using Data Science to Analyze the Neighborhoods of Seattle</vt:lpstr>
      <vt:lpstr>Introduction</vt:lpstr>
      <vt:lpstr>Methodology</vt:lpstr>
      <vt:lpstr>Data Sources</vt:lpstr>
      <vt:lpstr>Methodology</vt:lpstr>
      <vt:lpstr>Data Cleaning</vt:lpstr>
      <vt:lpstr>Methodology</vt:lpstr>
      <vt:lpstr>Exploratory data analysis of crime dataset</vt:lpstr>
      <vt:lpstr>Seattle districts with highest and lowest crime</vt:lpstr>
      <vt:lpstr>Methodology</vt:lpstr>
      <vt:lpstr>K-means clustering of crime data</vt:lpstr>
      <vt:lpstr>Result from k-means clustering</vt:lpstr>
      <vt:lpstr>Cluster 0</vt:lpstr>
      <vt:lpstr>Cluster 2</vt:lpstr>
      <vt:lpstr>Cluster 4</vt:lpstr>
      <vt:lpstr>Now, we pick a cluster to explore</vt:lpstr>
      <vt:lpstr>Methodology</vt:lpstr>
      <vt:lpstr>Get venue categories for Cluster 3</vt:lpstr>
      <vt:lpstr>Explore venue categories in Cluster 3</vt:lpstr>
      <vt:lpstr>Top 10 most common venue categories for each Cluster 3 neighborhood</vt:lpstr>
      <vt:lpstr>Picking the best neighborhood</vt:lpstr>
      <vt:lpstr>Summary/Conclusion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Data Science to Analyze the Neighborhoods of Seattle</dc:title>
  <dc:creator>Yu, Sophia</dc:creator>
  <cp:lastModifiedBy>Yu, Sophia</cp:lastModifiedBy>
  <cp:revision>4</cp:revision>
  <dcterms:created xsi:type="dcterms:W3CDTF">2020-09-02T23:30:45Z</dcterms:created>
  <dcterms:modified xsi:type="dcterms:W3CDTF">2020-09-03T00:02:39Z</dcterms:modified>
</cp:coreProperties>
</file>