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5" r:id="rId7"/>
    <p:sldId id="266" r:id="rId8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2" autoAdjust="0"/>
  </p:normalViewPr>
  <p:slideViewPr>
    <p:cSldViewPr snapToGrid="0">
      <p:cViewPr varScale="1">
        <p:scale>
          <a:sx n="73" d="100"/>
          <a:sy n="73" d="100"/>
        </p:scale>
        <p:origin x="19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0176-FA47-4358-AF03-34A43381C6C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B1922-27EA-49C8-B1B6-3EA66D755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1922-27EA-49C8-B1B6-3EA66D755E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5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A405-2481-4885-9EB7-2127207757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C82D-2498-472C-8D76-C6EB5292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8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13ED22-50BD-441C-AEFC-B9BD3A1A1BF5}"/>
              </a:ext>
            </a:extLst>
          </p:cNvPr>
          <p:cNvSpPr txBox="1"/>
          <p:nvPr/>
        </p:nvSpPr>
        <p:spPr>
          <a:xfrm>
            <a:off x="8976806" y="8007658"/>
            <a:ext cx="262631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Mode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471EAD-5DA9-4F99-8A4D-A9D163C33394}"/>
              </a:ext>
            </a:extLst>
          </p:cNvPr>
          <p:cNvSpPr txBox="1"/>
          <p:nvPr/>
        </p:nvSpPr>
        <p:spPr>
          <a:xfrm>
            <a:off x="5684670" y="8007658"/>
            <a:ext cx="262631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Mode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CF435E-3519-4FF5-8D44-2D6D1E5BFF2F}"/>
              </a:ext>
            </a:extLst>
          </p:cNvPr>
          <p:cNvSpPr txBox="1"/>
          <p:nvPr/>
        </p:nvSpPr>
        <p:spPr>
          <a:xfrm>
            <a:off x="7552954" y="5186076"/>
            <a:ext cx="397537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</a:t>
            </a:r>
            <a:r>
              <a:rPr lang="en-US" altLang="zh-CN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(Multi-Player)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E334F-07E2-4328-8653-6C01210DE6A9}"/>
              </a:ext>
            </a:extLst>
          </p:cNvPr>
          <p:cNvSpPr txBox="1"/>
          <p:nvPr/>
        </p:nvSpPr>
        <p:spPr>
          <a:xfrm>
            <a:off x="7552953" y="2628128"/>
            <a:ext cx="397537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1V1</a:t>
            </a:r>
            <a:endParaRPr lang="en-US" altLang="zh-CN" sz="7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(Machine)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F518C7-4A9E-4130-B0FA-16CD69DAA803}"/>
              </a:ext>
            </a:extLst>
          </p:cNvPr>
          <p:cNvSpPr/>
          <p:nvPr/>
        </p:nvSpPr>
        <p:spPr>
          <a:xfrm>
            <a:off x="1025706" y="1078528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1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D61E80-F14E-453B-90B6-1CCD2E21A8D0}"/>
              </a:ext>
            </a:extLst>
          </p:cNvPr>
          <p:cNvSpPr/>
          <p:nvPr/>
        </p:nvSpPr>
        <p:spPr>
          <a:xfrm>
            <a:off x="1025705" y="3126403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2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EEF187-86F2-4662-910C-DCF2F028662E}"/>
              </a:ext>
            </a:extLst>
          </p:cNvPr>
          <p:cNvSpPr/>
          <p:nvPr/>
        </p:nvSpPr>
        <p:spPr>
          <a:xfrm>
            <a:off x="1025705" y="5174278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3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36B005-49DE-4600-894D-42F0ECBDAAF7}"/>
              </a:ext>
            </a:extLst>
          </p:cNvPr>
          <p:cNvSpPr/>
          <p:nvPr/>
        </p:nvSpPr>
        <p:spPr>
          <a:xfrm>
            <a:off x="3045379" y="1078527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4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B4F7C1-B8CF-4548-BB50-0D8FB1044C87}"/>
              </a:ext>
            </a:extLst>
          </p:cNvPr>
          <p:cNvSpPr/>
          <p:nvPr/>
        </p:nvSpPr>
        <p:spPr>
          <a:xfrm>
            <a:off x="3045378" y="3126402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5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D5720-4044-477E-9E87-E673F2215A9F}"/>
              </a:ext>
            </a:extLst>
          </p:cNvPr>
          <p:cNvSpPr/>
          <p:nvPr/>
        </p:nvSpPr>
        <p:spPr>
          <a:xfrm>
            <a:off x="3045378" y="5186076"/>
            <a:ext cx="1593669" cy="159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0" i="1" dirty="0">
                <a:solidFill>
                  <a:schemeClr val="tx1"/>
                </a:solidFill>
              </a:rPr>
              <a:t>6</a:t>
            </a:r>
            <a:endParaRPr lang="zh-CN" altLang="en-US" sz="13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E58C18D-CD4A-4FC3-BB7A-6DBD560B7698}"/>
              </a:ext>
            </a:extLst>
          </p:cNvPr>
          <p:cNvSpPr/>
          <p:nvPr/>
        </p:nvSpPr>
        <p:spPr>
          <a:xfrm rot="10800000">
            <a:off x="8282508" y="7104059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0601097-CDBC-4788-96F3-F96319FF83B8}"/>
              </a:ext>
            </a:extLst>
          </p:cNvPr>
          <p:cNvSpPr/>
          <p:nvPr/>
        </p:nvSpPr>
        <p:spPr>
          <a:xfrm>
            <a:off x="8282508" y="7744272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39A3CA9-BB0C-4F7A-A9BD-2425B758BEB1}"/>
              </a:ext>
            </a:extLst>
          </p:cNvPr>
          <p:cNvSpPr/>
          <p:nvPr/>
        </p:nvSpPr>
        <p:spPr>
          <a:xfrm rot="16200000">
            <a:off x="8601049" y="7423622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4EC3E8-3A76-4E97-BEF4-6B7668B3F95E}"/>
              </a:ext>
            </a:extLst>
          </p:cNvPr>
          <p:cNvSpPr/>
          <p:nvPr/>
        </p:nvSpPr>
        <p:spPr>
          <a:xfrm>
            <a:off x="612561" y="2024943"/>
            <a:ext cx="1278385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E1E46B-7A07-4A59-8B3D-F2B66F2253BC}"/>
              </a:ext>
            </a:extLst>
          </p:cNvPr>
          <p:cNvSpPr/>
          <p:nvPr/>
        </p:nvSpPr>
        <p:spPr>
          <a:xfrm>
            <a:off x="612560" y="3303328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1,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C76940-2208-4D56-8F9D-813A93E9205A}"/>
              </a:ext>
            </a:extLst>
          </p:cNvPr>
          <p:cNvSpPr/>
          <p:nvPr/>
        </p:nvSpPr>
        <p:spPr>
          <a:xfrm>
            <a:off x="612559" y="4581713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7AB27-6415-44E1-8683-9085F75A231D}"/>
              </a:ext>
            </a:extLst>
          </p:cNvPr>
          <p:cNvSpPr/>
          <p:nvPr/>
        </p:nvSpPr>
        <p:spPr>
          <a:xfrm>
            <a:off x="612558" y="5842343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FE5F7A-55CE-4430-B7AB-ED2F9CDCA5B2}"/>
              </a:ext>
            </a:extLst>
          </p:cNvPr>
          <p:cNvSpPr/>
          <p:nvPr/>
        </p:nvSpPr>
        <p:spPr>
          <a:xfrm>
            <a:off x="612557" y="7102973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4AC0C7-0B83-46F4-9BB9-B9F260ABE3BD}"/>
              </a:ext>
            </a:extLst>
          </p:cNvPr>
          <p:cNvSpPr/>
          <p:nvPr/>
        </p:nvSpPr>
        <p:spPr>
          <a:xfrm>
            <a:off x="1890942" y="7102973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1BEC47-05EF-4AC0-B808-6C6374DAA9C5}"/>
              </a:ext>
            </a:extLst>
          </p:cNvPr>
          <p:cNvSpPr/>
          <p:nvPr/>
        </p:nvSpPr>
        <p:spPr>
          <a:xfrm>
            <a:off x="3169327" y="7102973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F4D88-1B99-4C15-80E1-A26DD58C4E44}"/>
              </a:ext>
            </a:extLst>
          </p:cNvPr>
          <p:cNvSpPr/>
          <p:nvPr/>
        </p:nvSpPr>
        <p:spPr>
          <a:xfrm>
            <a:off x="4447711" y="7102972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后退三格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4CA94-6CE5-4A82-AD18-E75A75EEEFCF}"/>
              </a:ext>
            </a:extLst>
          </p:cNvPr>
          <p:cNvSpPr/>
          <p:nvPr/>
        </p:nvSpPr>
        <p:spPr>
          <a:xfrm>
            <a:off x="5726095" y="7102971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3,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E889F4-658C-496B-92C6-103E6F1A2B59}"/>
              </a:ext>
            </a:extLst>
          </p:cNvPr>
          <p:cNvSpPr/>
          <p:nvPr/>
        </p:nvSpPr>
        <p:spPr>
          <a:xfrm>
            <a:off x="7004479" y="7102970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前进两格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2 Blocks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790999-E2C9-45C3-836C-E35941F9BB7E}"/>
              </a:ext>
            </a:extLst>
          </p:cNvPr>
          <p:cNvSpPr/>
          <p:nvPr/>
        </p:nvSpPr>
        <p:spPr>
          <a:xfrm>
            <a:off x="9561246" y="7102969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D41D0A-DD9D-4E2C-888A-5D1CAE817B82}"/>
              </a:ext>
            </a:extLst>
          </p:cNvPr>
          <p:cNvSpPr/>
          <p:nvPr/>
        </p:nvSpPr>
        <p:spPr>
          <a:xfrm>
            <a:off x="9561245" y="5824583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1,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89554F-8976-4F3E-A432-4D0ADBE140B3}"/>
              </a:ext>
            </a:extLst>
          </p:cNvPr>
          <p:cNvSpPr/>
          <p:nvPr/>
        </p:nvSpPr>
        <p:spPr>
          <a:xfrm>
            <a:off x="9561243" y="4581712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A9E038-4E85-4936-B70C-A41555C2AAE0}"/>
              </a:ext>
            </a:extLst>
          </p:cNvPr>
          <p:cNvSpPr/>
          <p:nvPr/>
        </p:nvSpPr>
        <p:spPr>
          <a:xfrm>
            <a:off x="9561243" y="3303326"/>
            <a:ext cx="1278385" cy="1278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入狱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Imprison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5BB93-98E1-4500-99A3-DD7201988BD1}"/>
              </a:ext>
            </a:extLst>
          </p:cNvPr>
          <p:cNvSpPr/>
          <p:nvPr/>
        </p:nvSpPr>
        <p:spPr>
          <a:xfrm>
            <a:off x="9561243" y="2024940"/>
            <a:ext cx="1278385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终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9FD9A0-F82E-4772-BC3D-0F6BCBF44C4E}"/>
              </a:ext>
            </a:extLst>
          </p:cNvPr>
          <p:cNvCxnSpPr/>
          <p:nvPr/>
        </p:nvCxnSpPr>
        <p:spPr>
          <a:xfrm flipH="1">
            <a:off x="8282862" y="7102967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5E89E7-A97C-422C-BA17-D2DB349BF861}"/>
              </a:ext>
            </a:extLst>
          </p:cNvPr>
          <p:cNvCxnSpPr>
            <a:cxnSpLocks/>
          </p:cNvCxnSpPr>
          <p:nvPr/>
        </p:nvCxnSpPr>
        <p:spPr>
          <a:xfrm>
            <a:off x="8282514" y="7102967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87AB14-16B5-4732-91D0-859649B57706}"/>
              </a:ext>
            </a:extLst>
          </p:cNvPr>
          <p:cNvSpPr/>
          <p:nvPr/>
        </p:nvSpPr>
        <p:spPr>
          <a:xfrm rot="5400000">
            <a:off x="7964144" y="7423622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928F66-5B4B-48EC-8C46-C4317865E1D2}"/>
              </a:ext>
            </a:extLst>
          </p:cNvPr>
          <p:cNvSpPr/>
          <p:nvPr/>
        </p:nvSpPr>
        <p:spPr>
          <a:xfrm>
            <a:off x="8282863" y="7102969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AC474F-2090-4B9C-9BD2-505D726D6E0A}"/>
              </a:ext>
            </a:extLst>
          </p:cNvPr>
          <p:cNvCxnSpPr>
            <a:cxnSpLocks/>
          </p:cNvCxnSpPr>
          <p:nvPr/>
        </p:nvCxnSpPr>
        <p:spPr>
          <a:xfrm flipH="1" flipV="1">
            <a:off x="5724862" y="2024939"/>
            <a:ext cx="1233" cy="50957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EB72305-2307-4003-A521-14B5ADC3600E}"/>
              </a:ext>
            </a:extLst>
          </p:cNvPr>
          <p:cNvCxnSpPr>
            <a:cxnSpLocks/>
          </p:cNvCxnSpPr>
          <p:nvPr/>
        </p:nvCxnSpPr>
        <p:spPr>
          <a:xfrm>
            <a:off x="1890941" y="4579669"/>
            <a:ext cx="3833920" cy="187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B6D368-3D43-4ED8-A2D4-E0443E009862}"/>
              </a:ext>
            </a:extLst>
          </p:cNvPr>
          <p:cNvCxnSpPr/>
          <p:nvPr/>
        </p:nvCxnSpPr>
        <p:spPr>
          <a:xfrm flipH="1">
            <a:off x="5724862" y="2024939"/>
            <a:ext cx="3833919" cy="50957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7DAE3DF-3073-4F12-A8FC-7E4F0A5D0F76}"/>
              </a:ext>
            </a:extLst>
          </p:cNvPr>
          <p:cNvSpPr/>
          <p:nvPr/>
        </p:nvSpPr>
        <p:spPr>
          <a:xfrm>
            <a:off x="1890941" y="2024940"/>
            <a:ext cx="3837084" cy="25547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1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$700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B9C813-66E6-4711-944E-F78B82D0D720}"/>
              </a:ext>
            </a:extLst>
          </p:cNvPr>
          <p:cNvSpPr/>
          <p:nvPr/>
        </p:nvSpPr>
        <p:spPr>
          <a:xfrm>
            <a:off x="1890940" y="4579668"/>
            <a:ext cx="3837084" cy="2523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2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$1000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08BE3C75-BA60-4166-87B9-F47208036DFE}"/>
              </a:ext>
            </a:extLst>
          </p:cNvPr>
          <p:cNvSpPr/>
          <p:nvPr/>
        </p:nvSpPr>
        <p:spPr>
          <a:xfrm rot="10800000">
            <a:off x="5730485" y="2024939"/>
            <a:ext cx="3828291" cy="5060271"/>
          </a:xfrm>
          <a:prstGeom prst="triangl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79991A0-1243-4BB1-9A9B-06B630D24104}"/>
              </a:ext>
            </a:extLst>
          </p:cNvPr>
          <p:cNvSpPr/>
          <p:nvPr/>
        </p:nvSpPr>
        <p:spPr>
          <a:xfrm>
            <a:off x="5727873" y="2045823"/>
            <a:ext cx="3828291" cy="5060271"/>
          </a:xfrm>
          <a:prstGeom prst="triangl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4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$1200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9460C2-64E2-437C-855B-59BB5B307FB3}"/>
              </a:ext>
            </a:extLst>
          </p:cNvPr>
          <p:cNvSpPr txBox="1"/>
          <p:nvPr/>
        </p:nvSpPr>
        <p:spPr>
          <a:xfrm>
            <a:off x="5937354" y="2324068"/>
            <a:ext cx="1569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地皮</a:t>
            </a:r>
            <a:r>
              <a:rPr lang="en-US" altLang="zh-CN" sz="3600" b="1" dirty="0"/>
              <a:t>3</a:t>
            </a:r>
          </a:p>
          <a:p>
            <a:pPr algn="ctr"/>
            <a:r>
              <a:rPr lang="en-US" altLang="zh-CN" sz="3600" b="1" dirty="0"/>
              <a:t>Land 3</a:t>
            </a:r>
            <a:endParaRPr lang="zh-CN" altLang="en-US" sz="3600" b="1" dirty="0"/>
          </a:p>
          <a:p>
            <a:pPr algn="ctr"/>
            <a:r>
              <a:rPr lang="en-US" altLang="zh-CN" sz="3600" b="1" dirty="0"/>
              <a:t>$1350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9B000C-F592-46E8-ABA4-6A6DE72AA720}"/>
              </a:ext>
            </a:extLst>
          </p:cNvPr>
          <p:cNvSpPr txBox="1"/>
          <p:nvPr/>
        </p:nvSpPr>
        <p:spPr>
          <a:xfrm>
            <a:off x="608262" y="8404632"/>
            <a:ext cx="1021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Map #1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E58C18D-CD4A-4FC3-BB7A-6DBD560B7698}"/>
              </a:ext>
            </a:extLst>
          </p:cNvPr>
          <p:cNvSpPr/>
          <p:nvPr/>
        </p:nvSpPr>
        <p:spPr>
          <a:xfrm rot="10800000">
            <a:off x="8259530" y="4558084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0601097-CDBC-4788-96F3-F96319FF83B8}"/>
              </a:ext>
            </a:extLst>
          </p:cNvPr>
          <p:cNvSpPr/>
          <p:nvPr/>
        </p:nvSpPr>
        <p:spPr>
          <a:xfrm>
            <a:off x="8259530" y="5198297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39A3CA9-BB0C-4F7A-A9BD-2425B758BEB1}"/>
              </a:ext>
            </a:extLst>
          </p:cNvPr>
          <p:cNvSpPr/>
          <p:nvPr/>
        </p:nvSpPr>
        <p:spPr>
          <a:xfrm rot="16200000">
            <a:off x="8578071" y="4877647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4EC3E8-3A76-4E97-BEF4-6B7668B3F95E}"/>
              </a:ext>
            </a:extLst>
          </p:cNvPr>
          <p:cNvSpPr/>
          <p:nvPr/>
        </p:nvSpPr>
        <p:spPr>
          <a:xfrm>
            <a:off x="612561" y="2000229"/>
            <a:ext cx="1278385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E1E46B-7A07-4A59-8B3D-F2B66F2253BC}"/>
              </a:ext>
            </a:extLst>
          </p:cNvPr>
          <p:cNvSpPr/>
          <p:nvPr/>
        </p:nvSpPr>
        <p:spPr>
          <a:xfrm>
            <a:off x="612560" y="3278614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C76940-2208-4D56-8F9D-813A93E9205A}"/>
              </a:ext>
            </a:extLst>
          </p:cNvPr>
          <p:cNvSpPr/>
          <p:nvPr/>
        </p:nvSpPr>
        <p:spPr>
          <a:xfrm>
            <a:off x="612559" y="4556999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7AB27-6415-44E1-8683-9085F75A231D}"/>
              </a:ext>
            </a:extLst>
          </p:cNvPr>
          <p:cNvSpPr/>
          <p:nvPr/>
        </p:nvSpPr>
        <p:spPr>
          <a:xfrm>
            <a:off x="1890942" y="4556997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4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FE5F7A-55CE-4430-B7AB-ED2F9CDCA5B2}"/>
              </a:ext>
            </a:extLst>
          </p:cNvPr>
          <p:cNvSpPr/>
          <p:nvPr/>
        </p:nvSpPr>
        <p:spPr>
          <a:xfrm>
            <a:off x="3156567" y="4556993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4AC0C7-0B83-46F4-9BB9-B9F260ABE3BD}"/>
              </a:ext>
            </a:extLst>
          </p:cNvPr>
          <p:cNvSpPr/>
          <p:nvPr/>
        </p:nvSpPr>
        <p:spPr>
          <a:xfrm>
            <a:off x="3165027" y="7113765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1BEC47-05EF-4AC0-B808-6C6374DAA9C5}"/>
              </a:ext>
            </a:extLst>
          </p:cNvPr>
          <p:cNvSpPr/>
          <p:nvPr/>
        </p:nvSpPr>
        <p:spPr>
          <a:xfrm>
            <a:off x="610726" y="5836401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2,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F4D88-1B99-4C15-80E1-A26DD58C4E44}"/>
              </a:ext>
            </a:extLst>
          </p:cNvPr>
          <p:cNvSpPr/>
          <p:nvPr/>
        </p:nvSpPr>
        <p:spPr>
          <a:xfrm>
            <a:off x="608262" y="7113769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后退三格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4CA94-6CE5-4A82-AD18-E75A75EEEFCF}"/>
              </a:ext>
            </a:extLst>
          </p:cNvPr>
          <p:cNvSpPr/>
          <p:nvPr/>
        </p:nvSpPr>
        <p:spPr>
          <a:xfrm>
            <a:off x="4435587" y="7113763"/>
            <a:ext cx="1278385" cy="1278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入狱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Imprison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790999-E2C9-45C3-836C-E35941F9BB7E}"/>
              </a:ext>
            </a:extLst>
          </p:cNvPr>
          <p:cNvSpPr/>
          <p:nvPr/>
        </p:nvSpPr>
        <p:spPr>
          <a:xfrm>
            <a:off x="9540212" y="4556994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D41D0A-DD9D-4E2C-888A-5D1CAE817B82}"/>
              </a:ext>
            </a:extLst>
          </p:cNvPr>
          <p:cNvSpPr/>
          <p:nvPr/>
        </p:nvSpPr>
        <p:spPr>
          <a:xfrm>
            <a:off x="4434957" y="4556995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2,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89554F-8976-4F3E-A432-4D0ADBE140B3}"/>
              </a:ext>
            </a:extLst>
          </p:cNvPr>
          <p:cNvSpPr/>
          <p:nvPr/>
        </p:nvSpPr>
        <p:spPr>
          <a:xfrm>
            <a:off x="1883334" y="7113767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A9E038-4E85-4936-B70C-A41555C2AAE0}"/>
              </a:ext>
            </a:extLst>
          </p:cNvPr>
          <p:cNvSpPr/>
          <p:nvPr/>
        </p:nvSpPr>
        <p:spPr>
          <a:xfrm>
            <a:off x="6986605" y="4556993"/>
            <a:ext cx="1278385" cy="127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5BB93-98E1-4500-99A3-DD7201988BD1}"/>
              </a:ext>
            </a:extLst>
          </p:cNvPr>
          <p:cNvSpPr/>
          <p:nvPr/>
        </p:nvSpPr>
        <p:spPr>
          <a:xfrm>
            <a:off x="9542677" y="2000226"/>
            <a:ext cx="1275051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终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9FD9A0-F82E-4772-BC3D-0F6BCBF44C4E}"/>
              </a:ext>
            </a:extLst>
          </p:cNvPr>
          <p:cNvCxnSpPr/>
          <p:nvPr/>
        </p:nvCxnSpPr>
        <p:spPr>
          <a:xfrm flipH="1">
            <a:off x="8259884" y="4556992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5E89E7-A97C-422C-BA17-D2DB349BF861}"/>
              </a:ext>
            </a:extLst>
          </p:cNvPr>
          <p:cNvCxnSpPr>
            <a:cxnSpLocks/>
          </p:cNvCxnSpPr>
          <p:nvPr/>
        </p:nvCxnSpPr>
        <p:spPr>
          <a:xfrm>
            <a:off x="8259536" y="4556992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87AB14-16B5-4732-91D0-859649B57706}"/>
              </a:ext>
            </a:extLst>
          </p:cNvPr>
          <p:cNvSpPr/>
          <p:nvPr/>
        </p:nvSpPr>
        <p:spPr>
          <a:xfrm rot="5400000">
            <a:off x="7941166" y="4877647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928F66-5B4B-48EC-8C46-C4317865E1D2}"/>
              </a:ext>
            </a:extLst>
          </p:cNvPr>
          <p:cNvSpPr/>
          <p:nvPr/>
        </p:nvSpPr>
        <p:spPr>
          <a:xfrm>
            <a:off x="8259885" y="4556994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049297-61ED-4FCC-B7D6-44CD787D7C5B}"/>
              </a:ext>
            </a:extLst>
          </p:cNvPr>
          <p:cNvSpPr/>
          <p:nvPr/>
        </p:nvSpPr>
        <p:spPr>
          <a:xfrm>
            <a:off x="5708765" y="4556995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DF6001-7BD3-4F66-81E1-EE62BC8362A6}"/>
              </a:ext>
            </a:extLst>
          </p:cNvPr>
          <p:cNvSpPr/>
          <p:nvPr/>
        </p:nvSpPr>
        <p:spPr>
          <a:xfrm>
            <a:off x="5709042" y="7113763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BF0C84A-328B-4DFA-936C-07426F79A6DC}"/>
              </a:ext>
            </a:extLst>
          </p:cNvPr>
          <p:cNvSpPr/>
          <p:nvPr/>
        </p:nvSpPr>
        <p:spPr>
          <a:xfrm>
            <a:off x="5709041" y="5836400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4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79BDCB-8BFF-455F-961C-1AAF6D7E39E2}"/>
              </a:ext>
            </a:extLst>
          </p:cNvPr>
          <p:cNvSpPr/>
          <p:nvPr/>
        </p:nvSpPr>
        <p:spPr>
          <a:xfrm>
            <a:off x="9542678" y="3278609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2A9BA4-4359-434B-9C90-BD95FEAC2DB2}"/>
              </a:ext>
            </a:extLst>
          </p:cNvPr>
          <p:cNvSpPr/>
          <p:nvPr/>
        </p:nvSpPr>
        <p:spPr>
          <a:xfrm>
            <a:off x="9540211" y="5835376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F37C85-B67C-42A9-ACF7-884FE4D547E4}"/>
              </a:ext>
            </a:extLst>
          </p:cNvPr>
          <p:cNvSpPr/>
          <p:nvPr/>
        </p:nvSpPr>
        <p:spPr>
          <a:xfrm>
            <a:off x="9535914" y="7111646"/>
            <a:ext cx="1278385" cy="12783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B971D3-A655-402C-A258-1D0F543C4760}"/>
              </a:ext>
            </a:extLst>
          </p:cNvPr>
          <p:cNvSpPr/>
          <p:nvPr/>
        </p:nvSpPr>
        <p:spPr>
          <a:xfrm>
            <a:off x="1886646" y="5832745"/>
            <a:ext cx="3831167" cy="1278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地皮 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Land 2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$10000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F655D23-0884-4FA8-8EDA-7EFBEA76B9D9}"/>
              </a:ext>
            </a:extLst>
          </p:cNvPr>
          <p:cNvSpPr/>
          <p:nvPr/>
        </p:nvSpPr>
        <p:spPr>
          <a:xfrm>
            <a:off x="1891125" y="2000225"/>
            <a:ext cx="3826625" cy="2553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地皮 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Land 1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$1500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2569FB-CD54-4B96-9A6B-32149B3AFBF0}"/>
              </a:ext>
            </a:extLst>
          </p:cNvPr>
          <p:cNvSpPr/>
          <p:nvPr/>
        </p:nvSpPr>
        <p:spPr>
          <a:xfrm>
            <a:off x="5715284" y="2001833"/>
            <a:ext cx="3827176" cy="2553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地皮 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Land 3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$2000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E0BCD4-43DF-48E7-ADBD-3F3925C43CB6}"/>
              </a:ext>
            </a:extLst>
          </p:cNvPr>
          <p:cNvSpPr/>
          <p:nvPr/>
        </p:nvSpPr>
        <p:spPr>
          <a:xfrm>
            <a:off x="6996886" y="5838508"/>
            <a:ext cx="2542966" cy="2553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地皮 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Land 4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$500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3E45C-E5AB-4A8E-A74B-AEB39AB7C1BD}"/>
              </a:ext>
            </a:extLst>
          </p:cNvPr>
          <p:cNvSpPr txBox="1"/>
          <p:nvPr/>
        </p:nvSpPr>
        <p:spPr>
          <a:xfrm>
            <a:off x="608262" y="8404632"/>
            <a:ext cx="1021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Map #2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022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E58C18D-CD4A-4FC3-BB7A-6DBD560B7698}"/>
              </a:ext>
            </a:extLst>
          </p:cNvPr>
          <p:cNvSpPr/>
          <p:nvPr/>
        </p:nvSpPr>
        <p:spPr>
          <a:xfrm rot="10800000">
            <a:off x="8282508" y="7104059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0601097-CDBC-4788-96F3-F96319FF83B8}"/>
              </a:ext>
            </a:extLst>
          </p:cNvPr>
          <p:cNvSpPr/>
          <p:nvPr/>
        </p:nvSpPr>
        <p:spPr>
          <a:xfrm>
            <a:off x="8282508" y="7744272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39A3CA9-BB0C-4F7A-A9BD-2425B758BEB1}"/>
              </a:ext>
            </a:extLst>
          </p:cNvPr>
          <p:cNvSpPr/>
          <p:nvPr/>
        </p:nvSpPr>
        <p:spPr>
          <a:xfrm rot="16200000">
            <a:off x="8601049" y="7423622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4EC3E8-3A76-4E97-BEF4-6B7668B3F95E}"/>
              </a:ext>
            </a:extLst>
          </p:cNvPr>
          <p:cNvSpPr/>
          <p:nvPr/>
        </p:nvSpPr>
        <p:spPr>
          <a:xfrm>
            <a:off x="612561" y="2024943"/>
            <a:ext cx="1278385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E1E46B-7A07-4A59-8B3D-F2B66F2253BC}"/>
              </a:ext>
            </a:extLst>
          </p:cNvPr>
          <p:cNvSpPr/>
          <p:nvPr/>
        </p:nvSpPr>
        <p:spPr>
          <a:xfrm>
            <a:off x="612560" y="3303328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1,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C76940-2208-4D56-8F9D-813A93E9205A}"/>
              </a:ext>
            </a:extLst>
          </p:cNvPr>
          <p:cNvSpPr/>
          <p:nvPr/>
        </p:nvSpPr>
        <p:spPr>
          <a:xfrm>
            <a:off x="612559" y="4581713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7AB27-6415-44E1-8683-9085F75A231D}"/>
              </a:ext>
            </a:extLst>
          </p:cNvPr>
          <p:cNvSpPr/>
          <p:nvPr/>
        </p:nvSpPr>
        <p:spPr>
          <a:xfrm>
            <a:off x="612558" y="5842343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FE5F7A-55CE-4430-B7AB-ED2F9CDCA5B2}"/>
              </a:ext>
            </a:extLst>
          </p:cNvPr>
          <p:cNvSpPr/>
          <p:nvPr/>
        </p:nvSpPr>
        <p:spPr>
          <a:xfrm>
            <a:off x="612557" y="7102973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4AC0C7-0B83-46F4-9BB9-B9F260ABE3BD}"/>
              </a:ext>
            </a:extLst>
          </p:cNvPr>
          <p:cNvSpPr/>
          <p:nvPr/>
        </p:nvSpPr>
        <p:spPr>
          <a:xfrm>
            <a:off x="1890942" y="7102973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1BEC47-05EF-4AC0-B808-6C6374DAA9C5}"/>
              </a:ext>
            </a:extLst>
          </p:cNvPr>
          <p:cNvSpPr/>
          <p:nvPr/>
        </p:nvSpPr>
        <p:spPr>
          <a:xfrm>
            <a:off x="3169327" y="7102973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F4D88-1B99-4C15-80E1-A26DD58C4E44}"/>
              </a:ext>
            </a:extLst>
          </p:cNvPr>
          <p:cNvSpPr/>
          <p:nvPr/>
        </p:nvSpPr>
        <p:spPr>
          <a:xfrm>
            <a:off x="4447711" y="7102972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后退三格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4CA94-6CE5-4A82-AD18-E75A75EEEFCF}"/>
              </a:ext>
            </a:extLst>
          </p:cNvPr>
          <p:cNvSpPr/>
          <p:nvPr/>
        </p:nvSpPr>
        <p:spPr>
          <a:xfrm>
            <a:off x="5726095" y="7102971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3,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E889F4-658C-496B-92C6-103E6F1A2B59}"/>
              </a:ext>
            </a:extLst>
          </p:cNvPr>
          <p:cNvSpPr/>
          <p:nvPr/>
        </p:nvSpPr>
        <p:spPr>
          <a:xfrm>
            <a:off x="7004479" y="7102970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前进两格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2 Blocks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790999-E2C9-45C3-836C-E35941F9BB7E}"/>
              </a:ext>
            </a:extLst>
          </p:cNvPr>
          <p:cNvSpPr/>
          <p:nvPr/>
        </p:nvSpPr>
        <p:spPr>
          <a:xfrm>
            <a:off x="9561246" y="7102969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D41D0A-DD9D-4E2C-888A-5D1CAE817B82}"/>
              </a:ext>
            </a:extLst>
          </p:cNvPr>
          <p:cNvSpPr/>
          <p:nvPr/>
        </p:nvSpPr>
        <p:spPr>
          <a:xfrm>
            <a:off x="9561245" y="5824583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1,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89554F-8976-4F3E-A432-4D0ADBE140B3}"/>
              </a:ext>
            </a:extLst>
          </p:cNvPr>
          <p:cNvSpPr/>
          <p:nvPr/>
        </p:nvSpPr>
        <p:spPr>
          <a:xfrm>
            <a:off x="9561243" y="4581712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A9E038-4E85-4936-B70C-A41555C2AAE0}"/>
              </a:ext>
            </a:extLst>
          </p:cNvPr>
          <p:cNvSpPr/>
          <p:nvPr/>
        </p:nvSpPr>
        <p:spPr>
          <a:xfrm>
            <a:off x="9561243" y="3303326"/>
            <a:ext cx="1278385" cy="1278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入狱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Imprison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5BB93-98E1-4500-99A3-DD7201988BD1}"/>
              </a:ext>
            </a:extLst>
          </p:cNvPr>
          <p:cNvSpPr/>
          <p:nvPr/>
        </p:nvSpPr>
        <p:spPr>
          <a:xfrm>
            <a:off x="9561243" y="2024940"/>
            <a:ext cx="1278385" cy="1278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终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9FD9A0-F82E-4772-BC3D-0F6BCBF44C4E}"/>
              </a:ext>
            </a:extLst>
          </p:cNvPr>
          <p:cNvCxnSpPr/>
          <p:nvPr/>
        </p:nvCxnSpPr>
        <p:spPr>
          <a:xfrm flipH="1">
            <a:off x="8282862" y="7102967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5E89E7-A97C-422C-BA17-D2DB349BF861}"/>
              </a:ext>
            </a:extLst>
          </p:cNvPr>
          <p:cNvCxnSpPr>
            <a:cxnSpLocks/>
          </p:cNvCxnSpPr>
          <p:nvPr/>
        </p:nvCxnSpPr>
        <p:spPr>
          <a:xfrm>
            <a:off x="8282514" y="7102967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87AB14-16B5-4732-91D0-859649B57706}"/>
              </a:ext>
            </a:extLst>
          </p:cNvPr>
          <p:cNvSpPr/>
          <p:nvPr/>
        </p:nvSpPr>
        <p:spPr>
          <a:xfrm rot="5400000">
            <a:off x="7964144" y="7423622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928F66-5B4B-48EC-8C46-C4317865E1D2}"/>
              </a:ext>
            </a:extLst>
          </p:cNvPr>
          <p:cNvSpPr/>
          <p:nvPr/>
        </p:nvSpPr>
        <p:spPr>
          <a:xfrm>
            <a:off x="8282863" y="7102969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AC474F-2090-4B9C-9BD2-505D726D6E0A}"/>
              </a:ext>
            </a:extLst>
          </p:cNvPr>
          <p:cNvCxnSpPr>
            <a:cxnSpLocks/>
          </p:cNvCxnSpPr>
          <p:nvPr/>
        </p:nvCxnSpPr>
        <p:spPr>
          <a:xfrm flipH="1" flipV="1">
            <a:off x="5724862" y="2024939"/>
            <a:ext cx="1233" cy="50957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EB72305-2307-4003-A521-14B5ADC3600E}"/>
              </a:ext>
            </a:extLst>
          </p:cNvPr>
          <p:cNvCxnSpPr>
            <a:cxnSpLocks/>
          </p:cNvCxnSpPr>
          <p:nvPr/>
        </p:nvCxnSpPr>
        <p:spPr>
          <a:xfrm>
            <a:off x="1890941" y="4579669"/>
            <a:ext cx="3833920" cy="187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B6D368-3D43-4ED8-A2D4-E0443E009862}"/>
              </a:ext>
            </a:extLst>
          </p:cNvPr>
          <p:cNvCxnSpPr/>
          <p:nvPr/>
        </p:nvCxnSpPr>
        <p:spPr>
          <a:xfrm flipH="1">
            <a:off x="5724862" y="2024939"/>
            <a:ext cx="3833919" cy="50957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7DAE3DF-3073-4F12-A8FC-7E4F0A5D0F76}"/>
              </a:ext>
            </a:extLst>
          </p:cNvPr>
          <p:cNvSpPr/>
          <p:nvPr/>
        </p:nvSpPr>
        <p:spPr>
          <a:xfrm>
            <a:off x="1890941" y="2024940"/>
            <a:ext cx="3837084" cy="25547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1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$700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B9C813-66E6-4711-944E-F78B82D0D720}"/>
              </a:ext>
            </a:extLst>
          </p:cNvPr>
          <p:cNvSpPr/>
          <p:nvPr/>
        </p:nvSpPr>
        <p:spPr>
          <a:xfrm>
            <a:off x="1890940" y="4579668"/>
            <a:ext cx="3837084" cy="2523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2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$1000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08BE3C75-BA60-4166-87B9-F47208036DFE}"/>
              </a:ext>
            </a:extLst>
          </p:cNvPr>
          <p:cNvSpPr/>
          <p:nvPr/>
        </p:nvSpPr>
        <p:spPr>
          <a:xfrm rot="10800000">
            <a:off x="5730485" y="2024939"/>
            <a:ext cx="3828291" cy="5060271"/>
          </a:xfrm>
          <a:prstGeom prst="triangl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79991A0-1243-4BB1-9A9B-06B630D24104}"/>
              </a:ext>
            </a:extLst>
          </p:cNvPr>
          <p:cNvSpPr/>
          <p:nvPr/>
        </p:nvSpPr>
        <p:spPr>
          <a:xfrm>
            <a:off x="5727873" y="2045823"/>
            <a:ext cx="3828291" cy="5060271"/>
          </a:xfrm>
          <a:prstGeom prst="triangl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地皮 </a:t>
            </a:r>
            <a:r>
              <a:rPr lang="en-US" altLang="zh-CN" sz="36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Land 4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$1200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9460C2-64E2-437C-855B-59BB5B307FB3}"/>
              </a:ext>
            </a:extLst>
          </p:cNvPr>
          <p:cNvSpPr txBox="1"/>
          <p:nvPr/>
        </p:nvSpPr>
        <p:spPr>
          <a:xfrm>
            <a:off x="5937354" y="2324068"/>
            <a:ext cx="1569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地皮</a:t>
            </a:r>
            <a:r>
              <a:rPr lang="en-US" altLang="zh-CN" sz="3600" b="1" dirty="0"/>
              <a:t>3</a:t>
            </a:r>
          </a:p>
          <a:p>
            <a:pPr algn="ctr"/>
            <a:r>
              <a:rPr lang="en-US" altLang="zh-CN" sz="3600" b="1" dirty="0"/>
              <a:t>Land 3</a:t>
            </a:r>
            <a:endParaRPr lang="zh-CN" altLang="en-US" sz="3600" b="1" dirty="0"/>
          </a:p>
          <a:p>
            <a:pPr algn="ctr"/>
            <a:r>
              <a:rPr lang="en-US" altLang="zh-CN" sz="3600" b="1" dirty="0"/>
              <a:t>$1350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9B000C-F592-46E8-ABA4-6A6DE72AA720}"/>
              </a:ext>
            </a:extLst>
          </p:cNvPr>
          <p:cNvSpPr txBox="1"/>
          <p:nvPr/>
        </p:nvSpPr>
        <p:spPr>
          <a:xfrm>
            <a:off x="608262" y="8404632"/>
            <a:ext cx="1021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Map #1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81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EB13A3-CCD8-4E39-AFE6-F50F8A959769}"/>
              </a:ext>
            </a:extLst>
          </p:cNvPr>
          <p:cNvSpPr/>
          <p:nvPr/>
        </p:nvSpPr>
        <p:spPr>
          <a:xfrm>
            <a:off x="5224163" y="4604220"/>
            <a:ext cx="1277059" cy="1277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CBA79DD8-10E6-4AB3-A235-80A2C42D1E42}"/>
              </a:ext>
            </a:extLst>
          </p:cNvPr>
          <p:cNvSpPr/>
          <p:nvPr/>
        </p:nvSpPr>
        <p:spPr>
          <a:xfrm>
            <a:off x="5404755" y="4801723"/>
            <a:ext cx="911000" cy="911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D7D7472-E5C3-43A2-917D-EC6BC96A4460}"/>
              </a:ext>
            </a:extLst>
          </p:cNvPr>
          <p:cNvSpPr/>
          <p:nvPr/>
        </p:nvSpPr>
        <p:spPr>
          <a:xfrm>
            <a:off x="5584447" y="4982082"/>
            <a:ext cx="551616" cy="5516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471F545-AE7B-43FD-B032-BAD5B66B6EE3}"/>
              </a:ext>
            </a:extLst>
          </p:cNvPr>
          <p:cNvSpPr/>
          <p:nvPr/>
        </p:nvSpPr>
        <p:spPr>
          <a:xfrm>
            <a:off x="1383537" y="781024"/>
            <a:ext cx="1278110" cy="12682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起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3382C0-D3A1-478A-9A91-C3268237D2D8}"/>
              </a:ext>
            </a:extLst>
          </p:cNvPr>
          <p:cNvSpPr/>
          <p:nvPr/>
        </p:nvSpPr>
        <p:spPr>
          <a:xfrm>
            <a:off x="1380880" y="7170109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57C60D-B53E-413F-BAB0-6632F6321C27}"/>
              </a:ext>
            </a:extLst>
          </p:cNvPr>
          <p:cNvSpPr/>
          <p:nvPr/>
        </p:nvSpPr>
        <p:spPr>
          <a:xfrm>
            <a:off x="2659623" y="8454989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9, 10,</a:t>
            </a:r>
            <a:r>
              <a:rPr lang="en-US" altLang="zh-CN" sz="7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11,</a:t>
            </a:r>
            <a:r>
              <a:rPr lang="en-US" altLang="zh-CN" sz="7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89C305-747F-4525-8C85-AF3789932BE4}"/>
              </a:ext>
            </a:extLst>
          </p:cNvPr>
          <p:cNvSpPr/>
          <p:nvPr/>
        </p:nvSpPr>
        <p:spPr>
          <a:xfrm>
            <a:off x="3936975" y="8453182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后退两格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2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AEAEDD-5B31-429E-AABB-C1A304A186C7}"/>
              </a:ext>
            </a:extLst>
          </p:cNvPr>
          <p:cNvSpPr txBox="1"/>
          <p:nvPr/>
        </p:nvSpPr>
        <p:spPr>
          <a:xfrm>
            <a:off x="1379043" y="9843956"/>
            <a:ext cx="8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Map #2</a:t>
            </a:r>
            <a:endParaRPr lang="zh-CN" altLang="en-US" sz="20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68AF0E-238F-4084-9B57-1C719790CBB3}"/>
              </a:ext>
            </a:extLst>
          </p:cNvPr>
          <p:cNvSpPr/>
          <p:nvPr/>
        </p:nvSpPr>
        <p:spPr>
          <a:xfrm>
            <a:off x="7777114" y="779607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5, 6, 7, 8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D80E263-E8FD-4036-A9E0-6A7C33541CFF}"/>
              </a:ext>
            </a:extLst>
          </p:cNvPr>
          <p:cNvSpPr/>
          <p:nvPr/>
        </p:nvSpPr>
        <p:spPr>
          <a:xfrm>
            <a:off x="6498965" y="4612664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5, 7, 13, 15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80D6899-A0AA-4D23-B934-DB870F097A23}"/>
              </a:ext>
            </a:extLst>
          </p:cNvPr>
          <p:cNvSpPr/>
          <p:nvPr/>
        </p:nvSpPr>
        <p:spPr>
          <a:xfrm>
            <a:off x="3939356" y="4618888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4, 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BE2B55A-F201-4F12-81B8-DC4B965C77A4}"/>
              </a:ext>
            </a:extLst>
          </p:cNvPr>
          <p:cNvSpPr/>
          <p:nvPr/>
        </p:nvSpPr>
        <p:spPr>
          <a:xfrm>
            <a:off x="1383264" y="3334185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FA9B3E5-888A-4A64-8689-F938AD67656A}"/>
              </a:ext>
            </a:extLst>
          </p:cNvPr>
          <p:cNvSpPr/>
          <p:nvPr/>
        </p:nvSpPr>
        <p:spPr>
          <a:xfrm>
            <a:off x="5217519" y="3334185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3, 4,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7,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C228BBC-2043-4220-862B-1DC5354C743B}"/>
              </a:ext>
            </a:extLst>
          </p:cNvPr>
          <p:cNvSpPr/>
          <p:nvPr/>
        </p:nvSpPr>
        <p:spPr>
          <a:xfrm>
            <a:off x="1383261" y="2053910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F876451D-F44F-4918-A613-CB932E9A965F}"/>
              </a:ext>
            </a:extLst>
          </p:cNvPr>
          <p:cNvSpPr/>
          <p:nvPr/>
        </p:nvSpPr>
        <p:spPr>
          <a:xfrm rot="10800000">
            <a:off x="1379043" y="4620141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68A24082-A591-4073-88A7-D343F5A61B6E}"/>
              </a:ext>
            </a:extLst>
          </p:cNvPr>
          <p:cNvSpPr/>
          <p:nvPr/>
        </p:nvSpPr>
        <p:spPr>
          <a:xfrm>
            <a:off x="1379043" y="5260354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>
            <a:extLst>
              <a:ext uri="{FF2B5EF4-FFF2-40B4-BE49-F238E27FC236}">
                <a16:creationId xmlns:a16="http://schemas.microsoft.com/office/drawing/2014/main" id="{1B7FD390-3B66-4907-AFE8-E7FF9F5C8C9A}"/>
              </a:ext>
            </a:extLst>
          </p:cNvPr>
          <p:cNvSpPr/>
          <p:nvPr/>
        </p:nvSpPr>
        <p:spPr>
          <a:xfrm rot="16200000">
            <a:off x="1697584" y="4939704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0F29845-C8B5-4456-8631-E7B527647EA5}"/>
              </a:ext>
            </a:extLst>
          </p:cNvPr>
          <p:cNvCxnSpPr/>
          <p:nvPr/>
        </p:nvCxnSpPr>
        <p:spPr>
          <a:xfrm flipH="1">
            <a:off x="1379397" y="4619049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2953E3A-00B5-401A-A679-D9371FC3915F}"/>
              </a:ext>
            </a:extLst>
          </p:cNvPr>
          <p:cNvCxnSpPr>
            <a:cxnSpLocks/>
          </p:cNvCxnSpPr>
          <p:nvPr/>
        </p:nvCxnSpPr>
        <p:spPr>
          <a:xfrm>
            <a:off x="1379048" y="4619049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39165D93-B429-44CF-A6FA-BA302E3F0150}"/>
              </a:ext>
            </a:extLst>
          </p:cNvPr>
          <p:cNvSpPr/>
          <p:nvPr/>
        </p:nvSpPr>
        <p:spPr>
          <a:xfrm rot="5400000">
            <a:off x="1060679" y="4939704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06A697B-3D91-412E-9046-D5A238804864}"/>
              </a:ext>
            </a:extLst>
          </p:cNvPr>
          <p:cNvSpPr/>
          <p:nvPr/>
        </p:nvSpPr>
        <p:spPr>
          <a:xfrm>
            <a:off x="1379397" y="4619050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BD04DA8-A098-4DF5-8B37-895D5EC09145}"/>
              </a:ext>
            </a:extLst>
          </p:cNvPr>
          <p:cNvSpPr/>
          <p:nvPr/>
        </p:nvSpPr>
        <p:spPr>
          <a:xfrm>
            <a:off x="1380395" y="5894389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D24043F-2989-4DEC-A760-13C19E0794FB}"/>
              </a:ext>
            </a:extLst>
          </p:cNvPr>
          <p:cNvSpPr/>
          <p:nvPr/>
        </p:nvSpPr>
        <p:spPr>
          <a:xfrm>
            <a:off x="1381240" y="8453274"/>
            <a:ext cx="1278385" cy="1278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入狱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Imprison</a:t>
            </a: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0A6B24B2-74D5-49E0-A22F-73F1B5CF5735}"/>
              </a:ext>
            </a:extLst>
          </p:cNvPr>
          <p:cNvSpPr/>
          <p:nvPr/>
        </p:nvSpPr>
        <p:spPr>
          <a:xfrm rot="10800000">
            <a:off x="5219425" y="8452664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9A3E2143-1D39-4A97-A5E4-71FA3BC024A4}"/>
              </a:ext>
            </a:extLst>
          </p:cNvPr>
          <p:cNvSpPr/>
          <p:nvPr/>
        </p:nvSpPr>
        <p:spPr>
          <a:xfrm>
            <a:off x="5219425" y="9092877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B5EBAB5B-CE3E-435A-9A84-09E64EE398C0}"/>
              </a:ext>
            </a:extLst>
          </p:cNvPr>
          <p:cNvSpPr/>
          <p:nvPr/>
        </p:nvSpPr>
        <p:spPr>
          <a:xfrm rot="16200000">
            <a:off x="5537966" y="8772227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4000DA-8FA6-44BD-AE84-7BEE9772DB59}"/>
              </a:ext>
            </a:extLst>
          </p:cNvPr>
          <p:cNvCxnSpPr/>
          <p:nvPr/>
        </p:nvCxnSpPr>
        <p:spPr>
          <a:xfrm flipH="1">
            <a:off x="5219779" y="8451572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8FA44D3-8389-4904-8F05-09E7B261E74B}"/>
              </a:ext>
            </a:extLst>
          </p:cNvPr>
          <p:cNvCxnSpPr>
            <a:cxnSpLocks/>
          </p:cNvCxnSpPr>
          <p:nvPr/>
        </p:nvCxnSpPr>
        <p:spPr>
          <a:xfrm>
            <a:off x="5219430" y="8451572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C3DCA4B8-CB9C-4DDC-9B3C-946BAB4C63DB}"/>
              </a:ext>
            </a:extLst>
          </p:cNvPr>
          <p:cNvSpPr/>
          <p:nvPr/>
        </p:nvSpPr>
        <p:spPr>
          <a:xfrm rot="5400000">
            <a:off x="4901061" y="8772227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91F8724-E34C-452A-8D2F-CF4989F37731}"/>
              </a:ext>
            </a:extLst>
          </p:cNvPr>
          <p:cNvSpPr/>
          <p:nvPr/>
        </p:nvSpPr>
        <p:spPr>
          <a:xfrm>
            <a:off x="5219779" y="8451573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7DC4DAF-0215-4261-8E03-B201A3ADC6D7}"/>
              </a:ext>
            </a:extLst>
          </p:cNvPr>
          <p:cNvSpPr/>
          <p:nvPr/>
        </p:nvSpPr>
        <p:spPr>
          <a:xfrm>
            <a:off x="6501869" y="8445824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2B4D623-CBBC-443C-8BE0-895EB584DA32}"/>
              </a:ext>
            </a:extLst>
          </p:cNvPr>
          <p:cNvSpPr/>
          <p:nvPr/>
        </p:nvSpPr>
        <p:spPr>
          <a:xfrm>
            <a:off x="7781235" y="8445823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13, 14, 15, 16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0DE91F2-F056-489D-B8F2-5A55721DA226}"/>
              </a:ext>
            </a:extLst>
          </p:cNvPr>
          <p:cNvSpPr/>
          <p:nvPr/>
        </p:nvSpPr>
        <p:spPr>
          <a:xfrm>
            <a:off x="9055943" y="8445521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后退两格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2 Blocks</a:t>
            </a: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CF480FF9-2004-40D7-9293-F18CA10307BB}"/>
              </a:ext>
            </a:extLst>
          </p:cNvPr>
          <p:cNvSpPr/>
          <p:nvPr/>
        </p:nvSpPr>
        <p:spPr>
          <a:xfrm rot="10800000">
            <a:off x="9055098" y="4611871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FCCA3A36-E0C9-4C83-A95A-462843B34715}"/>
              </a:ext>
            </a:extLst>
          </p:cNvPr>
          <p:cNvSpPr/>
          <p:nvPr/>
        </p:nvSpPr>
        <p:spPr>
          <a:xfrm>
            <a:off x="9055098" y="5252084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C1D4F2FC-173D-45BF-8BA7-70DEA7477834}"/>
              </a:ext>
            </a:extLst>
          </p:cNvPr>
          <p:cNvSpPr/>
          <p:nvPr/>
        </p:nvSpPr>
        <p:spPr>
          <a:xfrm rot="16200000">
            <a:off x="9373639" y="4931434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2721124-8048-47CD-B057-A65A603EB049}"/>
              </a:ext>
            </a:extLst>
          </p:cNvPr>
          <p:cNvCxnSpPr/>
          <p:nvPr/>
        </p:nvCxnSpPr>
        <p:spPr>
          <a:xfrm flipH="1">
            <a:off x="9055452" y="4610779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A811EA7-05B6-4860-BF7E-C17B3FDF0BEB}"/>
              </a:ext>
            </a:extLst>
          </p:cNvPr>
          <p:cNvCxnSpPr>
            <a:cxnSpLocks/>
          </p:cNvCxnSpPr>
          <p:nvPr/>
        </p:nvCxnSpPr>
        <p:spPr>
          <a:xfrm>
            <a:off x="9055103" y="4610779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等腰三角形 118">
            <a:extLst>
              <a:ext uri="{FF2B5EF4-FFF2-40B4-BE49-F238E27FC236}">
                <a16:creationId xmlns:a16="http://schemas.microsoft.com/office/drawing/2014/main" id="{C320E9E4-8457-4768-9EC0-83E42BBD5E07}"/>
              </a:ext>
            </a:extLst>
          </p:cNvPr>
          <p:cNvSpPr/>
          <p:nvPr/>
        </p:nvSpPr>
        <p:spPr>
          <a:xfrm rot="5400000">
            <a:off x="8736734" y="4931434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C498917-5499-40C9-BA25-ADA7C83DFC86}"/>
              </a:ext>
            </a:extLst>
          </p:cNvPr>
          <p:cNvSpPr/>
          <p:nvPr/>
        </p:nvSpPr>
        <p:spPr>
          <a:xfrm>
            <a:off x="9055452" y="4610780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0B8D426-E3AA-4A8C-9041-BB9F9653659B}"/>
              </a:ext>
            </a:extLst>
          </p:cNvPr>
          <p:cNvSpPr/>
          <p:nvPr/>
        </p:nvSpPr>
        <p:spPr>
          <a:xfrm>
            <a:off x="9056813" y="3339398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20A0AD6-075C-47FA-838F-1EBADFDF9B77}"/>
              </a:ext>
            </a:extLst>
          </p:cNvPr>
          <p:cNvSpPr/>
          <p:nvPr/>
        </p:nvSpPr>
        <p:spPr>
          <a:xfrm>
            <a:off x="9058025" y="2057129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1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EC3D7FC-3129-44FA-9D9B-8103E5112746}"/>
              </a:ext>
            </a:extLst>
          </p:cNvPr>
          <p:cNvSpPr/>
          <p:nvPr/>
        </p:nvSpPr>
        <p:spPr>
          <a:xfrm>
            <a:off x="9057239" y="779607"/>
            <a:ext cx="1278385" cy="1278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入狱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Imprison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71792FD-CFF7-40D0-87A5-ACA2BAD95282}"/>
              </a:ext>
            </a:extLst>
          </p:cNvPr>
          <p:cNvSpPr/>
          <p:nvPr/>
        </p:nvSpPr>
        <p:spPr>
          <a:xfrm>
            <a:off x="6497034" y="780550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等腰三角形 124">
            <a:extLst>
              <a:ext uri="{FF2B5EF4-FFF2-40B4-BE49-F238E27FC236}">
                <a16:creationId xmlns:a16="http://schemas.microsoft.com/office/drawing/2014/main" id="{EC3B2626-5A28-49DD-8294-C15DA596FFFB}"/>
              </a:ext>
            </a:extLst>
          </p:cNvPr>
          <p:cNvSpPr/>
          <p:nvPr/>
        </p:nvSpPr>
        <p:spPr>
          <a:xfrm rot="10800000">
            <a:off x="5217318" y="782116"/>
            <a:ext cx="1278380" cy="6370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2BA8D001-978F-4581-94C7-5B5DE00B239B}"/>
              </a:ext>
            </a:extLst>
          </p:cNvPr>
          <p:cNvSpPr/>
          <p:nvPr/>
        </p:nvSpPr>
        <p:spPr>
          <a:xfrm>
            <a:off x="5217318" y="1422329"/>
            <a:ext cx="1278380" cy="63708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>
            <a:extLst>
              <a:ext uri="{FF2B5EF4-FFF2-40B4-BE49-F238E27FC236}">
                <a16:creationId xmlns:a16="http://schemas.microsoft.com/office/drawing/2014/main" id="{B74EB39C-D8CB-4B33-A523-0D382B91A35F}"/>
              </a:ext>
            </a:extLst>
          </p:cNvPr>
          <p:cNvSpPr/>
          <p:nvPr/>
        </p:nvSpPr>
        <p:spPr>
          <a:xfrm rot="16200000">
            <a:off x="5535859" y="1101679"/>
            <a:ext cx="1278380" cy="637082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98F7636-6B58-4CB5-9463-85B8583D4F3B}"/>
              </a:ext>
            </a:extLst>
          </p:cNvPr>
          <p:cNvCxnSpPr/>
          <p:nvPr/>
        </p:nvCxnSpPr>
        <p:spPr>
          <a:xfrm flipH="1">
            <a:off x="5217672" y="781024"/>
            <a:ext cx="1278380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E773270-4F33-4E9D-967A-82421CD63ECE}"/>
              </a:ext>
            </a:extLst>
          </p:cNvPr>
          <p:cNvCxnSpPr>
            <a:cxnSpLocks/>
          </p:cNvCxnSpPr>
          <p:nvPr/>
        </p:nvCxnSpPr>
        <p:spPr>
          <a:xfrm>
            <a:off x="5217323" y="781024"/>
            <a:ext cx="1278729" cy="127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44938F54-ADC0-4C1F-A825-BA1C3E38DAE2}"/>
              </a:ext>
            </a:extLst>
          </p:cNvPr>
          <p:cNvSpPr/>
          <p:nvPr/>
        </p:nvSpPr>
        <p:spPr>
          <a:xfrm rot="5400000">
            <a:off x="4898954" y="1101679"/>
            <a:ext cx="1278380" cy="63708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4ABCB13-30ED-45D3-85E8-DE170B1571B6}"/>
              </a:ext>
            </a:extLst>
          </p:cNvPr>
          <p:cNvSpPr/>
          <p:nvPr/>
        </p:nvSpPr>
        <p:spPr>
          <a:xfrm>
            <a:off x="5217672" y="781025"/>
            <a:ext cx="1278385" cy="127838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大转盘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CD2799B-02E5-48D2-8A27-D63C3B9A4CC9}"/>
              </a:ext>
            </a:extLst>
          </p:cNvPr>
          <p:cNvSpPr/>
          <p:nvPr/>
        </p:nvSpPr>
        <p:spPr>
          <a:xfrm>
            <a:off x="3931174" y="781024"/>
            <a:ext cx="1278385" cy="1278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取款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Deposit/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Withdraw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5BE8532-0CF7-4773-9493-D298081AC210}"/>
              </a:ext>
            </a:extLst>
          </p:cNvPr>
          <p:cNvSpPr/>
          <p:nvPr/>
        </p:nvSpPr>
        <p:spPr>
          <a:xfrm>
            <a:off x="2659235" y="4617324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Forward 3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5D417CE-6E2E-4C43-9954-CDF0CC8FAF23}"/>
              </a:ext>
            </a:extLst>
          </p:cNvPr>
          <p:cNvSpPr/>
          <p:nvPr/>
        </p:nvSpPr>
        <p:spPr>
          <a:xfrm>
            <a:off x="5219085" y="2056797"/>
            <a:ext cx="1278385" cy="1278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后退两格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Backward 2 Blocks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B492C3C-6CCF-49C1-96A5-8171663A4068}"/>
              </a:ext>
            </a:extLst>
          </p:cNvPr>
          <p:cNvSpPr/>
          <p:nvPr/>
        </p:nvSpPr>
        <p:spPr>
          <a:xfrm>
            <a:off x="7773389" y="4607141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B6CB526-1A6D-40D0-A9A8-10727B829A10}"/>
              </a:ext>
            </a:extLst>
          </p:cNvPr>
          <p:cNvSpPr/>
          <p:nvPr/>
        </p:nvSpPr>
        <p:spPr>
          <a:xfrm>
            <a:off x="2654551" y="2055549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747990-7843-451B-B577-5204981AE596}"/>
              </a:ext>
            </a:extLst>
          </p:cNvPr>
          <p:cNvSpPr/>
          <p:nvPr/>
        </p:nvSpPr>
        <p:spPr>
          <a:xfrm>
            <a:off x="2654974" y="782048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1, 2, 3, 4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B73F31E-12D8-47FA-9C30-909B1CC1C639}"/>
              </a:ext>
            </a:extLst>
          </p:cNvPr>
          <p:cNvSpPr/>
          <p:nvPr/>
        </p:nvSpPr>
        <p:spPr>
          <a:xfrm>
            <a:off x="3936280" y="2057677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1B0327A-38E8-4BC2-B1E0-4502AF9D41BB}"/>
              </a:ext>
            </a:extLst>
          </p:cNvPr>
          <p:cNvSpPr/>
          <p:nvPr/>
        </p:nvSpPr>
        <p:spPr>
          <a:xfrm>
            <a:off x="2653679" y="3333443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3208845-6759-4918-AACB-FA35D7E7600F}"/>
              </a:ext>
            </a:extLst>
          </p:cNvPr>
          <p:cNvSpPr/>
          <p:nvPr/>
        </p:nvSpPr>
        <p:spPr>
          <a:xfrm>
            <a:off x="3934623" y="3334142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78459E8-B584-4388-970B-5FBF62906887}"/>
              </a:ext>
            </a:extLst>
          </p:cNvPr>
          <p:cNvSpPr/>
          <p:nvPr/>
        </p:nvSpPr>
        <p:spPr>
          <a:xfrm>
            <a:off x="6495095" y="2056690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BAB091B-6DF7-4DDC-AD61-A6E90BB93277}"/>
              </a:ext>
            </a:extLst>
          </p:cNvPr>
          <p:cNvSpPr/>
          <p:nvPr/>
        </p:nvSpPr>
        <p:spPr>
          <a:xfrm>
            <a:off x="7776824" y="2058818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F7D9F21-252E-4C17-99D5-1CC6ADFD63E3}"/>
              </a:ext>
            </a:extLst>
          </p:cNvPr>
          <p:cNvSpPr/>
          <p:nvPr/>
        </p:nvSpPr>
        <p:spPr>
          <a:xfrm>
            <a:off x="6494223" y="3334584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7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C919F12-C56C-497F-B96C-321C1B1BE09A}"/>
              </a:ext>
            </a:extLst>
          </p:cNvPr>
          <p:cNvSpPr/>
          <p:nvPr/>
        </p:nvSpPr>
        <p:spPr>
          <a:xfrm>
            <a:off x="7775167" y="3335283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8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598CAF2-E2AF-4FD9-9400-971B49E70F57}"/>
              </a:ext>
            </a:extLst>
          </p:cNvPr>
          <p:cNvSpPr/>
          <p:nvPr/>
        </p:nvSpPr>
        <p:spPr>
          <a:xfrm>
            <a:off x="2662277" y="5890417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9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$10,000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F72C6AB-CCDF-48C4-88E0-FFD0E199D048}"/>
              </a:ext>
            </a:extLst>
          </p:cNvPr>
          <p:cNvSpPr/>
          <p:nvPr/>
        </p:nvSpPr>
        <p:spPr>
          <a:xfrm>
            <a:off x="3944006" y="5892545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$10,000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47C1A17-3DCA-494F-BB77-63297FE342FF}"/>
              </a:ext>
            </a:extLst>
          </p:cNvPr>
          <p:cNvSpPr/>
          <p:nvPr/>
        </p:nvSpPr>
        <p:spPr>
          <a:xfrm>
            <a:off x="2661405" y="7165136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$10,000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4461CBF-913D-481F-8969-327956D110C0}"/>
              </a:ext>
            </a:extLst>
          </p:cNvPr>
          <p:cNvSpPr/>
          <p:nvPr/>
        </p:nvSpPr>
        <p:spPr>
          <a:xfrm>
            <a:off x="3942349" y="7165835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$10,000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3092D1A-93D9-4DE5-A6FE-DB1EB2875EB3}"/>
              </a:ext>
            </a:extLst>
          </p:cNvPr>
          <p:cNvSpPr/>
          <p:nvPr/>
        </p:nvSpPr>
        <p:spPr>
          <a:xfrm>
            <a:off x="5217521" y="5882546"/>
            <a:ext cx="1278385" cy="1278385"/>
          </a:xfrm>
          <a:prstGeom prst="rect">
            <a:avLst/>
          </a:prstGeom>
          <a:solidFill>
            <a:srgbClr val="BD92D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10, 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B9347F-07F5-4192-8306-5C217C647269}"/>
              </a:ext>
            </a:extLst>
          </p:cNvPr>
          <p:cNvSpPr/>
          <p:nvPr/>
        </p:nvSpPr>
        <p:spPr>
          <a:xfrm>
            <a:off x="5215529" y="7165167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ED39D5C-AA44-429C-B2BE-0D025CAB66E3}"/>
              </a:ext>
            </a:extLst>
          </p:cNvPr>
          <p:cNvSpPr/>
          <p:nvPr/>
        </p:nvSpPr>
        <p:spPr>
          <a:xfrm>
            <a:off x="6498921" y="5888328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$2000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3646B5D-7687-43CB-BDBE-21B371B8CC24}"/>
              </a:ext>
            </a:extLst>
          </p:cNvPr>
          <p:cNvSpPr/>
          <p:nvPr/>
        </p:nvSpPr>
        <p:spPr>
          <a:xfrm>
            <a:off x="7780650" y="5890456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$2000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110A4B2-7082-44D7-9822-321C28CE75BD}"/>
              </a:ext>
            </a:extLst>
          </p:cNvPr>
          <p:cNvSpPr/>
          <p:nvPr/>
        </p:nvSpPr>
        <p:spPr>
          <a:xfrm>
            <a:off x="6498049" y="7163047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$2000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BF8F9F0-02CF-485B-AEE8-04A9E9F20025}"/>
              </a:ext>
            </a:extLst>
          </p:cNvPr>
          <p:cNvSpPr/>
          <p:nvPr/>
        </p:nvSpPr>
        <p:spPr>
          <a:xfrm>
            <a:off x="7778993" y="7163746"/>
            <a:ext cx="1278385" cy="12783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地皮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Land 16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$2000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FA16643-2CFE-4783-9831-20FC39291910}"/>
              </a:ext>
            </a:extLst>
          </p:cNvPr>
          <p:cNvSpPr/>
          <p:nvPr/>
        </p:nvSpPr>
        <p:spPr>
          <a:xfrm>
            <a:off x="9054268" y="7170682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意外之喜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Surprise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A1F763F-4544-4435-A5A5-B8F57208FF11}"/>
              </a:ext>
            </a:extLst>
          </p:cNvPr>
          <p:cNvSpPr/>
          <p:nvPr/>
        </p:nvSpPr>
        <p:spPr>
          <a:xfrm>
            <a:off x="5765364" y="5156497"/>
            <a:ext cx="175260" cy="1752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71A4CBD-468B-4061-A715-386EB1F60CE9}"/>
              </a:ext>
            </a:extLst>
          </p:cNvPr>
          <p:cNvSpPr/>
          <p:nvPr/>
        </p:nvSpPr>
        <p:spPr>
          <a:xfrm>
            <a:off x="9055094" y="5892130"/>
            <a:ext cx="1278385" cy="1278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D86F2F-64AC-4E1D-A489-E69A8B63A2BC}"/>
              </a:ext>
            </a:extLst>
          </p:cNvPr>
          <p:cNvSpPr/>
          <p:nvPr/>
        </p:nvSpPr>
        <p:spPr>
          <a:xfrm>
            <a:off x="5217519" y="4610430"/>
            <a:ext cx="1278385" cy="127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带转盘</a:t>
            </a:r>
          </a:p>
        </p:txBody>
      </p:sp>
    </p:spTree>
    <p:extLst>
      <p:ext uri="{BB962C8B-B14F-4D97-AF65-F5344CB8AC3E}">
        <p14:creationId xmlns:p14="http://schemas.microsoft.com/office/powerpoint/2010/main" val="242955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7B3067-5FF6-48A4-8735-BCC55036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84375" y="256381"/>
            <a:ext cx="771525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73557A55-A37D-41DE-8690-C48A6461D914}"/>
              </a:ext>
            </a:extLst>
          </p:cNvPr>
          <p:cNvSpPr/>
          <p:nvPr/>
        </p:nvSpPr>
        <p:spPr>
          <a:xfrm flipV="1">
            <a:off x="9756734" y="7485264"/>
            <a:ext cx="1557338" cy="1126411"/>
          </a:xfrm>
          <a:custGeom>
            <a:avLst/>
            <a:gdLst>
              <a:gd name="connsiteX0" fmla="*/ 0 w 1557338"/>
              <a:gd name="connsiteY0" fmla="*/ 0 h 1135856"/>
              <a:gd name="connsiteX1" fmla="*/ 397669 w 1557338"/>
              <a:gd name="connsiteY1" fmla="*/ 1135856 h 1135856"/>
              <a:gd name="connsiteX2" fmla="*/ 1557338 w 1557338"/>
              <a:gd name="connsiteY2" fmla="*/ 1135856 h 1135856"/>
              <a:gd name="connsiteX3" fmla="*/ 1557338 w 1557338"/>
              <a:gd name="connsiteY3" fmla="*/ 11906 h 1135856"/>
              <a:gd name="connsiteX4" fmla="*/ 0 w 1557338"/>
              <a:gd name="connsiteY4" fmla="*/ 0 h 11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338" h="1135856">
                <a:moveTo>
                  <a:pt x="0" y="0"/>
                </a:moveTo>
                <a:lnTo>
                  <a:pt x="397669" y="1135856"/>
                </a:lnTo>
                <a:lnTo>
                  <a:pt x="1557338" y="1135856"/>
                </a:lnTo>
                <a:lnTo>
                  <a:pt x="1557338" y="1190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手动操作 3">
            <a:extLst>
              <a:ext uri="{FF2B5EF4-FFF2-40B4-BE49-F238E27FC236}">
                <a16:creationId xmlns:a16="http://schemas.microsoft.com/office/drawing/2014/main" id="{F68871CF-8977-4542-9F1C-474F693EBC20}"/>
              </a:ext>
            </a:extLst>
          </p:cNvPr>
          <p:cNvSpPr/>
          <p:nvPr/>
        </p:nvSpPr>
        <p:spPr>
          <a:xfrm rot="17260652">
            <a:off x="355242" y="3974720"/>
            <a:ext cx="1802030" cy="113019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操作 7">
            <a:extLst>
              <a:ext uri="{FF2B5EF4-FFF2-40B4-BE49-F238E27FC236}">
                <a16:creationId xmlns:a16="http://schemas.microsoft.com/office/drawing/2014/main" id="{08A5E9EC-9EAD-4DA2-8B27-317CB0F3F801}"/>
              </a:ext>
            </a:extLst>
          </p:cNvPr>
          <p:cNvSpPr/>
          <p:nvPr/>
        </p:nvSpPr>
        <p:spPr>
          <a:xfrm rot="15139308">
            <a:off x="355235" y="5352227"/>
            <a:ext cx="1802030" cy="113019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手动操作 8">
            <a:extLst>
              <a:ext uri="{FF2B5EF4-FFF2-40B4-BE49-F238E27FC236}">
                <a16:creationId xmlns:a16="http://schemas.microsoft.com/office/drawing/2014/main" id="{1BC4D075-E649-4636-93C1-B08189ABAC70}"/>
              </a:ext>
            </a:extLst>
          </p:cNvPr>
          <p:cNvSpPr/>
          <p:nvPr/>
        </p:nvSpPr>
        <p:spPr>
          <a:xfrm rot="19387740">
            <a:off x="1148205" y="2849246"/>
            <a:ext cx="1802030" cy="113019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操作 9">
            <a:extLst>
              <a:ext uri="{FF2B5EF4-FFF2-40B4-BE49-F238E27FC236}">
                <a16:creationId xmlns:a16="http://schemas.microsoft.com/office/drawing/2014/main" id="{A497617D-75B9-4BD9-9180-112A6F1CC30C}"/>
              </a:ext>
            </a:extLst>
          </p:cNvPr>
          <p:cNvSpPr/>
          <p:nvPr/>
        </p:nvSpPr>
        <p:spPr>
          <a:xfrm>
            <a:off x="2428751" y="2416886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手动操作 10">
            <a:extLst>
              <a:ext uri="{FF2B5EF4-FFF2-40B4-BE49-F238E27FC236}">
                <a16:creationId xmlns:a16="http://schemas.microsoft.com/office/drawing/2014/main" id="{7800A1EC-0E5B-4F90-983E-17BB95539A3C}"/>
              </a:ext>
            </a:extLst>
          </p:cNvPr>
          <p:cNvSpPr/>
          <p:nvPr/>
        </p:nvSpPr>
        <p:spPr>
          <a:xfrm rot="10800000">
            <a:off x="4005058" y="2417309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手动操作 11">
            <a:extLst>
              <a:ext uri="{FF2B5EF4-FFF2-40B4-BE49-F238E27FC236}">
                <a16:creationId xmlns:a16="http://schemas.microsoft.com/office/drawing/2014/main" id="{C17EA27C-0D8E-4C49-85F2-90CDF64D512C}"/>
              </a:ext>
            </a:extLst>
          </p:cNvPr>
          <p:cNvSpPr/>
          <p:nvPr/>
        </p:nvSpPr>
        <p:spPr>
          <a:xfrm>
            <a:off x="5581365" y="2416782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手动操作 18">
            <a:extLst>
              <a:ext uri="{FF2B5EF4-FFF2-40B4-BE49-F238E27FC236}">
                <a16:creationId xmlns:a16="http://schemas.microsoft.com/office/drawing/2014/main" id="{C09D8F77-0E60-4978-9C08-2FF2AE928AF5}"/>
              </a:ext>
            </a:extLst>
          </p:cNvPr>
          <p:cNvSpPr/>
          <p:nvPr/>
        </p:nvSpPr>
        <p:spPr>
          <a:xfrm rot="13017298">
            <a:off x="1150589" y="6470277"/>
            <a:ext cx="1802030" cy="1130193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操作 20">
            <a:extLst>
              <a:ext uri="{FF2B5EF4-FFF2-40B4-BE49-F238E27FC236}">
                <a16:creationId xmlns:a16="http://schemas.microsoft.com/office/drawing/2014/main" id="{E199D5CE-C756-420D-B30C-D2AA943DAF2F}"/>
              </a:ext>
            </a:extLst>
          </p:cNvPr>
          <p:cNvSpPr/>
          <p:nvPr/>
        </p:nvSpPr>
        <p:spPr>
          <a:xfrm rot="10800000">
            <a:off x="2426370" y="6899721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操作 21">
            <a:extLst>
              <a:ext uri="{FF2B5EF4-FFF2-40B4-BE49-F238E27FC236}">
                <a16:creationId xmlns:a16="http://schemas.microsoft.com/office/drawing/2014/main" id="{10428380-B1F4-4ABA-B896-64CB7ADDD3D9}"/>
              </a:ext>
            </a:extLst>
          </p:cNvPr>
          <p:cNvSpPr/>
          <p:nvPr/>
        </p:nvSpPr>
        <p:spPr>
          <a:xfrm>
            <a:off x="4002677" y="6902369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操作 22">
            <a:extLst>
              <a:ext uri="{FF2B5EF4-FFF2-40B4-BE49-F238E27FC236}">
                <a16:creationId xmlns:a16="http://schemas.microsoft.com/office/drawing/2014/main" id="{B97AD59E-ACF2-4BB7-AEC4-F2C2A504DB56}"/>
              </a:ext>
            </a:extLst>
          </p:cNvPr>
          <p:cNvSpPr/>
          <p:nvPr/>
        </p:nvSpPr>
        <p:spPr>
          <a:xfrm rot="10800000">
            <a:off x="5578984" y="6902792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0A7D539B-4100-4B70-AA3F-79AC26B225CE}"/>
              </a:ext>
            </a:extLst>
          </p:cNvPr>
          <p:cNvSpPr/>
          <p:nvPr/>
        </p:nvSpPr>
        <p:spPr>
          <a:xfrm rot="19872285">
            <a:off x="6831336" y="2300786"/>
            <a:ext cx="2060630" cy="794864"/>
          </a:xfrm>
          <a:prstGeom prst="parallelogram">
            <a:avLst>
              <a:gd name="adj" fmla="val 111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F15857F4-C268-40CA-BFF8-AA39D01FF8BA}"/>
              </a:ext>
            </a:extLst>
          </p:cNvPr>
          <p:cNvSpPr/>
          <p:nvPr/>
        </p:nvSpPr>
        <p:spPr>
          <a:xfrm rot="4251298">
            <a:off x="6839491" y="7359208"/>
            <a:ext cx="2070724" cy="794864"/>
          </a:xfrm>
          <a:prstGeom prst="parallelogram">
            <a:avLst>
              <a:gd name="adj" fmla="val 111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手动操作 39">
            <a:extLst>
              <a:ext uri="{FF2B5EF4-FFF2-40B4-BE49-F238E27FC236}">
                <a16:creationId xmlns:a16="http://schemas.microsoft.com/office/drawing/2014/main" id="{043F4DF5-C214-4536-A64E-93BDBA2C1095}"/>
              </a:ext>
            </a:extLst>
          </p:cNvPr>
          <p:cNvSpPr/>
          <p:nvPr/>
        </p:nvSpPr>
        <p:spPr>
          <a:xfrm rot="10800000">
            <a:off x="8181170" y="1847227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手动操作 40">
            <a:extLst>
              <a:ext uri="{FF2B5EF4-FFF2-40B4-BE49-F238E27FC236}">
                <a16:creationId xmlns:a16="http://schemas.microsoft.com/office/drawing/2014/main" id="{80A157F9-3EF1-4217-935E-F6870FE649D3}"/>
              </a:ext>
            </a:extLst>
          </p:cNvPr>
          <p:cNvSpPr/>
          <p:nvPr/>
        </p:nvSpPr>
        <p:spPr>
          <a:xfrm>
            <a:off x="8198067" y="7485266"/>
            <a:ext cx="1963942" cy="11264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6CAA37-FFAB-4199-A882-80C835CF13F4}"/>
              </a:ext>
            </a:extLst>
          </p:cNvPr>
          <p:cNvSpPr/>
          <p:nvPr/>
        </p:nvSpPr>
        <p:spPr>
          <a:xfrm>
            <a:off x="9755981" y="1847850"/>
            <a:ext cx="1557338" cy="1126406"/>
          </a:xfrm>
          <a:custGeom>
            <a:avLst/>
            <a:gdLst>
              <a:gd name="connsiteX0" fmla="*/ 0 w 1557338"/>
              <a:gd name="connsiteY0" fmla="*/ 0 h 1135856"/>
              <a:gd name="connsiteX1" fmla="*/ 397669 w 1557338"/>
              <a:gd name="connsiteY1" fmla="*/ 1135856 h 1135856"/>
              <a:gd name="connsiteX2" fmla="*/ 1557338 w 1557338"/>
              <a:gd name="connsiteY2" fmla="*/ 1135856 h 1135856"/>
              <a:gd name="connsiteX3" fmla="*/ 1557338 w 1557338"/>
              <a:gd name="connsiteY3" fmla="*/ 11906 h 1135856"/>
              <a:gd name="connsiteX4" fmla="*/ 0 w 1557338"/>
              <a:gd name="connsiteY4" fmla="*/ 0 h 11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338" h="1135856">
                <a:moveTo>
                  <a:pt x="0" y="0"/>
                </a:moveTo>
                <a:lnTo>
                  <a:pt x="397669" y="1135856"/>
                </a:lnTo>
                <a:lnTo>
                  <a:pt x="1557338" y="1135856"/>
                </a:lnTo>
                <a:lnTo>
                  <a:pt x="1557338" y="1190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BC1A8D-721B-46D3-A1D3-7F7298F4C559}"/>
              </a:ext>
            </a:extLst>
          </p:cNvPr>
          <p:cNvCxnSpPr>
            <a:cxnSpLocks/>
          </p:cNvCxnSpPr>
          <p:nvPr/>
        </p:nvCxnSpPr>
        <p:spPr>
          <a:xfrm>
            <a:off x="10145112" y="5229135"/>
            <a:ext cx="1168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B7D7045-E0B5-4825-BDCC-699E7E452789}"/>
              </a:ext>
            </a:extLst>
          </p:cNvPr>
          <p:cNvCxnSpPr>
            <a:cxnSpLocks/>
          </p:cNvCxnSpPr>
          <p:nvPr/>
        </p:nvCxnSpPr>
        <p:spPr>
          <a:xfrm>
            <a:off x="10145112" y="4100297"/>
            <a:ext cx="1168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42ACF16-644A-4D0B-B448-A3F0D66EDD0F}"/>
              </a:ext>
            </a:extLst>
          </p:cNvPr>
          <p:cNvCxnSpPr>
            <a:cxnSpLocks/>
          </p:cNvCxnSpPr>
          <p:nvPr/>
        </p:nvCxnSpPr>
        <p:spPr>
          <a:xfrm>
            <a:off x="10142731" y="6356425"/>
            <a:ext cx="1168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AA06C23-54B7-449A-A9E6-DD944076E017}"/>
              </a:ext>
            </a:extLst>
          </p:cNvPr>
          <p:cNvSpPr/>
          <p:nvPr/>
        </p:nvSpPr>
        <p:spPr>
          <a:xfrm>
            <a:off x="10147494" y="2983161"/>
            <a:ext cx="1168207" cy="1119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1A3D023-3A0D-467A-A083-3AC7DA156C78}"/>
              </a:ext>
            </a:extLst>
          </p:cNvPr>
          <p:cNvSpPr/>
          <p:nvPr/>
        </p:nvSpPr>
        <p:spPr>
          <a:xfrm>
            <a:off x="10145113" y="4110790"/>
            <a:ext cx="1168207" cy="1119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AF44ADB-A707-435E-8666-34144A0BED2A}"/>
              </a:ext>
            </a:extLst>
          </p:cNvPr>
          <p:cNvSpPr/>
          <p:nvPr/>
        </p:nvSpPr>
        <p:spPr>
          <a:xfrm>
            <a:off x="10145112" y="5238418"/>
            <a:ext cx="1168207" cy="1119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CD4957-EEAD-428C-B9CE-D4A36E697E37}"/>
              </a:ext>
            </a:extLst>
          </p:cNvPr>
          <p:cNvSpPr/>
          <p:nvPr/>
        </p:nvSpPr>
        <p:spPr>
          <a:xfrm>
            <a:off x="10146699" y="6360131"/>
            <a:ext cx="1168207" cy="1119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5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565</Words>
  <Application>Microsoft Office PowerPoint</Application>
  <PresentationFormat>自定义</PresentationFormat>
  <Paragraphs>282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Duality</dc:creator>
  <cp:lastModifiedBy>Duality</cp:lastModifiedBy>
  <cp:revision>40</cp:revision>
  <dcterms:created xsi:type="dcterms:W3CDTF">2021-09-22T06:08:51Z</dcterms:created>
  <dcterms:modified xsi:type="dcterms:W3CDTF">2021-10-11T08:09:51Z</dcterms:modified>
</cp:coreProperties>
</file>