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 id="30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a:xfrm>
            <a:off x="609600" y="1577340"/>
            <a:ext cx="10972800" cy="266700"/>
          </a:xfrm>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1219200" y="2657111"/>
            <a:ext cx="8610600" cy="2936240"/>
          </a:xfrm>
          <a:prstGeom prst="rect"/>
          <a:noFill/>
          <a:ln w="12700">
            <a:noFill/>
            <a:prstDash val="solid"/>
          </a:ln>
        </p:spPr>
        <p:txBody>
          <a:bodyPr rtlCol="0" wrap="square">
            <a:spAutoFit/>
          </a:bodyPr>
          <a:p>
            <a:r>
              <a:rPr dirty="0" sz="2400" lang="en-US"/>
              <a:t>STUDENT NAME: </a:t>
            </a:r>
            <a:r>
              <a:rPr dirty="0" sz="2400" lang="en-US" smtClean="0"/>
              <a:t>R</a:t>
            </a:r>
            <a:r>
              <a:rPr dirty="0" sz="2400" lang="en-US" smtClean="0"/>
              <a:t>.</a:t>
            </a:r>
            <a:r>
              <a:rPr dirty="0" sz="2400" lang="en-US" smtClean="0"/>
              <a:t>S</a:t>
            </a:r>
            <a:r>
              <a:rPr dirty="0" sz="2400" lang="en-US" smtClean="0"/>
              <a:t>o</a:t>
            </a:r>
            <a:r>
              <a:rPr dirty="0" sz="2400" lang="en-US" smtClean="0"/>
              <a:t>p</a:t>
            </a:r>
            <a:r>
              <a:rPr dirty="0" sz="2400" lang="en-US" smtClean="0"/>
              <a:t>h</a:t>
            </a:r>
            <a:r>
              <a:rPr dirty="0" sz="2400" lang="en-US" smtClean="0"/>
              <a:t>i</a:t>
            </a:r>
            <a:r>
              <a:rPr dirty="0" sz="2400" lang="en-US" smtClean="0"/>
              <a:t>a</a:t>
            </a:r>
            <a:r>
              <a:rPr dirty="0" sz="2400" lang="en-US" smtClean="0"/>
              <a:t> </a:t>
            </a:r>
            <a:r>
              <a:rPr dirty="0" sz="2400" lang="en-US" smtClean="0"/>
              <a:t>t</a:t>
            </a:r>
            <a:r>
              <a:rPr dirty="0" sz="2400" lang="en-US" smtClean="0"/>
              <a:t>e</a:t>
            </a:r>
            <a:r>
              <a:rPr dirty="0" sz="2400" lang="en-US" smtClean="0"/>
              <a:t>r</a:t>
            </a:r>
            <a:r>
              <a:rPr dirty="0" sz="2400" lang="en-US" smtClean="0"/>
              <a:t>a</a:t>
            </a:r>
            <a:r>
              <a:rPr dirty="0" sz="2400" lang="en-US" smtClean="0"/>
              <a:t>n</a:t>
            </a:r>
            <a:r>
              <a:rPr dirty="0" sz="2400" lang="en-US" smtClean="0"/>
              <a:t>c</a:t>
            </a:r>
            <a:r>
              <a:rPr dirty="0" sz="2400" lang="en-US" smtClean="0"/>
              <a:t>e</a:t>
            </a:r>
            <a:endParaRPr dirty="0" sz="2400" lang="en-US"/>
          </a:p>
          <a:p>
            <a:r>
              <a:rPr dirty="0" sz="2400" lang="en-US"/>
              <a:t>REGISTER NO: </a:t>
            </a:r>
            <a:r>
              <a:rPr dirty="0" sz="2400" lang="en-US" smtClean="0"/>
              <a:t>3122</a:t>
            </a:r>
            <a:r>
              <a:rPr dirty="0" sz="2400" lang="en-US" smtClean="0"/>
              <a:t>1</a:t>
            </a:r>
            <a:r>
              <a:rPr dirty="0" sz="2400" lang="en-US" smtClean="0"/>
              <a:t>7</a:t>
            </a:r>
            <a:r>
              <a:rPr dirty="0" sz="2400" lang="en-US" smtClean="0"/>
              <a:t>8</a:t>
            </a:r>
            <a:r>
              <a:rPr dirty="0" sz="2400" lang="en-US" smtClean="0"/>
              <a:t>1</a:t>
            </a:r>
            <a:r>
              <a:rPr dirty="0" sz="2400" lang="en-US" smtClean="0"/>
              <a:t>2</a:t>
            </a:r>
            <a:endParaRPr dirty="0" sz="2400" lang="en-US"/>
          </a:p>
          <a:p>
            <a:r>
              <a:rPr dirty="0" sz="2400" lang="en-US"/>
              <a:t>NAAN MUDHALVAN ID</a:t>
            </a:r>
            <a:r>
              <a:rPr sz="2400" lang="en-US"/>
              <a:t>: </a:t>
            </a:r>
            <a:r>
              <a:rPr sz="2400" lang="en-US" smtClean="0"/>
              <a:t>asunm1011010unm101101031221</a:t>
            </a:r>
            <a:r>
              <a:rPr sz="2400" lang="en-US" smtClean="0"/>
              <a:t>7</a:t>
            </a:r>
            <a:r>
              <a:rPr sz="2400" lang="en-US" smtClean="0"/>
              <a:t>8</a:t>
            </a:r>
            <a:r>
              <a:rPr sz="2400" lang="en-US" smtClean="0"/>
              <a:t>1</a:t>
            </a:r>
            <a:r>
              <a:rPr sz="2400" lang="en-US" smtClean="0"/>
              <a:t>2</a:t>
            </a:r>
            <a:endParaRPr dirty="0" sz="2400" lang="en-US"/>
          </a:p>
          <a:p>
            <a:r>
              <a:rPr dirty="0" sz="2400" lang="en-US"/>
              <a:t>DEPARTMENT: COMMERCE</a:t>
            </a:r>
          </a:p>
          <a:p>
            <a:r>
              <a:rPr dirty="0" sz="2400" lang="en-US"/>
              <a:t>COLLEGE: GOVERNMENT ARTS AND SCIENCE COLLEGE, TIRUVOTTIYUR </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a:t>PERFOEMANCE LEVEL =</a:t>
            </a:r>
            <a:r>
              <a:rPr dirty="0" sz="2800" lang="en-US">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a:t>DATA COLLECTION:</a:t>
            </a:r>
          </a:p>
          <a:p>
            <a:endParaRPr dirty="0" sz="2000" lang="en-US" u="sng"/>
          </a:p>
          <a:p>
            <a:pPr indent="-342900" marL="342900">
              <a:buAutoNum type="arabicParenR"/>
            </a:pPr>
            <a:r>
              <a:rPr dirty="0" sz="2000" lang="en-US"/>
              <a:t>OPEN THE PAGE OF KAGGLE WEB</a:t>
            </a:r>
          </a:p>
          <a:p>
            <a:pPr indent="-342900" marL="342900">
              <a:buAutoNum type="arabicParenR"/>
            </a:pPr>
            <a:r>
              <a:rPr dirty="0" sz="2000" lang="en-US"/>
              <a:t>SEARCH “EMPLOYEE PERFORMANCE DATASET”</a:t>
            </a:r>
          </a:p>
          <a:p>
            <a:pPr indent="-342900" marL="342900">
              <a:buAutoNum type="arabicParenR"/>
            </a:pPr>
            <a:r>
              <a:rPr dirty="0" sz="2000" lang="en-US"/>
              <a:t>DOWNLOAD “EMPLOYEE DATA SET (ALL IN ONE)”.</a:t>
            </a:r>
          </a:p>
          <a:p>
            <a:endParaRPr dirty="0" sz="2000" lang="en-US"/>
          </a:p>
          <a:p>
            <a:r>
              <a:rPr dirty="0" sz="2000" lang="en-US" u="sng"/>
              <a:t>FEATURE COLLECTION:</a:t>
            </a:r>
          </a:p>
          <a:p>
            <a:endParaRPr dirty="0" sz="2000" lang="en-US" u="sng"/>
          </a:p>
          <a:p>
            <a:r>
              <a:rPr dirty="0" sz="2000" lang="en-US"/>
              <a:t>EMPLOYEE ID, FIRST NAME, LAST NAME, BUSINESS UNIT, EMPLOYEE STATUS, EMPLOYEE TYPE, EMPLOYEE CLASSIFICATION TYPE, GENDER, PERFORMANCE SCORE, CURRENT EMPLOYEE RATING.</a:t>
            </a:r>
          </a:p>
          <a:p>
            <a:endParaRPr dirty="0" sz="2000" lang="en-US"/>
          </a:p>
          <a:p>
            <a:r>
              <a:rPr dirty="0" sz="2000" lang="en-US" u="sng"/>
              <a:t>DATA CLEANING:</a:t>
            </a:r>
          </a:p>
          <a:p>
            <a:endParaRPr dirty="0" sz="2000" lang="en-US" u="sng"/>
          </a:p>
          <a:p>
            <a:pPr indent="-342900" marL="342900">
              <a:buAutoNum type="arabicParenR"/>
            </a:pPr>
            <a:r>
              <a:rPr dirty="0" sz="2000" lang="en-US"/>
              <a:t>CONTITIONAL FORMATTING</a:t>
            </a:r>
          </a:p>
          <a:p>
            <a:pPr indent="-342900" marL="342900">
              <a:buAutoNum type="arabicParenR"/>
            </a:pPr>
            <a:r>
              <a:rPr dirty="0" sz="2000" lang="en-US"/>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a:t>SUMMARY</a:t>
            </a:r>
            <a:r>
              <a:rPr dirty="0" sz="2000" lang="en-US"/>
              <a:t>:</a:t>
            </a:r>
          </a:p>
          <a:p>
            <a:r>
              <a:rPr dirty="0" sz="2000" lang="en-US"/>
              <a:t>1)  CREATING A PIVOT TABLE</a:t>
            </a:r>
          </a:p>
          <a:p>
            <a:r>
              <a:rPr dirty="0" sz="2000" lang="en-US"/>
              <a:t>2)  FILTER T</a:t>
            </a:r>
            <a:r>
              <a:rPr dirty="0" lang="en-US">
                <a:latin typeface="Arial" panose="020B0604020202020204" pitchFamily="34" charset="0"/>
              </a:rPr>
              <a:t>HE DATA</a:t>
            </a:r>
            <a:endParaRPr dirty="0" sz="2000" lang="en-US"/>
          </a:p>
          <a:p>
            <a:r>
              <a:rPr dirty="0" sz="2000" lang="en-US"/>
              <a:t>3)  USING THE SLICER</a:t>
            </a:r>
          </a:p>
          <a:p>
            <a:r>
              <a:rPr dirty="0" sz="2000" lang="en-US"/>
              <a:t>4)  INSERT RECOMMENDED C</a:t>
            </a:r>
            <a:r>
              <a:rPr dirty="0" lang="en-US">
                <a:latin typeface="Arial" panose="020B0604020202020204" pitchFamily="34" charset="0"/>
              </a:rPr>
              <a:t>HART</a:t>
            </a:r>
            <a:endParaRPr dirty="0" sz="20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11048618" y="162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02A5E3"/>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104871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70" name=""/>
          <p:cNvPicPr>
            <a:picLocks/>
          </p:cNvPicPr>
          <p:nvPr/>
        </p:nvPicPr>
        <p:blipFill>
          <a:blip xmlns:r="http://schemas.openxmlformats.org/officeDocument/2006/relationships" r:embed="rId2"/>
          <a:stretch>
            <a:fillRect/>
          </a:stretch>
        </p:blipFill>
        <p:spPr>
          <a:xfrm rot="0">
            <a:off x="1089397" y="1116011"/>
            <a:ext cx="7533409" cy="635489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671369"/>
            <a:ext cx="9296400" cy="4358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a:t>CONDITIONAL FORMATING - MISSING</a:t>
            </a:r>
          </a:p>
          <a:p>
            <a:r>
              <a:rPr dirty="0" sz="2400" lang="en-US"/>
              <a:t>FILTER - REMOVE</a:t>
            </a:r>
          </a:p>
          <a:p>
            <a:r>
              <a:rPr dirty="0" sz="2400" lang="en-US"/>
              <a:t>FORMULA – PERFORMANCE</a:t>
            </a:r>
          </a:p>
          <a:p>
            <a:r>
              <a:rPr dirty="0" sz="2400" lang="en-US"/>
              <a:t>PIVOT – SUMMARY</a:t>
            </a:r>
          </a:p>
          <a:p>
            <a:r>
              <a:rPr dirty="0" sz="2400" lang="en-US"/>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a:t>Downloaded the employee dataset from </a:t>
            </a:r>
            <a:r>
              <a:rPr dirty="0" sz="2400" lang="en-US" err="1"/>
              <a:t>kaggle</a:t>
            </a:r>
            <a:r>
              <a:rPr dirty="0" sz="2400" lang="en-US"/>
              <a:t>. They have totally 26 features in it.</a:t>
            </a:r>
          </a:p>
          <a:p>
            <a:r>
              <a:rPr dirty="0" sz="2400" lang="en-US"/>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GASCTVT</cp:lastModifiedBy>
  <dcterms:created xsi:type="dcterms:W3CDTF">2024-03-29T04:07:22Z</dcterms:created>
  <dcterms:modified xsi:type="dcterms:W3CDTF">2024-09-10T14:30:56Z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32ad0a47c3f44fe3a73c61b630dd89bc</vt:lpwstr>
  </property>
</Properties>
</file>