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01402F-708B-4907-AB75-3061AEF33E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ANZ Bank 3-month Transaction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DE6128-5A82-4624-932D-52561CBF9F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2/18/21 12:28:29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-month transaction analysis1" id="2" name="slide2">
            <a:extLst>
              <a:ext uri="{FF2B5EF4-FFF2-40B4-BE49-F238E27FC236}">
                <a16:creationId xmlns:a16="http://schemas.microsoft.com/office/drawing/2014/main" id="{75705B06-BE40-48FA-828A-E9F2BCE61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-month transaction analysis2" id="3" name="slide3">
            <a:extLst>
              <a:ext uri="{FF2B5EF4-FFF2-40B4-BE49-F238E27FC236}">
                <a16:creationId xmlns:a16="http://schemas.microsoft.com/office/drawing/2014/main" id="{E74B584B-443F-4221-B442-B703103F25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-month transaction analysis3" id="4" name="slide4">
            <a:extLst>
              <a:ext uri="{FF2B5EF4-FFF2-40B4-BE49-F238E27FC236}">
                <a16:creationId xmlns:a16="http://schemas.microsoft.com/office/drawing/2014/main" id="{E3BA3AD0-6A4E-4EE0-83DE-00CE372924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-month transaction analysis4" id="5" name="slide5">
            <a:extLst>
              <a:ext uri="{FF2B5EF4-FFF2-40B4-BE49-F238E27FC236}">
                <a16:creationId xmlns:a16="http://schemas.microsoft.com/office/drawing/2014/main" id="{98EF0692-1406-46D0-BCB2-72B3190553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2021-02-18T17:28:30Z</dcterms:created>
  <dcterms:modified xsi:type="dcterms:W3CDTF">2021-02-18T17:28:30Z</dcterms:modified>
</cp:coreProperties>
</file>