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CBE7-3469-469A-A959-7D44A8AD5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0F537-9AB6-46C8-BEE5-1607943F1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3DE6F-D3A7-4081-B1F9-AE432794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3F7A-5B66-48EA-B61D-9E6E3766D02A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4B53A-0648-40D2-BB87-FAB6C8DA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4A896-F797-49E6-ACE5-18111307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0308-9B36-43C7-9383-127287B48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27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C3F0-784B-49AC-8A94-32081ABC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E8F78-2307-490C-97BF-A0606E26A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0A03E-A53F-4E5F-8803-AE220167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3F7A-5B66-48EA-B61D-9E6E3766D02A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73E23-F539-440D-ABD5-F968DF23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17627-2B64-4857-8298-E6C48628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0308-9B36-43C7-9383-127287B48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73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C09F4-2777-4313-9FFF-ECA3110A5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BC08F-21BB-481F-88CF-D4C8ED647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FC3DA-3A60-44D3-9138-AB9F991F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3F7A-5B66-48EA-B61D-9E6E3766D02A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A20C9-10D2-4B7F-B49B-DBB386A6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207C-D85C-48C3-BFD6-D97CBD38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0308-9B36-43C7-9383-127287B48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45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5EF0-BF89-42BE-91AE-C897F646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009A8-BB06-4162-A796-6A912E241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F03E7-CB7D-4342-AD38-DF0A6C65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3F7A-5B66-48EA-B61D-9E6E3766D02A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CE23-317A-45FE-BF9C-84D45BBE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F40F2-E05C-4405-A85F-16A2C628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0308-9B36-43C7-9383-127287B48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62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0E9D-DE98-4741-A1F6-53D67769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E6621-A0A7-4C68-AFE1-604276F74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ECA73-537D-49A2-BEC5-84014A0D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3F7A-5B66-48EA-B61D-9E6E3766D02A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C54A4-A12C-4CF4-8E63-F4FC61D5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D847-F7E7-4ACC-9A2D-E8E824CA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0308-9B36-43C7-9383-127287B48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3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503EA-B3EF-4ACA-AA01-BE29187F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EA1-BFE9-49D4-B799-7A4DB860E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61B6C-9958-4186-8534-AAACC049A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EE792-3016-49B3-A18F-78B34BE1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3F7A-5B66-48EA-B61D-9E6E3766D02A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F126E-EDCE-4888-A44E-96E3DA2B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80FE0-69E2-4990-9F58-C5DD8DBD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0308-9B36-43C7-9383-127287B48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92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F5E8-7280-40D3-8650-20E251D4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4E038-9404-491B-8141-E4653A24E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4C781-F480-48DE-9433-BF03B5A62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5F98A-10D2-4C0C-A8EB-827F38F94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39A84-21F3-483C-900B-CE4BED9B5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AA8BC-4AA9-4DC5-85EC-3C0999CF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3F7A-5B66-48EA-B61D-9E6E3766D02A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A2275-0B67-428C-984E-A71A2C6D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530AD-40E3-45A1-A822-2D97A486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0308-9B36-43C7-9383-127287B48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06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364A-9BAE-499C-A42A-45024D8D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286DD-B827-4531-9EEC-BF0C5638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3F7A-5B66-48EA-B61D-9E6E3766D02A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F4764-DB0A-48D1-AEB3-5CEAA82E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5340E-7FFB-4F07-BAF0-DBC684F8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0308-9B36-43C7-9383-127287B48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63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8E57B5-0FBD-49AF-BEA2-F3E615FD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3F7A-5B66-48EA-B61D-9E6E3766D02A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B984B-16CD-4937-A850-D083AA45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4357F-A85C-4C12-93AF-D886CD37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0308-9B36-43C7-9383-127287B48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48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F5E5-F097-4421-AE4D-7D143010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1D3B-7388-4E43-AA31-5F1B2552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2AF51-B039-401F-BB80-FF9320139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69536-C92E-49C4-B78D-5FAC989B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3F7A-5B66-48EA-B61D-9E6E3766D02A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03F5A-E184-464C-858C-6A70FEEF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07F4D-D708-47D6-BF02-F7ED49C6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0308-9B36-43C7-9383-127287B48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36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5FEC-F994-44A3-B502-32C98E05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49488-D41C-49FD-A1B3-9CA3CB6F1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C5D70-0F97-4D93-B173-FD3FEF5EE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8CAF1-BB13-4BB4-AF28-6ED2E590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3F7A-5B66-48EA-B61D-9E6E3766D02A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59593-15F5-421F-88D6-684662A4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DF245-2CDA-4ED5-AAD2-9B159887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0308-9B36-43C7-9383-127287B48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30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62E5E-828C-41EE-A677-0FA432767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1C12B-EE55-459B-B700-803B73C6A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EDE5A-1130-43BD-BF0C-DD27808A9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3F7A-5B66-48EA-B61D-9E6E3766D02A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4BEFF-D270-4696-8411-19EF425BC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9424E-A879-41DB-AAB8-AC13989BC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50308-9B36-43C7-9383-127287B48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20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91C6-D896-4BF0-9A5F-220C7D106D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1AAF7-B6D3-472B-A894-26AAC71845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 the user story: I want to use a different EA.</a:t>
            </a:r>
          </a:p>
        </p:txBody>
      </p:sp>
    </p:spTree>
    <p:extLst>
      <p:ext uri="{BB962C8B-B14F-4D97-AF65-F5344CB8AC3E}">
        <p14:creationId xmlns:p14="http://schemas.microsoft.com/office/powerpoint/2010/main" val="353163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91B5-A2B6-4E1F-93E4-37EE19F2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034"/>
            <a:ext cx="10515600" cy="1325563"/>
          </a:xfrm>
        </p:spPr>
        <p:txBody>
          <a:bodyPr/>
          <a:lstStyle/>
          <a:p>
            <a:r>
              <a:rPr lang="en-GB" dirty="0"/>
              <a:t>The previous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9079-5F7B-4D4B-8A10-48DB37D3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152347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It didn’t perform well. It immediately found a (poor) local minimum and stayed there, because:</a:t>
            </a:r>
          </a:p>
          <a:p>
            <a:r>
              <a:rPr lang="en-GB" sz="2000" dirty="0"/>
              <a:t>Population was too small. </a:t>
            </a:r>
            <a:r>
              <a:rPr lang="en-GB" sz="2000" b="1" dirty="0">
                <a:solidFill>
                  <a:srgbClr val="00B050"/>
                </a:solidFill>
              </a:rPr>
              <a:t>Improved.</a:t>
            </a:r>
            <a:endParaRPr lang="en-GB" sz="2000" b="1" dirty="0"/>
          </a:p>
          <a:p>
            <a:r>
              <a:rPr lang="en-GB" sz="2000" dirty="0"/>
              <a:t>Mutations were too big or too small. </a:t>
            </a:r>
            <a:r>
              <a:rPr lang="en-GB" sz="2000" b="1" dirty="0">
                <a:solidFill>
                  <a:srgbClr val="00B050"/>
                </a:solidFill>
              </a:rPr>
              <a:t>Improved.</a:t>
            </a:r>
            <a:endParaRPr lang="en-GB" sz="2000" b="1" dirty="0"/>
          </a:p>
          <a:p>
            <a:r>
              <a:rPr lang="en-GB" sz="2000" dirty="0">
                <a:highlight>
                  <a:srgbClr val="FFFF00"/>
                </a:highlight>
              </a:rPr>
              <a:t>Atom movements were almost always unfavourable, apart from permutations. </a:t>
            </a:r>
            <a:r>
              <a:rPr lang="en-GB" sz="2000" b="1" dirty="0">
                <a:solidFill>
                  <a:srgbClr val="FF0000"/>
                </a:solidFill>
              </a:rPr>
              <a:t>Not improved.</a:t>
            </a:r>
            <a:endParaRPr lang="en-GB" sz="2000" b="1" dirty="0"/>
          </a:p>
          <a:p>
            <a:r>
              <a:rPr lang="en-GB" sz="2000" dirty="0"/>
              <a:t>Stopping criterion wasn’t thorough/specific enough. </a:t>
            </a:r>
            <a:r>
              <a:rPr lang="en-GB" sz="2000" b="1" dirty="0">
                <a:solidFill>
                  <a:srgbClr val="00B050"/>
                </a:solidFill>
              </a:rPr>
              <a:t>Improved.</a:t>
            </a:r>
            <a:endParaRPr lang="en-GB" sz="2000" b="1" dirty="0"/>
          </a:p>
          <a:p>
            <a:r>
              <a:rPr lang="en-GB" sz="2000" dirty="0">
                <a:highlight>
                  <a:srgbClr val="FFFF00"/>
                </a:highlight>
              </a:rPr>
              <a:t>Effective Medium Theory is not accurate. </a:t>
            </a:r>
            <a:r>
              <a:rPr lang="en-GB" sz="2000" b="1" dirty="0">
                <a:solidFill>
                  <a:srgbClr val="FF0000"/>
                </a:solidFill>
              </a:rPr>
              <a:t>Not improved.</a:t>
            </a:r>
            <a:endParaRPr lang="en-GB" sz="2000" b="1" dirty="0"/>
          </a:p>
          <a:p>
            <a:r>
              <a:rPr lang="en-GB" sz="2000" dirty="0"/>
              <a:t>Acetone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16655-62A2-4293-A779-37953F940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99" y="4094621"/>
            <a:ext cx="2186126" cy="2104402"/>
          </a:xfrm>
          <a:prstGeom prst="rect">
            <a:avLst/>
          </a:prstGeom>
        </p:spPr>
      </p:pic>
      <p:pic>
        <p:nvPicPr>
          <p:cNvPr id="1026" name="Picture 2" descr="3d model of c3h6o">
            <a:extLst>
              <a:ext uri="{FF2B5EF4-FFF2-40B4-BE49-F238E27FC236}">
                <a16:creationId xmlns:a16="http://schemas.microsoft.com/office/drawing/2014/main" id="{2DA825A6-8FA4-46B6-AE90-119B1695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287" y="391846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D66CE-12BE-45C6-AD08-06A1353C3723}"/>
              </a:ext>
            </a:extLst>
          </p:cNvPr>
          <p:cNvSpPr txBox="1"/>
          <p:nvPr/>
        </p:nvSpPr>
        <p:spPr>
          <a:xfrm>
            <a:off x="8374788" y="3918466"/>
            <a:ext cx="22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Actual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53A26B-9F5A-49F1-A328-0A98B3C58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039" y="4094621"/>
            <a:ext cx="2540586" cy="211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7BD609-4AB3-470F-8BE4-02BE353F0A02}"/>
              </a:ext>
            </a:extLst>
          </p:cNvPr>
          <p:cNvSpPr txBox="1"/>
          <p:nvPr/>
        </p:nvSpPr>
        <p:spPr>
          <a:xfrm>
            <a:off x="4158543" y="6208217"/>
            <a:ext cx="596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is closer to the actual structure, but it’s not very good.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CF5D5E-5795-4A5C-A420-0E17BB1D7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4640" y="2685913"/>
            <a:ext cx="4152900" cy="105604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9ABCF0-3009-4CFE-A5AA-6863A7BC0D25}"/>
              </a:ext>
            </a:extLst>
          </p:cNvPr>
          <p:cNvCxnSpPr>
            <a:cxnSpLocks/>
          </p:cNvCxnSpPr>
          <p:nvPr/>
        </p:nvCxnSpPr>
        <p:spPr>
          <a:xfrm>
            <a:off x="6096000" y="2646185"/>
            <a:ext cx="1664287" cy="37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37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A240-1332-46D4-9A80-8A378A6F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New EA –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3943-3976-489A-B54B-3D7AF7EFD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Previous problem: Atom movements were almost always unfavourable, apart from permutations. </a:t>
            </a:r>
          </a:p>
          <a:p>
            <a:r>
              <a:rPr lang="en-GB" sz="2400" dirty="0"/>
              <a:t>Previous problem: Atoms move too far apart. </a:t>
            </a:r>
          </a:p>
          <a:p>
            <a:r>
              <a:rPr lang="en-GB" sz="2400" dirty="0"/>
              <a:t>For the new EA, try moving 1 atom at a time.</a:t>
            </a:r>
          </a:p>
          <a:p>
            <a:r>
              <a:rPr lang="en-GB" sz="2400" dirty="0"/>
              <a:t>Start with 2 atoms in the cell, and add one at a time.</a:t>
            </a:r>
          </a:p>
          <a:p>
            <a:r>
              <a:rPr lang="en-GB" sz="2400" dirty="0"/>
              <a:t>Each time an atom is added, adjust all atoms in the cell.</a:t>
            </a:r>
          </a:p>
          <a:p>
            <a:r>
              <a:rPr lang="en-GB" sz="2400" dirty="0"/>
              <a:t>Move using a Gaussian distribution around the centre of each atom.</a:t>
            </a:r>
          </a:p>
        </p:txBody>
      </p:sp>
    </p:spTree>
    <p:extLst>
      <p:ext uri="{BB962C8B-B14F-4D97-AF65-F5344CB8AC3E}">
        <p14:creationId xmlns:p14="http://schemas.microsoft.com/office/powerpoint/2010/main" val="420342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A240-1332-46D4-9A80-8A378A6F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New EA –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3943-3976-489A-B54B-3D7AF7EFD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Start with 2 atoms in the cell, and add one at a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9FA08-9ECF-416A-9CAB-D46028CDA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442" y="1818481"/>
            <a:ext cx="6696075" cy="2466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243D6A-D96D-40F1-BDE3-A97CDDE20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442" y="4285456"/>
            <a:ext cx="6105525" cy="247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9A60B3-78C2-42FB-A5AD-78E24622A5E6}"/>
              </a:ext>
            </a:extLst>
          </p:cNvPr>
          <p:cNvSpPr txBox="1"/>
          <p:nvPr/>
        </p:nvSpPr>
        <p:spPr>
          <a:xfrm>
            <a:off x="1117600" y="2570480"/>
            <a:ext cx="72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BE21D-CF78-4C0E-81BC-732B5BAC1334}"/>
              </a:ext>
            </a:extLst>
          </p:cNvPr>
          <p:cNvSpPr txBox="1"/>
          <p:nvPr/>
        </p:nvSpPr>
        <p:spPr>
          <a:xfrm>
            <a:off x="1117600" y="5059680"/>
            <a:ext cx="64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8878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A240-1332-46D4-9A80-8A378A6F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New EA –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3943-3976-489A-B54B-3D7AF7EFD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Each time an atom is added, adjust all atoms in the cell.</a:t>
            </a:r>
          </a:p>
          <a:p>
            <a:r>
              <a:rPr lang="en-GB" sz="2400" dirty="0"/>
              <a:t>Move using a Gaussian distribution around the centre of each atom.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330FB6-94C4-44A2-88D1-30AE6EDC9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2377437"/>
            <a:ext cx="4929187" cy="41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0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92964-80CA-4437-8F26-0AE5A9B4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520" y="2103437"/>
            <a:ext cx="10515600" cy="1325563"/>
          </a:xfrm>
        </p:spPr>
        <p:txBody>
          <a:bodyPr/>
          <a:lstStyle/>
          <a:p>
            <a:r>
              <a:rPr lang="en-GB" dirty="0"/>
              <a:t>Show comparison</a:t>
            </a:r>
          </a:p>
        </p:txBody>
      </p:sp>
    </p:spTree>
    <p:extLst>
      <p:ext uri="{BB962C8B-B14F-4D97-AF65-F5344CB8AC3E}">
        <p14:creationId xmlns:p14="http://schemas.microsoft.com/office/powerpoint/2010/main" val="248978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E39C-2B33-47F8-AD1E-34E5E44D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EA -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B256-5AD1-4944-AF58-053034C40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Exponential increase in time taken (lots of nested for loops) as input size increases.</a:t>
            </a:r>
          </a:p>
          <a:p>
            <a:r>
              <a:rPr lang="en-GB" dirty="0"/>
              <a:t>Atom movements are still mostly unfavourable.</a:t>
            </a:r>
          </a:p>
          <a:p>
            <a:r>
              <a:rPr lang="en-GB" dirty="0"/>
              <a:t>Still getting stuck in local minima.</a:t>
            </a:r>
          </a:p>
          <a:p>
            <a:r>
              <a:rPr lang="en-GB" dirty="0"/>
              <a:t>EMT is still being used (instead of DFT). </a:t>
            </a:r>
          </a:p>
          <a:p>
            <a:r>
              <a:rPr lang="en-GB" dirty="0"/>
              <a:t>My poor, trusty computer is working really hard </a:t>
            </a:r>
            <a:r>
              <a:rPr lang="en-GB" dirty="0">
                <a:sym typeface="Wingdings" panose="05000000000000000000" pitchFamily="2" charset="2"/>
              </a:rPr>
              <a:t>- thousands of calculations, array changes &amp; function calls per iteration.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90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A338-2EFF-4B16-BED7-8BB203F8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Next steps for the end of sprint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08564-DA9A-48EE-B200-209F326E0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65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Get VASP or another DFT calculator working.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Try using each atom’s relative size as a way of defining the standard deviation of the Gaussian distribution for atom movements, to create more favourable movements.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Python’s Multiprocessing to reduce time spent in loops.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Specifically move atoms closer or further apart as the algorithm progresses rather than just moving them randomly.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Apply code optimisations like those learnt in the Vasilios module.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a radial distribution function (doughnut) instead of Gaussian: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6F6A73-9FD7-40A3-AF43-B76F85BF9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414" y="3429000"/>
            <a:ext cx="1186016" cy="1313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4DE97E-406C-4F14-A9ED-887BBBE80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60" y="5147300"/>
            <a:ext cx="3402012" cy="161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2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1892E-F438-413A-900C-73CF4F7DE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Please can you help me with the VASP installation? Zach has tried to help me but we couldn’t do it.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763306-2FFF-4928-972F-3FD2CFAE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Ask David:</a:t>
            </a:r>
          </a:p>
        </p:txBody>
      </p:sp>
    </p:spTree>
    <p:extLst>
      <p:ext uri="{BB962C8B-B14F-4D97-AF65-F5344CB8AC3E}">
        <p14:creationId xmlns:p14="http://schemas.microsoft.com/office/powerpoint/2010/main" val="154978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429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Sprint 3</vt:lpstr>
      <vt:lpstr>The previous sprint</vt:lpstr>
      <vt:lpstr>New EA – Idea</vt:lpstr>
      <vt:lpstr>New EA – Plan</vt:lpstr>
      <vt:lpstr>New EA – Plan</vt:lpstr>
      <vt:lpstr>Show comparison</vt:lpstr>
      <vt:lpstr>New EA - problems</vt:lpstr>
      <vt:lpstr>Next steps for the end of sprint 3</vt:lpstr>
      <vt:lpstr>Ask David: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3</dc:title>
  <dc:creator>sophie.joanne.turner@outlook.com</dc:creator>
  <cp:lastModifiedBy>sophie.joanne.turner@outlook.com</cp:lastModifiedBy>
  <cp:revision>22</cp:revision>
  <dcterms:created xsi:type="dcterms:W3CDTF">2020-11-23T12:10:08Z</dcterms:created>
  <dcterms:modified xsi:type="dcterms:W3CDTF">2020-11-27T15:37:05Z</dcterms:modified>
</cp:coreProperties>
</file>