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B9FC-2087-4989-A859-DD97FDDD7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DFB89-7A5B-4A73-A9B0-CA79D2510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30D3-2D71-4C12-B9B9-56CC51CB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4C9F-D0B0-4C91-9E1C-C53B888A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2848-774C-41FA-B146-D020E73B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AD4-C1F3-4818-B3AC-6650D91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9D0B2-D69B-44DA-9CB0-D5DC5CAB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D17A-A15A-4E33-BABE-8F899C7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96CA8-8E74-4C72-95CC-B23F7B37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FB050-0293-4471-A146-063A45A6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DAD92-A90D-4A0B-A192-7C58953A6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5AF49-FC7C-49BC-A267-A4C9F7C98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C635-4FB4-486B-9310-656D93C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8DFF-CAEC-4046-8174-A1CFE160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46DF-9388-4712-A657-90D9974E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85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31EB-9CB1-4811-B113-71945950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7553-741B-43B1-A40C-A2413AF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7A20-528F-4C8B-8FD4-0DB62EC6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DB21B-9728-4B5B-8082-AFE24E5C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18D9-529D-4307-BA02-D5AFA6D5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2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D2A3-D963-4770-AA0F-AC36FA751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298B-064F-4A0F-A857-6C5F5813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8C6F-3AFF-4D10-BFEA-2932C0B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DD2D-41BC-422F-B60E-23F94173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F7EF-43E2-457E-AD3F-FB825B5B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42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B584-C6D5-4107-9FBF-84021D82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CF30-2948-42AD-AD89-453C861E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964F6-8D64-4220-A793-9156520D1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2BC6A-F245-4BBC-93DD-E20CA6AE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02B1-37CB-413B-A331-B5F297C8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5107-65CA-4BFC-BAB4-688A761F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F1C6-8BBB-4769-B9DE-1C791B69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8DF6-7814-4C3A-92E0-CC496A75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47858-204E-4372-ACC0-9DBD4620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90756-919B-4769-A66E-79E903945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9E9F8-A9E3-4475-8D2B-43BFBFE3F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94512-5676-4729-A23C-81873D04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4E853-BB93-4649-B813-61B4847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98446-40ED-4DAB-8390-FC7277D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2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211A-CBBA-429D-A31C-49C4BB29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0826-DACF-4A01-84DA-99898F8F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A439F-D08A-4CD3-8295-8A966C40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A7B14-36BD-4AB8-B741-E0FF315F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32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10CB-6FB8-4E25-803B-80051AE8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F016B-25F5-4CEF-B9FA-FDE8946C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E22BC-839C-4E48-86BF-C4626FE2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08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8D26-4990-4499-B8F6-568FA8F5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0441A-CFB9-4FE4-B717-6CB0A4C0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797DD-E8C7-4518-8762-325C6A68C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CE912-2F4D-41AC-8155-BAF4EB44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0652-E9EA-4961-B48F-91452936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6C577-F9E6-46A1-946C-27680E34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2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C522-BFE8-4109-9647-AFB0AC1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AB273-267D-47DD-83EC-E88B3D22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B2BFB-6D32-4C12-9BED-6767C821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46F01-F5ED-4C32-8120-4EB8BBBA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568B5-E2C5-4FA6-931A-C4B23466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C5E11-6F96-44F9-9408-A3950083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85709-C504-4878-B0B7-DACD20F6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FF993-6142-40D7-9CD3-2F6B58CF3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7845-4D70-4487-966F-682B6133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D80A-084C-44C6-9BC6-83996AA4140B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13F6-DB80-4681-915F-259E2DA2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0FBAD-7D1F-4226-80ED-3A01C94A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61FBF-5CA6-4E1A-B153-3E5BDBA5AD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39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98AD26-7A7B-46AB-A217-15199981B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038225"/>
            <a:ext cx="11630025" cy="478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01FC70-85CA-4F3E-8571-32959BC738A7}"/>
              </a:ext>
            </a:extLst>
          </p:cNvPr>
          <p:cNvSpPr txBox="1"/>
          <p:nvPr/>
        </p:nvSpPr>
        <p:spPr>
          <a:xfrm>
            <a:off x="1145406" y="96253"/>
            <a:ext cx="86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Initialise starting positions of atoms before starting the evolution.</a:t>
            </a:r>
          </a:p>
        </p:txBody>
      </p:sp>
    </p:spTree>
    <p:extLst>
      <p:ext uri="{BB962C8B-B14F-4D97-AF65-F5344CB8AC3E}">
        <p14:creationId xmlns:p14="http://schemas.microsoft.com/office/powerpoint/2010/main" val="89735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197DA5-04DD-445C-B12B-0FF11E4E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019175"/>
            <a:ext cx="11477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0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6F696-BF1F-49EA-9982-BE0C24C4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44" y="0"/>
            <a:ext cx="1182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9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Atomic Radius Trends: The 2 Key Principles">
            <a:extLst>
              <a:ext uri="{FF2B5EF4-FFF2-40B4-BE49-F238E27FC236}">
                <a16:creationId xmlns:a16="http://schemas.microsoft.com/office/drawing/2014/main" id="{3BEE990B-A316-47E2-85F9-93EDB2E9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5263"/>
            <a:ext cx="9610725" cy="64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F0B0D-23AD-4C92-AB5D-06838259F053}"/>
              </a:ext>
            </a:extLst>
          </p:cNvPr>
          <p:cNvSpPr txBox="1"/>
          <p:nvPr/>
        </p:nvSpPr>
        <p:spPr>
          <a:xfrm>
            <a:off x="182880" y="0"/>
            <a:ext cx="211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365854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4ADFE-B6C5-45BF-AB85-ED7C1F7A6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842962"/>
            <a:ext cx="90392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5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D02EBF-912C-4E80-B0B8-F3E21CBE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33" y="0"/>
            <a:ext cx="71751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6AC85-08F0-46DB-95F5-AA1B0D1FF191}"/>
              </a:ext>
            </a:extLst>
          </p:cNvPr>
          <p:cNvSpPr txBox="1"/>
          <p:nvPr/>
        </p:nvSpPr>
        <p:spPr>
          <a:xfrm>
            <a:off x="77002" y="173255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Missing elements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49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A57AA-C31C-40A1-B87F-660C6A9C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23900"/>
            <a:ext cx="77628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DE56F-2321-4CEF-A407-E8CA343FF30B}"/>
              </a:ext>
            </a:extLst>
          </p:cNvPr>
          <p:cNvSpPr txBox="1"/>
          <p:nvPr/>
        </p:nvSpPr>
        <p:spPr>
          <a:xfrm>
            <a:off x="77002" y="0"/>
            <a:ext cx="23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movement</a:t>
            </a:r>
          </a:p>
        </p:txBody>
      </p:sp>
    </p:spTree>
    <p:extLst>
      <p:ext uri="{BB962C8B-B14F-4D97-AF65-F5344CB8AC3E}">
        <p14:creationId xmlns:p14="http://schemas.microsoft.com/office/powerpoint/2010/main" val="421401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A9858F-C3EA-4927-898B-43F1BE86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30" y="0"/>
            <a:ext cx="802933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17DCA4-D84A-4A3F-A17D-A906AF5AEE0E}"/>
              </a:ext>
            </a:extLst>
          </p:cNvPr>
          <p:cNvSpPr txBox="1"/>
          <p:nvPr/>
        </p:nvSpPr>
        <p:spPr>
          <a:xfrm>
            <a:off x="173255" y="317634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8814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A16CC2-D4D6-452E-9C93-E35E7B519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15" y="0"/>
            <a:ext cx="89307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EACD2-AE75-4CBF-841B-1A6506652CB2}"/>
              </a:ext>
            </a:extLst>
          </p:cNvPr>
          <p:cNvSpPr txBox="1"/>
          <p:nvPr/>
        </p:nvSpPr>
        <p:spPr>
          <a:xfrm>
            <a:off x="231006" y="192505"/>
            <a:ext cx="35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Weighting?</a:t>
            </a:r>
          </a:p>
        </p:txBody>
      </p:sp>
    </p:spTree>
    <p:extLst>
      <p:ext uri="{BB962C8B-B14F-4D97-AF65-F5344CB8AC3E}">
        <p14:creationId xmlns:p14="http://schemas.microsoft.com/office/powerpoint/2010/main" val="1649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sophie.joanne.turner@outlook.com</dc:creator>
  <cp:lastModifiedBy>sophie.joanne.turner@outlook.com</cp:lastModifiedBy>
  <cp:revision>6</cp:revision>
  <dcterms:created xsi:type="dcterms:W3CDTF">2020-11-13T15:00:49Z</dcterms:created>
  <dcterms:modified xsi:type="dcterms:W3CDTF">2020-11-13T15:55:55Z</dcterms:modified>
</cp:coreProperties>
</file>