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0D6-2719-4DF4-AC95-362A506C4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E2EA-3887-4881-B0F2-E13236F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E191-B0BE-4AA5-852A-1211F9A8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AA5F-3FE2-43CE-985A-D4E74D5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784B-556D-4C20-A812-778A32D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62A7-21EF-4D67-95E1-ECE1E239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6260-0998-451A-AF1C-77C2BF81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61A7-296B-4DD6-A8E0-EFF0B2E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D10-CBBF-4D89-B42C-9F442FD2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A745-1C5E-44A0-BBEB-82F42FE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476A5-EBFB-41D4-A7EA-85F0EA0F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3FED8-1AE8-4C4A-8CAA-787A2646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47CE-D6CE-434E-90AA-FFC158E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0B5-EB41-4350-98E7-63F13B1F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91F9-6EDA-45F7-874B-11B7545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FAC5-2C4C-4637-A32C-8D6B331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1B54-8954-40F4-AB08-A2F0B49E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E060-589E-4A82-8827-71E2D70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F00-30D2-4C33-8384-C634813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5D23-9232-4871-948D-3E67632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2032-7F26-4BC6-BB6D-12B5523B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DE6C-0E19-4BCE-AC53-2B415A33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8B8-FFDB-44B8-ADCF-80E884CD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3961-56C8-4EC3-83C0-D91C872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3D2-88B1-48C5-9363-9FB7F84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641C-5447-48A3-8399-E79EF0D7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F794-815B-4752-BC69-39C62351D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1BFE-E080-4769-9920-265B31E5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BCB0-FB59-428C-AAD7-3EB3A4C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69A6-034F-4E9E-A51A-BD07C7F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05F3-64F3-4459-87E0-E708C98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9D8-AF51-4DCC-9AE8-BC987D1E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A59-8AD1-4AF7-89ED-95A8E67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1496-2370-47C5-A9AF-B756709A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67B6C-E8F1-472E-A8CF-6824CDE0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F2E4-3132-4587-B71F-DFB99FAE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599A-23F4-49EC-8A4B-E9A79822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AB53-6DD1-4D66-9ADD-4450C1E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F2705-BA15-4F62-927B-D4CAE6CB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1862-6001-4DB5-A679-0103447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42A8F-C5E9-48DD-8382-0E3DA136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0A244-D24B-400D-B080-9889D07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B9B2-503C-4D06-B639-19C39C2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73EE-B038-407A-9CF9-90332A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18E17-DB5B-476B-99D4-E335139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F67F-BE37-4A64-AA07-E505FEB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727-8BD0-4219-ADD1-A1098A79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091-31EC-4C4F-A9E5-96C0FC8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64AC-4948-43FE-A75D-589A7C9B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3857F-3567-4399-BB05-C0BDAAD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BB07-46F3-468F-9DE0-AFC73D8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BB6B-7A6B-45F3-B9D1-5CFD58B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F0F9-6190-482B-94F6-CCE9EBD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9055D-B4D9-484B-A861-212049BE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E3B5-6B38-4512-A564-E427291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2900-F938-4897-ABA2-26F261E9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F35-5C59-47C9-B472-D232A75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D309-BBA7-4572-A05C-7CC1DEF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439E-12C6-4EF9-99C0-F8A34B3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A3E-2C1E-4CE5-95A5-CEDC92A1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934-A4B2-45DA-958F-882C69F5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98C4-E08F-4EC0-878B-73220DB3C11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2A74-3DB5-401F-8ADC-231F99FD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C5B9-52BC-4C5F-9041-A680F32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10BC1-D096-4029-8EB8-1D5D0811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176430"/>
            <a:ext cx="6667641" cy="534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D0E7F-994B-4173-BC1D-69D9AFFABF4C}"/>
              </a:ext>
            </a:extLst>
          </p:cNvPr>
          <p:cNvSpPr txBox="1"/>
          <p:nvPr/>
        </p:nvSpPr>
        <p:spPr>
          <a:xfrm>
            <a:off x="3088640" y="807098"/>
            <a:ext cx="76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few different approaches to try for the 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1BBC-90BB-441F-8AF2-54237971432C}"/>
              </a:ext>
            </a:extLst>
          </p:cNvPr>
          <p:cNvSpPr txBox="1"/>
          <p:nvPr/>
        </p:nvSpPr>
        <p:spPr>
          <a:xfrm>
            <a:off x="802640" y="5019040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this one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4293-516A-42B4-B85B-6640F386541C}"/>
              </a:ext>
            </a:extLst>
          </p:cNvPr>
          <p:cNvSpPr txBox="1"/>
          <p:nvPr/>
        </p:nvSpPr>
        <p:spPr>
          <a:xfrm>
            <a:off x="2844800" y="160767"/>
            <a:ext cx="100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SPRINT 2:  Predict the shape of a molecule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9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1B4D6-11A4-4AF1-877B-D65A3AFB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414587"/>
            <a:ext cx="6696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pPr marL="285750" indent="-285750"/>
            <a:r>
              <a:rPr lang="en-GB" dirty="0"/>
              <a:t>It works better for later generations.</a:t>
            </a:r>
          </a:p>
          <a:p>
            <a:pPr marL="285750" indent="-285750"/>
            <a:r>
              <a:rPr lang="en-GB" dirty="0"/>
              <a:t>It is better for the initial generation to skip this and go straight to mutation. </a:t>
            </a:r>
          </a:p>
          <a:p>
            <a:pPr marL="285750" indent="-285750"/>
            <a:r>
              <a:rPr lang="en-GB" dirty="0"/>
              <a:t>It is just one method of many to try.</a:t>
            </a:r>
          </a:p>
          <a:p>
            <a:r>
              <a:rPr lang="en-GB" dirty="0"/>
              <a:t>It works much better for large molecules with many atoms, and is less useful for small ones.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7F1E1-CCEE-48E7-A148-856BF9AD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3016153"/>
            <a:ext cx="3900170" cy="34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856138"/>
          </a:xfrm>
        </p:spPr>
        <p:txBody>
          <a:bodyPr/>
          <a:lstStyle/>
          <a:p>
            <a:r>
              <a:rPr lang="en-GB" dirty="0"/>
              <a:t>5. Mutation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47434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D880-D1C7-47E7-9D7D-CE3B053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156"/>
            <a:ext cx="109728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74DCB-CAEE-459D-BE78-4586733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888898"/>
            <a:ext cx="11087100" cy="296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10145-94A5-4A66-AADB-A7FF595C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" y="1425415"/>
            <a:ext cx="854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0A874-ABC0-4092-910C-284F568F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70275"/>
            <a:ext cx="24384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862B-83CE-4C7B-B44D-1F5A945B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32" y="3470275"/>
            <a:ext cx="23907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1E3A9-49C0-440F-8227-A7A62AF4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2409825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0ECBD-9D35-469A-9106-DB8B8B4A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959" y="3425190"/>
            <a:ext cx="2428875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877A2-899B-450F-9B9E-18970E6B3702}"/>
              </a:ext>
            </a:extLst>
          </p:cNvPr>
          <p:cNvSpPr txBox="1"/>
          <p:nvPr/>
        </p:nvSpPr>
        <p:spPr>
          <a:xfrm>
            <a:off x="545465" y="6188511"/>
            <a:ext cx="107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go back to selection stage and carry on!</a:t>
            </a:r>
          </a:p>
        </p:txBody>
      </p:sp>
    </p:spTree>
    <p:extLst>
      <p:ext uri="{BB962C8B-B14F-4D97-AF65-F5344CB8AC3E}">
        <p14:creationId xmlns:p14="http://schemas.microsoft.com/office/powerpoint/2010/main" val="21740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Stopping criterion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00505"/>
            <a:ext cx="10515600" cy="4351338"/>
          </a:xfrm>
        </p:spPr>
        <p:txBody>
          <a:bodyPr/>
          <a:lstStyle/>
          <a:p>
            <a:r>
              <a:rPr lang="en-GB" dirty="0"/>
              <a:t>If the best energy value doesn’t change very much for 3 consecutive iterations, it is probably finished.</a:t>
            </a:r>
          </a:p>
        </p:txBody>
      </p:sp>
    </p:spTree>
    <p:extLst>
      <p:ext uri="{BB962C8B-B14F-4D97-AF65-F5344CB8AC3E}">
        <p14:creationId xmlns:p14="http://schemas.microsoft.com/office/powerpoint/2010/main" val="346877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88" y="107950"/>
            <a:ext cx="10515600" cy="1325563"/>
          </a:xfrm>
        </p:spPr>
        <p:txBody>
          <a:bodyPr/>
          <a:lstStyle/>
          <a:p>
            <a:r>
              <a:rPr lang="en-GB" dirty="0"/>
              <a:t>6. Stopping criterion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873"/>
            <a:ext cx="2540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If the best energy value doesn’t change very much for 3 consecutive iterations, it is probably finished.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D334-D51F-42C1-B0EF-4B55DBF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70873"/>
            <a:ext cx="9547988" cy="5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7. Testing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It didn’t work. It immediately found a (terrible) local minimum and stayed there, because:</a:t>
            </a:r>
          </a:p>
          <a:p>
            <a:r>
              <a:rPr lang="en-GB" sz="2000" dirty="0"/>
              <a:t>Population was too small.</a:t>
            </a:r>
          </a:p>
          <a:p>
            <a:r>
              <a:rPr lang="en-GB" sz="2000" dirty="0"/>
              <a:t>Mutations were too big or too small.</a:t>
            </a:r>
          </a:p>
          <a:p>
            <a:r>
              <a:rPr lang="en-GB" sz="2000" dirty="0"/>
              <a:t>Atom movements were almost always unfavourable, apart from permutations.</a:t>
            </a:r>
          </a:p>
          <a:p>
            <a:r>
              <a:rPr lang="en-GB" sz="2000" dirty="0"/>
              <a:t>Stopping criterion wasn’t thorough/specific enough.</a:t>
            </a:r>
          </a:p>
          <a:p>
            <a:r>
              <a:rPr lang="en-GB" sz="2000" dirty="0"/>
              <a:t>Effective Medium Theory is not an accurate calculation method.</a:t>
            </a:r>
          </a:p>
          <a:p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8EE-5768-4E2D-B009-D4D30EFB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8. Improving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B1D4-4E10-483D-B074-B0E06FAA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000" dirty="0"/>
              <a:t>Try using only mutation, not crossover.</a:t>
            </a:r>
          </a:p>
          <a:p>
            <a:pPr marL="514350" indent="-514350">
              <a:buAutoNum type="arabicPeriod"/>
            </a:pPr>
            <a:r>
              <a:rPr lang="en-GB" sz="2000" dirty="0"/>
              <a:t>Increase population size to 8.</a:t>
            </a:r>
          </a:p>
          <a:p>
            <a:pPr marL="514350" indent="-514350">
              <a:buAutoNum type="arabicPeriod"/>
            </a:pPr>
            <a:r>
              <a:rPr lang="en-GB" sz="2000" dirty="0"/>
              <a:t>Do more permutations, as these produced the best results.</a:t>
            </a:r>
          </a:p>
          <a:p>
            <a:pPr marL="514350" indent="-514350">
              <a:buAutoNum type="arabicPeriod"/>
            </a:pPr>
            <a:r>
              <a:rPr lang="en-GB" sz="2000" dirty="0"/>
              <a:t>Use smaller random mutation ranges.</a:t>
            </a:r>
          </a:p>
          <a:p>
            <a:pPr marL="514350" indent="-514350">
              <a:buAutoNum type="arabicPeriod"/>
            </a:pPr>
            <a:r>
              <a:rPr lang="en-GB" sz="2000" dirty="0"/>
              <a:t>Specify stricter stopping criteria.</a:t>
            </a:r>
          </a:p>
          <a:p>
            <a:pPr marL="514350" indent="-514350">
              <a:buAutoNum type="arabicPeriod"/>
            </a:pPr>
            <a:endParaRPr lang="en-GB" sz="2000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A6BC-EAE3-4F9A-8715-89E53FD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3DD6-9DC4-422F-92F6-39A25416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25575"/>
            <a:ext cx="10515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Workload / time management – I can’t keep up with the sprints. Having to work too long (all weekend + evenings + all the time) which is unhealthy.</a:t>
            </a:r>
          </a:p>
        </p:txBody>
      </p:sp>
    </p:spTree>
    <p:extLst>
      <p:ext uri="{BB962C8B-B14F-4D97-AF65-F5344CB8AC3E}">
        <p14:creationId xmlns:p14="http://schemas.microsoft.com/office/powerpoint/2010/main" val="33664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40D-5863-43EB-824F-53276BF9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Initial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6E09-05D8-4D55-823C-A39B14E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690688"/>
            <a:ext cx="4638675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22A16-F20D-4F61-BCCC-B4D10DC0F139}"/>
              </a:ext>
            </a:extLst>
          </p:cNvPr>
          <p:cNvSpPr txBox="1"/>
          <p:nvPr/>
        </p:nvSpPr>
        <p:spPr>
          <a:xfrm>
            <a:off x="5506720" y="194056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Evenly spaced out, in no particular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9E98-B5E7-4FC0-9FE8-86838989BEB0}"/>
              </a:ext>
            </a:extLst>
          </p:cNvPr>
          <p:cNvSpPr txBox="1"/>
          <p:nvPr/>
        </p:nvSpPr>
        <p:spPr>
          <a:xfrm>
            <a:off x="5506720" y="287528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done in the previous sprint, which was to create a model molecule.</a:t>
            </a:r>
          </a:p>
        </p:txBody>
      </p:sp>
    </p:spTree>
    <p:extLst>
      <p:ext uri="{BB962C8B-B14F-4D97-AF65-F5344CB8AC3E}">
        <p14:creationId xmlns:p14="http://schemas.microsoft.com/office/powerpoint/2010/main" val="3330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7782B-EEB9-4CDD-8DB2-88014D47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87449"/>
            <a:ext cx="5311140" cy="43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55FA1-BF87-422E-9411-A596A17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863532"/>
            <a:ext cx="1197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GB" dirty="0"/>
              <a:t>Randomly re-order the atoms, still at the same points but in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E7A3-58BF-492D-8032-C327242D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2880360"/>
            <a:ext cx="26574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2901D-215B-46F7-9904-F9ECA4A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7" y="2813685"/>
            <a:ext cx="3209925" cy="226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36985-E928-4B53-96EC-4DB4A917F035}"/>
              </a:ext>
            </a:extLst>
          </p:cNvPr>
          <p:cNvSpPr txBox="1"/>
          <p:nvPr/>
        </p:nvSpPr>
        <p:spPr>
          <a:xfrm>
            <a:off x="1363662" y="2438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CC01-9545-42D3-B12B-41E9DD35FC68}"/>
              </a:ext>
            </a:extLst>
          </p:cNvPr>
          <p:cNvSpPr txBox="1"/>
          <p:nvPr/>
        </p:nvSpPr>
        <p:spPr>
          <a:xfrm>
            <a:off x="6756717" y="2282309"/>
            <a:ext cx="33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permutation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4B5B9-4699-4BC4-B2EB-A5542AC5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71" y="3514028"/>
            <a:ext cx="2238375" cy="8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Selection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5BCCD-6549-4D26-A9D4-582ECA14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44529"/>
            <a:ext cx="4824412" cy="40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3. Selection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06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BB8B9-3B40-40C2-8C09-82C970C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85394"/>
            <a:ext cx="11349037" cy="5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55"/>
            <a:ext cx="10515600" cy="1325563"/>
          </a:xfrm>
        </p:spPr>
        <p:txBody>
          <a:bodyPr/>
          <a:lstStyle/>
          <a:p>
            <a:r>
              <a:rPr lang="en-GB" dirty="0"/>
              <a:t>3. Selection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2115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</a:t>
            </a:r>
          </a:p>
          <a:p>
            <a:pPr marL="0" indent="0">
              <a:buNone/>
            </a:pPr>
            <a:r>
              <a:rPr lang="en-GB" dirty="0"/>
              <a:t>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770B4-BAE9-49D4-B14B-24A72A8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84" y="416560"/>
            <a:ext cx="6549495" cy="602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95743-69F6-4E1B-A2FE-A07D900C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84" y="0"/>
            <a:ext cx="67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173-1E0B-450B-B84D-851270A7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8255"/>
            <a:ext cx="10515600" cy="1325563"/>
          </a:xfrm>
        </p:spPr>
        <p:txBody>
          <a:bodyPr/>
          <a:lstStyle/>
          <a:p>
            <a:r>
              <a:rPr lang="en-GB" dirty="0"/>
              <a:t>4. Crossover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B9CF-A6DF-4361-98F7-86B4622D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043304"/>
            <a:ext cx="10515600" cy="5509895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BC387-2C7B-4370-9604-024FBB9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1642110"/>
            <a:ext cx="4248150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8B592-5C0C-4F38-8A26-C45466925A47}"/>
              </a:ext>
            </a:extLst>
          </p:cNvPr>
          <p:cNvSpPr txBox="1"/>
          <p:nvPr/>
        </p:nvSpPr>
        <p:spPr>
          <a:xfrm>
            <a:off x="276225" y="204787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shown here, it might not work very well for the initial generation.</a:t>
            </a:r>
          </a:p>
        </p:txBody>
      </p:sp>
    </p:spTree>
    <p:extLst>
      <p:ext uri="{BB962C8B-B14F-4D97-AF65-F5344CB8AC3E}">
        <p14:creationId xmlns:p14="http://schemas.microsoft.com/office/powerpoint/2010/main" val="1810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637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1. Initial model</vt:lpstr>
      <vt:lpstr>2. Permutations – plan </vt:lpstr>
      <vt:lpstr>2. Permutations – code</vt:lpstr>
      <vt:lpstr>2. Permutations – result </vt:lpstr>
      <vt:lpstr>3. Selection - plan</vt:lpstr>
      <vt:lpstr>3. Selection - code</vt:lpstr>
      <vt:lpstr>3. Selection - result</vt:lpstr>
      <vt:lpstr>4. Crossover - plan</vt:lpstr>
      <vt:lpstr>4. Crossover - code</vt:lpstr>
      <vt:lpstr>4. Crossover - result</vt:lpstr>
      <vt:lpstr>5. Mutation - plan</vt:lpstr>
      <vt:lpstr>5. Mutation - code</vt:lpstr>
      <vt:lpstr>5. Mutation - result</vt:lpstr>
      <vt:lpstr>6. Stopping criterion - plan</vt:lpstr>
      <vt:lpstr>6. Stopping criterion - code</vt:lpstr>
      <vt:lpstr>7. Testing it</vt:lpstr>
      <vt:lpstr>8. Improving it</vt:lpstr>
      <vt:lpstr>Issues -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sophie.joanne.turner@outlook.com</dc:creator>
  <cp:lastModifiedBy>sophie.joanne.turner@outlook.com</cp:lastModifiedBy>
  <cp:revision>39</cp:revision>
  <dcterms:created xsi:type="dcterms:W3CDTF">2020-11-22T13:14:59Z</dcterms:created>
  <dcterms:modified xsi:type="dcterms:W3CDTF">2020-11-22T16:38:05Z</dcterms:modified>
</cp:coreProperties>
</file>